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9" r:id="rId4"/>
    <p:sldId id="260" r:id="rId5"/>
    <p:sldId id="262" r:id="rId6"/>
    <p:sldId id="261" r:id="rId7"/>
    <p:sldId id="265" r:id="rId8"/>
  </p:sldIdLst>
  <p:sldSz cx="7562850" cy="75628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902" y="-90"/>
      </p:cViewPr>
      <p:guideLst>
        <p:guide orient="horz" pos="2382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2349389"/>
            <a:ext cx="6428423" cy="1621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4285615"/>
            <a:ext cx="5293995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39988" y="302868"/>
            <a:ext cx="1843445" cy="6452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655" y="302868"/>
            <a:ext cx="5404287" cy="6452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4859835"/>
            <a:ext cx="6428423" cy="150206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3205459"/>
            <a:ext cx="6428423" cy="165437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655" y="1764669"/>
            <a:ext cx="3623866" cy="4991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9568" y="1764669"/>
            <a:ext cx="3623866" cy="4991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302865"/>
            <a:ext cx="680656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2" y="1692889"/>
            <a:ext cx="3341572" cy="705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2" y="2398404"/>
            <a:ext cx="3341572" cy="4357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4" y="1692889"/>
            <a:ext cx="3342885" cy="705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4" y="2398404"/>
            <a:ext cx="3342885" cy="4357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2" y="301113"/>
            <a:ext cx="2488126" cy="12814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6" y="301117"/>
            <a:ext cx="4227843" cy="64546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2" y="1582600"/>
            <a:ext cx="2488126" cy="5173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1" y="5293995"/>
            <a:ext cx="4537710" cy="6249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1" y="675755"/>
            <a:ext cx="4537710" cy="45377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1" y="5918981"/>
            <a:ext cx="4537710" cy="887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302865"/>
            <a:ext cx="6806565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1764669"/>
            <a:ext cx="6806565" cy="499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7009645"/>
            <a:ext cx="176466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F69-0EC0-49A7-8857-C562DF55A441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7009645"/>
            <a:ext cx="2394903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7009645"/>
            <a:ext cx="176466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DC78A-E46D-4995-BDFC-A13F6BB88B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ALOVNA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1905"/>
            <a:ext cx="7559040" cy="75590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m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1905"/>
            <a:ext cx="7559040" cy="75590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1905"/>
            <a:ext cx="7559040" cy="75590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sam sigurna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1905"/>
            <a:ext cx="7559040" cy="75590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1905"/>
            <a:ext cx="7559040" cy="75590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1905"/>
            <a:ext cx="7559040" cy="75590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 cop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1905"/>
            <a:ext cx="7559040" cy="755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Balsa</dc:creator>
  <cp:lastModifiedBy>Balsa</cp:lastModifiedBy>
  <cp:revision>29</cp:revision>
  <dcterms:created xsi:type="dcterms:W3CDTF">2011-05-26T15:26:52Z</dcterms:created>
  <dcterms:modified xsi:type="dcterms:W3CDTF">2011-05-26T19:05:27Z</dcterms:modified>
</cp:coreProperties>
</file>