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7" r:id="rId2"/>
    <p:sldId id="349" r:id="rId3"/>
    <p:sldId id="348" r:id="rId4"/>
    <p:sldId id="336" r:id="rId5"/>
    <p:sldId id="346" r:id="rId6"/>
    <p:sldId id="344" r:id="rId7"/>
    <p:sldId id="345" r:id="rId8"/>
    <p:sldId id="337" r:id="rId9"/>
    <p:sldId id="338" r:id="rId10"/>
    <p:sldId id="339" r:id="rId11"/>
    <p:sldId id="343" r:id="rId12"/>
    <p:sldId id="350" r:id="rId13"/>
    <p:sldId id="351" r:id="rId14"/>
    <p:sldId id="333" r:id="rId15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6" d="100"/>
          <a:sy n="106" d="100"/>
        </p:scale>
        <p:origin x="-1830" y="-90"/>
      </p:cViewPr>
      <p:guideLst>
        <p:guide orient="horz" pos="2304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B3BECA7-CC05-4778-90CC-B1B61F874EC3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F8B6268-D23F-42CE-8295-5F1DB1714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12BDB44-F005-4FE4-B16F-621006C54852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934F180-4B02-427C-8A91-7BC01392E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7015-71F4-4094-BB90-D49310427D3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776-CC5E-4F77-804E-8CB72A6B7492}" type="slidenum">
              <a:rPr lang="en-US" smtClean="0"/>
              <a:pPr/>
              <a:t>‹#›</a:t>
            </a:fld>
            <a:r>
              <a:rPr lang="x-none" dirty="0" smtClean="0"/>
              <a:t>Beograd-Bač 2011</a:t>
            </a:r>
            <a:endParaRPr lang="en-US" dirty="0"/>
          </a:p>
        </p:txBody>
      </p:sp>
      <p:pic>
        <p:nvPicPr>
          <p:cNvPr id="7" name="Picture 6" descr="pecat A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473242" cy="457200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 userDrawn="1"/>
        </p:nvSpPr>
        <p:spPr>
          <a:xfrm>
            <a:off x="4267200" y="645789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x-none" sz="1000" dirty="0" smtClean="0"/>
          </a:p>
          <a:p>
            <a:pPr algn="r"/>
            <a:r>
              <a:rPr lang="x-none" sz="1000" dirty="0" smtClean="0"/>
              <a:t>autor prezentacije: Tatjana Mrđenović, dia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7015-71F4-4094-BB90-D49310427D3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776-CC5E-4F77-804E-8CB72A6B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7015-71F4-4094-BB90-D49310427D3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776-CC5E-4F77-804E-8CB72A6B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7015-71F4-4094-BB90-D49310427D3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776-CC5E-4F77-804E-8CB72A6B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7015-71F4-4094-BB90-D49310427D3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776-CC5E-4F77-804E-8CB72A6B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7015-71F4-4094-BB90-D49310427D3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776-CC5E-4F77-804E-8CB72A6B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7015-71F4-4094-BB90-D49310427D3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776-CC5E-4F77-804E-8CB72A6B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7015-71F4-4094-BB90-D49310427D3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776-CC5E-4F77-804E-8CB72A6B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7015-71F4-4094-BB90-D49310427D3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776-CC5E-4F77-804E-8CB72A6B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7015-71F4-4094-BB90-D49310427D3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776-CC5E-4F77-804E-8CB72A6B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7015-71F4-4094-BB90-D49310427D3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776-CC5E-4F77-804E-8CB72A6B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 2010_slik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066800"/>
            <a:ext cx="9144000" cy="304800"/>
          </a:xfrm>
          <a:prstGeom prst="rect">
            <a:avLst/>
          </a:prstGeom>
          <a:solidFill>
            <a:schemeClr val="bg1">
              <a:alpha val="5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97015-71F4-4094-BB90-D49310427D3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7776-CC5E-4F77-804E-8CB72A6B7492}" type="slidenum">
              <a:rPr lang="en-US" smtClean="0"/>
              <a:pPr/>
              <a:t>‹#›</a:t>
            </a:fld>
            <a:r>
              <a:rPr lang="x-none" dirty="0" smtClean="0"/>
              <a:t>Beograd – Bač 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Calibri" pitchFamily="34" charset="0"/>
                <a:cs typeface="Calibri" pitchFamily="34" charset="0"/>
              </a:rPr>
              <a:t>I N T E G R A L N I         </a:t>
            </a:r>
            <a:r>
              <a:rPr lang="x-none" baseline="0" dirty="0" smtClean="0">
                <a:latin typeface="Calibri" pitchFamily="34" charset="0"/>
                <a:cs typeface="Calibri" pitchFamily="34" charset="0"/>
              </a:rPr>
              <a:t> U R B A N I         D I Z A J N         U       R E G E N E R A C I J I        B A Č A  </a:t>
            </a:r>
          </a:p>
          <a:p>
            <a:r>
              <a:rPr lang="x-none" sz="1400" baseline="0" dirty="0" smtClean="0"/>
              <a:t>rukovodilac:Tatjana Mrđenović, dia                                                                                                 saradnik: Jelica Jovanović, dia</a:t>
            </a:r>
            <a:endParaRPr lang="en-US" sz="1400" dirty="0"/>
          </a:p>
        </p:txBody>
      </p:sp>
      <p:pic>
        <p:nvPicPr>
          <p:cNvPr id="10" name="Picture 9" descr="pecat AF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20000" y="0"/>
            <a:ext cx="473242" cy="4572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en-US" b="1" dirty="0" smtClean="0"/>
              <a:t>INTEGRALNI URBANI DIZAJN I URBANA REGENERACIJA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8305800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i="1" dirty="0" smtClean="0">
                <a:latin typeface="Calibri" pitchFamily="34" charset="0"/>
                <a:cs typeface="Calibri" pitchFamily="34" charset="0"/>
              </a:rPr>
              <a:t>INTEGRALNI URBANI DIZAJN – Vizioniranje:</a:t>
            </a:r>
          </a:p>
          <a:p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definicija</a:t>
            </a:r>
            <a:r>
              <a:rPr lang="x-none" sz="2800" i="1" smtClean="0">
                <a:latin typeface="Calibri" pitchFamily="34" charset="0"/>
                <a:cs typeface="Calibri" pitchFamily="34" charset="0"/>
              </a:rPr>
              <a:t>:</a:t>
            </a:r>
            <a:endParaRPr lang="x-none" sz="2800" i="1" dirty="0" smtClean="0">
              <a:latin typeface="Calibri" pitchFamily="34" charset="0"/>
              <a:cs typeface="Calibri" pitchFamily="34" charset="0"/>
            </a:endParaRPr>
          </a:p>
          <a:p>
            <a:endParaRPr lang="x-none" sz="3600" i="1" dirty="0" smtClean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sr-Latn-CS" sz="3600" b="1" dirty="0" smtClean="0">
                <a:solidFill>
                  <a:srgbClr val="FFC000"/>
                </a:solidFill>
              </a:rPr>
              <a:t>Proces pomoću kojeg se definiše željena budućnost (→ zajednica, pojedinac)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sr-Latn-CS" sz="3600" b="1" dirty="0" smtClean="0">
                <a:solidFill>
                  <a:srgbClr val="FFC000"/>
                </a:solidFill>
              </a:rPr>
              <a:t>Tipična participativna tehnika procesa planiranja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будућности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752600"/>
            <a:ext cx="8305800" cy="2209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6600" y="601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UN-Habitat, &amp; SIRP. (2005). 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is participatory planning?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Belgrade: UN-Habitat.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en-US" b="1" dirty="0" smtClean="0"/>
              <a:t>INTEGRALNI URBANI DIZAJN I URBANA REGENERACIJA</a:t>
            </a:r>
            <a:endParaRPr lang="en-US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будућности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81000" y="1905000"/>
            <a:ext cx="1828800" cy="11430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Ana, Emilija, Kaća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362200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SLOGAN</a:t>
            </a:r>
            <a:r>
              <a:rPr lang="sr-Latn-CS" dirty="0" smtClean="0"/>
              <a:t>:  </a:t>
            </a:r>
          </a:p>
          <a:p>
            <a:r>
              <a:rPr lang="sr-Latn-CS" dirty="0" smtClean="0"/>
              <a:t>STARI BAČ NOVI BAČ</a:t>
            </a:r>
          </a:p>
          <a:p>
            <a:r>
              <a:rPr lang="sr-Latn-CS" dirty="0" smtClean="0"/>
              <a:t>MOJA SOBA VAŠA KULTURNA POLITIKA</a:t>
            </a:r>
          </a:p>
          <a:p>
            <a:r>
              <a:rPr lang="sr-Latn-CS" dirty="0" smtClean="0"/>
              <a:t>Reciklaža nakon reciklaže – proces</a:t>
            </a:r>
          </a:p>
          <a:p>
            <a:r>
              <a:rPr lang="sr-Latn-CS" dirty="0" smtClean="0"/>
              <a:t>RIZNICA KULTURNE  RAZNOLIKOSTI (POTKOVICA) POTKAZIVANJE PROŠLOSTI – POKAZIVANJE BUDUĆNOSTI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NASELJE BA</a:t>
            </a:r>
            <a:r>
              <a:rPr lang="sr-Latn-CS" b="1" dirty="0" smtClean="0"/>
              <a:t>Č: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1148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OBJAŠNJAVAJUĆI TEKST- REČENICA</a:t>
            </a:r>
            <a:r>
              <a:rPr lang="sr-Latn-CS" dirty="0" smtClean="0"/>
              <a:t>: </a:t>
            </a:r>
            <a:r>
              <a:rPr lang="sr-Latn-CS" b="1" dirty="0" smtClean="0">
                <a:solidFill>
                  <a:srgbClr val="CC00FF"/>
                </a:solidFill>
              </a:rPr>
              <a:t>N</a:t>
            </a:r>
            <a:r>
              <a:rPr lang="sr-Latn-CS" b="1" dirty="0" smtClean="0">
                <a:solidFill>
                  <a:srgbClr val="CC00FF"/>
                </a:solidFill>
              </a:rPr>
              <a:t>osioci </a:t>
            </a:r>
            <a:r>
              <a:rPr lang="sr-Latn-CS" b="1" dirty="0" smtClean="0">
                <a:solidFill>
                  <a:srgbClr val="CC00FF"/>
                </a:solidFill>
              </a:rPr>
              <a:t>identiteta </a:t>
            </a:r>
            <a:r>
              <a:rPr lang="sr-Latn-CS" b="1" dirty="0" smtClean="0">
                <a:solidFill>
                  <a:srgbClr val="CC00FF"/>
                </a:solidFill>
              </a:rPr>
              <a:t>naselja</a:t>
            </a:r>
            <a:r>
              <a:rPr lang="sr-Latn-CS" b="1" dirty="0" smtClean="0">
                <a:solidFill>
                  <a:srgbClr val="CC00FF"/>
                </a:solidFill>
              </a:rPr>
              <a:t> </a:t>
            </a:r>
            <a:r>
              <a:rPr lang="sr-Latn-CS" dirty="0" smtClean="0"/>
              <a:t>su </a:t>
            </a:r>
            <a:r>
              <a:rPr lang="sr-Latn-CS" b="1" dirty="0" smtClean="0">
                <a:solidFill>
                  <a:srgbClr val="FFC000"/>
                </a:solidFill>
              </a:rPr>
              <a:t>lokalni stanovnici</a:t>
            </a:r>
            <a:r>
              <a:rPr lang="sr-Latn-CS" dirty="0" smtClean="0"/>
              <a:t>, ostvarivanjem </a:t>
            </a:r>
            <a:r>
              <a:rPr lang="sr-Latn-CS" b="1" dirty="0" smtClean="0">
                <a:solidFill>
                  <a:srgbClr val="CC00FF"/>
                </a:solidFill>
              </a:rPr>
              <a:t>psihološke i fizičke veze starog i novog </a:t>
            </a:r>
            <a:r>
              <a:rPr lang="sr-Latn-CS" b="1" dirty="0" smtClean="0">
                <a:solidFill>
                  <a:srgbClr val="CC00FF"/>
                </a:solidFill>
              </a:rPr>
              <a:t>Bača</a:t>
            </a:r>
            <a:r>
              <a:rPr lang="sr-Latn-CS" dirty="0" smtClean="0"/>
              <a:t>. </a:t>
            </a:r>
            <a:r>
              <a:rPr lang="sr-Latn-CS" dirty="0" smtClean="0"/>
              <a:t>Princip inkluzivnosti i </a:t>
            </a:r>
            <a:r>
              <a:rPr lang="sr-Latn-CS" dirty="0" smtClean="0"/>
              <a:t> njihovog aktivnog uključenja u proces regeneracije ostvaruje veću zaposlenost i socijalnu koheziju po principu demokratičnosti i transparentnosti. Nosioc identiteta oblikovanja prostora je prostorna </a:t>
            </a:r>
            <a:r>
              <a:rPr lang="sr-Latn-CS" dirty="0" smtClean="0"/>
              <a:t>i vizuelnu transparentnost.  </a:t>
            </a:r>
            <a:r>
              <a:rPr lang="sr-Latn-CS" b="1" dirty="0" smtClean="0">
                <a:solidFill>
                  <a:srgbClr val="00B0F0"/>
                </a:solidFill>
              </a:rPr>
              <a:t>Kulturna raznovrsnost </a:t>
            </a:r>
            <a:r>
              <a:rPr lang="sr-Latn-CS" b="1" dirty="0" smtClean="0">
                <a:solidFill>
                  <a:srgbClr val="00B0F0"/>
                </a:solidFill>
              </a:rPr>
              <a:t>se  utiskuje u </a:t>
            </a:r>
            <a:r>
              <a:rPr lang="sr-Latn-CS" b="1" dirty="0" smtClean="0">
                <a:solidFill>
                  <a:srgbClr val="00B0F0"/>
                </a:solidFill>
              </a:rPr>
              <a:t>ambijentalne vrednosti prostora</a:t>
            </a:r>
            <a:r>
              <a:rPr lang="sr-Latn-CS" dirty="0" smtClean="0"/>
              <a:t>. </a:t>
            </a:r>
            <a:r>
              <a:rPr lang="sr-Latn-CS" b="1" dirty="0" smtClean="0">
                <a:solidFill>
                  <a:srgbClr val="FF0000"/>
                </a:solidFill>
              </a:rPr>
              <a:t>MREŽA </a:t>
            </a:r>
            <a:r>
              <a:rPr lang="sr-Latn-CS" b="1" dirty="0" smtClean="0">
                <a:solidFill>
                  <a:srgbClr val="FF0000"/>
                </a:solidFill>
              </a:rPr>
              <a:t>RAZNOLIKOSTI</a:t>
            </a:r>
            <a:r>
              <a:rPr lang="sr-Latn-CS" dirty="0" smtClean="0"/>
              <a:t>:</a:t>
            </a:r>
            <a:r>
              <a:rPr lang="sr-Latn-CS" dirty="0" smtClean="0"/>
              <a:t> </a:t>
            </a:r>
            <a:r>
              <a:rPr lang="sr-Latn-CS" b="1" dirty="0" smtClean="0">
                <a:solidFill>
                  <a:schemeClr val="accent6">
                    <a:lumMod val="75000"/>
                  </a:schemeClr>
                </a:solidFill>
              </a:rPr>
              <a:t>otvaranje  i integrisanje kulturnog ,ekonomskog, socijalnog i fizičkog </a:t>
            </a:r>
            <a:r>
              <a:rPr lang="sr-Latn-CS" b="1" dirty="0" smtClean="0">
                <a:solidFill>
                  <a:schemeClr val="accent6">
                    <a:lumMod val="75000"/>
                  </a:schemeClr>
                </a:solidFill>
              </a:rPr>
              <a:t>prostora. </a:t>
            </a:r>
            <a:r>
              <a:rPr lang="sr-Latn-CS" b="1" dirty="0" smtClean="0">
                <a:solidFill>
                  <a:schemeClr val="accent6">
                    <a:lumMod val="75000"/>
                  </a:schemeClr>
                </a:solidFill>
              </a:rPr>
              <a:t>Stvara se okvir za</a:t>
            </a:r>
            <a:r>
              <a:rPr lang="sr-Latn-C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Latn-CS" b="1" dirty="0" smtClean="0">
                <a:solidFill>
                  <a:schemeClr val="accent6">
                    <a:lumMod val="75000"/>
                  </a:schemeClr>
                </a:solidFill>
              </a:rPr>
              <a:t>za raznovrsne aktivnosti </a:t>
            </a:r>
            <a:r>
              <a:rPr lang="sr-Latn-CS" b="1" dirty="0" smtClean="0">
                <a:solidFill>
                  <a:schemeClr val="accent6">
                    <a:lumMod val="75000"/>
                  </a:schemeClr>
                </a:solidFill>
              </a:rPr>
              <a:t>u održivom odnosu prema nasleđenom i savremenom životu</a:t>
            </a:r>
            <a:r>
              <a:rPr lang="sr-Latn-CS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sr-Latn-CS" dirty="0" smtClean="0"/>
              <a:t> kreirajući celoviti identitet. </a:t>
            </a:r>
            <a:endParaRPr lang="sr-Latn-CS" dirty="0" smtClean="0"/>
          </a:p>
          <a:p>
            <a:endParaRPr lang="sr-Latn-C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400800" y="205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TIM RECIKLAŽA: A1, A5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2438400"/>
            <a:ext cx="1447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rincip:</a:t>
            </a:r>
          </a:p>
          <a:p>
            <a:r>
              <a:rPr lang="sr-Latn-RS" b="1" dirty="0" smtClean="0"/>
              <a:t>Reciklaža nakon reciklaže</a:t>
            </a:r>
            <a:endParaRPr lang="sr-Latn-R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en-US" b="1" dirty="0" smtClean="0"/>
              <a:t>INTEGRALNI URBANI DIZAJN I URBANA REGENERACIJA</a:t>
            </a:r>
            <a:endParaRPr lang="en-US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будућности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81000" y="1905000"/>
            <a:ext cx="1828800" cy="1143000"/>
          </a:xfrm>
          <a:prstGeom prst="cloud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36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SLOGAN</a:t>
            </a:r>
            <a:r>
              <a:rPr lang="sr-Latn-CS" dirty="0" smtClean="0"/>
              <a:t>: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1981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ZONE, POTEZE, MIKROAMBIJENTI </a:t>
            </a:r>
            <a:r>
              <a:rPr lang="en-US" b="1" dirty="0" smtClean="0"/>
              <a:t>BA</a:t>
            </a:r>
            <a:r>
              <a:rPr lang="sr-Latn-CS" b="1" dirty="0" smtClean="0"/>
              <a:t>Č u postojećim timovima: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114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OBJAŠNJAVAJUĆI TEKST- REČENICA: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609600" y="3276600"/>
            <a:ext cx="152400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" descr="C:\Users\Tanja\AppData\Local\Microsoft\Windows\Temporary Internet Files\Content.IE5\10MY3AAP\MC90019941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693" y="2362200"/>
            <a:ext cx="2380307" cy="16883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38800" y="2971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SLIKA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en-US" b="1" dirty="0" smtClean="0"/>
              <a:t>INTEGRALNI URBANI DIZAJN I URBANA REGENERACIJA</a:t>
            </a:r>
            <a:endParaRPr lang="en-US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будућности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81000" y="1905000"/>
            <a:ext cx="1828800" cy="1143000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36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SLOGAN</a:t>
            </a:r>
            <a:r>
              <a:rPr lang="sr-Latn-CS" dirty="0" smtClean="0"/>
              <a:t>: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MIKROAMBIJENTI </a:t>
            </a:r>
            <a:r>
              <a:rPr lang="en-US" b="1" dirty="0" smtClean="0"/>
              <a:t>BA</a:t>
            </a:r>
            <a:r>
              <a:rPr lang="sr-Latn-CS" b="1" dirty="0" smtClean="0"/>
              <a:t>Č u postojećim timovima: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114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OBJAŠNJAVAJUĆI TEKST- REČENICA: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609600" y="3276600"/>
            <a:ext cx="152400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" descr="C:\Users\Tanja\AppData\Local\Microsoft\Windows\Temporary Internet Files\Content.IE5\10MY3AAP\MC90019941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693" y="2362200"/>
            <a:ext cx="2380307" cy="16883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38800" y="2971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SLIKA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en-US" b="1" dirty="0" smtClean="0"/>
              <a:t>INTEGRALNI URBANI DIZAJN I URBANA REGENERACIJA</a:t>
            </a:r>
            <a:endParaRPr lang="en-US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будућности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81000" y="1905000"/>
            <a:ext cx="1828800" cy="1143000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36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SLOGAN</a:t>
            </a:r>
            <a:r>
              <a:rPr lang="sr-Latn-CS" dirty="0" smtClean="0"/>
              <a:t>: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MIKROAMBIJENTI </a:t>
            </a:r>
            <a:r>
              <a:rPr lang="en-US" b="1" dirty="0" smtClean="0"/>
              <a:t>BA</a:t>
            </a:r>
            <a:r>
              <a:rPr lang="sr-Latn-CS" b="1" dirty="0" smtClean="0"/>
              <a:t>Č u postojećim timovima: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114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OBJAŠNJAVAJUĆI TEKST- REČENICA: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609600" y="3276600"/>
            <a:ext cx="152400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" descr="C:\Users\Tanja\AppData\Local\Microsoft\Windows\Temporary Internet Files\Content.IE5\10MY3AAP\MC90019941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693" y="2362200"/>
            <a:ext cx="2380307" cy="16883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38800" y="2971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SLIKA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x-none" b="1" dirty="0" smtClean="0"/>
              <a:t>16, 17. maj </a:t>
            </a:r>
            <a:r>
              <a:rPr lang="x-none" b="1" smtClean="0"/>
              <a:t>– ZADATAK: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OBRADA PODATAKA SA TERENA I KREIRANJE REŠENJA, INDIVIDUALNI OBILAZAK:</a:t>
            </a:r>
            <a:endParaRPr lang="x-none" sz="1400" b="1" dirty="0" smtClean="0"/>
          </a:p>
        </p:txBody>
      </p:sp>
      <p:grpSp>
        <p:nvGrpSpPr>
          <p:cNvPr id="2" name="Group 171"/>
          <p:cNvGrpSpPr/>
          <p:nvPr/>
        </p:nvGrpSpPr>
        <p:grpSpPr>
          <a:xfrm>
            <a:off x="533400" y="3810000"/>
            <a:ext cx="8839200" cy="1524000"/>
            <a:chOff x="609600" y="3352798"/>
            <a:chExt cx="8839200" cy="1524000"/>
          </a:xfrm>
        </p:grpSpPr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>
              <a:off x="2524760" y="3367572"/>
              <a:ext cx="920750" cy="31608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12" descr="C:\Users\Korisnik\AppData\Local\Microsoft\Windows\Temporary Internet Files\Content.IE5\YAPSU9L7\MC900330396[1].wmf"/>
            <p:cNvPicPr>
              <a:picLocks noChangeAspect="1" noChangeArrowheads="1"/>
            </p:cNvPicPr>
            <p:nvPr/>
          </p:nvPicPr>
          <p:blipFill>
            <a:blip r:embed="rId2" cstate="print">
              <a:lum bright="58000"/>
            </a:blip>
            <a:srcRect/>
            <a:stretch>
              <a:fillRect/>
            </a:stretch>
          </p:blipFill>
          <p:spPr bwMode="auto">
            <a:xfrm>
              <a:off x="609600" y="3592360"/>
              <a:ext cx="1274446" cy="670768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609600" y="4239172"/>
              <a:ext cx="4419600" cy="3114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 descr="C:\Users\Korisnik\AppData\Local\Microsoft\Windows\Temporary Internet Files\Content.IE5\EGXZLFWP\MC90033027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6920" y="3951700"/>
              <a:ext cx="660125" cy="391597"/>
            </a:xfrm>
            <a:prstGeom prst="rect">
              <a:avLst/>
            </a:prstGeom>
            <a:noFill/>
          </p:spPr>
        </p:pic>
        <p:pic>
          <p:nvPicPr>
            <p:cNvPr id="13" name="Picture 12" descr="kma%202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9890" y="4373724"/>
              <a:ext cx="257810" cy="167692"/>
            </a:xfrm>
            <a:prstGeom prst="rect">
              <a:avLst/>
            </a:prstGeom>
          </p:spPr>
        </p:pic>
        <p:grpSp>
          <p:nvGrpSpPr>
            <p:cNvPr id="3" name="Group 83"/>
            <p:cNvGrpSpPr/>
            <p:nvPr/>
          </p:nvGrpSpPr>
          <p:grpSpPr>
            <a:xfrm>
              <a:off x="2524760" y="3736096"/>
              <a:ext cx="552450" cy="503076"/>
              <a:chOff x="3962400" y="3458213"/>
              <a:chExt cx="1143000" cy="1600200"/>
            </a:xfrm>
          </p:grpSpPr>
          <p:sp>
            <p:nvSpPr>
              <p:cNvPr id="37" name="Rectangular Callout 36"/>
              <p:cNvSpPr/>
              <p:nvPr/>
            </p:nvSpPr>
            <p:spPr>
              <a:xfrm>
                <a:off x="3987010" y="4114556"/>
                <a:ext cx="1084210" cy="943857"/>
              </a:xfrm>
              <a:prstGeom prst="wedgeRectCallout">
                <a:avLst>
                  <a:gd name="adj1" fmla="val -11568"/>
                  <a:gd name="adj2" fmla="val 4882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3962400" y="3458213"/>
                <a:ext cx="1143000" cy="662152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170218" y="4175544"/>
                <a:ext cx="259773" cy="662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4"/>
            <p:cNvGrpSpPr/>
            <p:nvPr/>
          </p:nvGrpSpPr>
          <p:grpSpPr>
            <a:xfrm>
              <a:off x="3592830" y="3760052"/>
              <a:ext cx="810260" cy="469033"/>
              <a:chOff x="6172200" y="3534413"/>
              <a:chExt cx="1676400" cy="1491916"/>
            </a:xfrm>
          </p:grpSpPr>
          <p:sp>
            <p:nvSpPr>
              <p:cNvPr id="34" name="Rectangular Callout 33"/>
              <p:cNvSpPr/>
              <p:nvPr/>
            </p:nvSpPr>
            <p:spPr>
              <a:xfrm>
                <a:off x="6197266" y="4296413"/>
                <a:ext cx="1651334" cy="729916"/>
              </a:xfrm>
              <a:prstGeom prst="wedgeRectCallout">
                <a:avLst>
                  <a:gd name="adj1" fmla="val 8690"/>
                  <a:gd name="adj2" fmla="val 51331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6172200" y="3534413"/>
                <a:ext cx="1676400" cy="762000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400800" y="4372613"/>
                <a:ext cx="1447800" cy="76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2"/>
            <p:cNvGrpSpPr/>
            <p:nvPr/>
          </p:nvGrpSpPr>
          <p:grpSpPr>
            <a:xfrm>
              <a:off x="1935480" y="3760052"/>
              <a:ext cx="626110" cy="484163"/>
              <a:chOff x="2743200" y="3534413"/>
              <a:chExt cx="1295400" cy="1540042"/>
            </a:xfrm>
          </p:grpSpPr>
          <p:sp>
            <p:nvSpPr>
              <p:cNvPr id="31" name="Isosceles Triangle 30"/>
              <p:cNvSpPr/>
              <p:nvPr/>
            </p:nvSpPr>
            <p:spPr>
              <a:xfrm>
                <a:off x="2743200" y="3534413"/>
                <a:ext cx="1295400" cy="54978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ular Callout 31"/>
              <p:cNvSpPr/>
              <p:nvPr/>
            </p:nvSpPr>
            <p:spPr>
              <a:xfrm>
                <a:off x="2786260" y="4029541"/>
                <a:ext cx="1203897" cy="1044914"/>
              </a:xfrm>
              <a:prstGeom prst="wedgeRectCallout">
                <a:avLst>
                  <a:gd name="adj1" fmla="val -11481"/>
                  <a:gd name="adj2" fmla="val 4909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3084095" y="3778762"/>
                <a:ext cx="545432" cy="24434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81"/>
            <p:cNvGrpSpPr/>
            <p:nvPr/>
          </p:nvGrpSpPr>
          <p:grpSpPr>
            <a:xfrm>
              <a:off x="1383030" y="3760052"/>
              <a:ext cx="589280" cy="503076"/>
              <a:chOff x="1600200" y="3534413"/>
              <a:chExt cx="1219200" cy="1600200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1600200" y="3534413"/>
                <a:ext cx="1219200" cy="609600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ular Callout 28"/>
              <p:cNvSpPr/>
              <p:nvPr/>
            </p:nvSpPr>
            <p:spPr>
              <a:xfrm>
                <a:off x="1676400" y="4067813"/>
                <a:ext cx="1131971" cy="1049501"/>
              </a:xfrm>
              <a:prstGeom prst="wedgeRectCallout">
                <a:avLst>
                  <a:gd name="adj1" fmla="val -13905"/>
                  <a:gd name="adj2" fmla="val 56832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877875" y="4148543"/>
                <a:ext cx="402950" cy="9860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ree"/>
            <p:cNvSpPr>
              <a:spLocks noEditPoints="1" noChangeArrowheads="1"/>
            </p:cNvSpPr>
            <p:nvPr/>
          </p:nvSpPr>
          <p:spPr bwMode="auto">
            <a:xfrm>
              <a:off x="2929890" y="3831920"/>
              <a:ext cx="478790" cy="544999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2" descr="C:\Users\Korisnik\AppData\Local\Microsoft\Windows\Temporary Internet Files\Content.IE5\0EIB5N6Z\MC900359149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592830" y="4287084"/>
              <a:ext cx="320863" cy="201518"/>
            </a:xfrm>
            <a:prstGeom prst="rect">
              <a:avLst/>
            </a:prstGeom>
            <a:noFill/>
          </p:spPr>
        </p:pic>
        <p:pic>
          <p:nvPicPr>
            <p:cNvPr id="20" name="Picture 2" descr="C:\Users\Korisnik\AppData\Local\Microsoft\Windows\Temporary Internet Files\Content.IE5\0EIB5N6Z\MC900417482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66260" y="4311040"/>
              <a:ext cx="294640" cy="228419"/>
            </a:xfrm>
            <a:prstGeom prst="rect">
              <a:avLst/>
            </a:prstGeom>
            <a:noFill/>
          </p:spPr>
        </p:pic>
        <p:pic>
          <p:nvPicPr>
            <p:cNvPr id="22" name="Picture 5" descr="C:\Users\Korisnik\AppData\Local\Microsoft\Windows\Temporary Internet Files\Content.IE5\0EIB5N6Z\MC900286138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50870" y="4263128"/>
              <a:ext cx="515620" cy="275585"/>
            </a:xfrm>
            <a:prstGeom prst="rect">
              <a:avLst/>
            </a:prstGeom>
            <a:noFill/>
          </p:spPr>
        </p:pic>
        <p:pic>
          <p:nvPicPr>
            <p:cNvPr id="23" name="Picture 6" descr="C:\Users\Korisnik\AppData\Local\Microsoft\Windows\Temporary Internet Files\Content.IE5\ADDIL9GF\MC900391466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72080" y="4263128"/>
              <a:ext cx="348457" cy="239560"/>
            </a:xfrm>
            <a:prstGeom prst="rect">
              <a:avLst/>
            </a:prstGeom>
            <a:noFill/>
          </p:spPr>
        </p:pic>
        <p:pic>
          <p:nvPicPr>
            <p:cNvPr id="24" name="Picture 7" descr="C:\Users\Korisnik\AppData\Local\Microsoft\Windows\Temporary Internet Files\Content.IE5\YAPSU9L7\MC900335472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3810" y="4095436"/>
              <a:ext cx="655701" cy="335384"/>
            </a:xfrm>
            <a:prstGeom prst="rect">
              <a:avLst/>
            </a:prstGeom>
            <a:noFill/>
          </p:spPr>
        </p:pic>
        <p:sp>
          <p:nvSpPr>
            <p:cNvPr id="26" name="Tree"/>
            <p:cNvSpPr>
              <a:spLocks noEditPoints="1" noChangeArrowheads="1"/>
            </p:cNvSpPr>
            <p:nvPr/>
          </p:nvSpPr>
          <p:spPr bwMode="auto">
            <a:xfrm>
              <a:off x="4329430" y="3855876"/>
              <a:ext cx="478790" cy="544999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Cloud"/>
            <p:cNvSpPr>
              <a:spLocks noChangeAspect="1" noEditPoints="1" noChangeArrowheads="1"/>
            </p:cNvSpPr>
            <p:nvPr/>
          </p:nvSpPr>
          <p:spPr bwMode="auto">
            <a:xfrm>
              <a:off x="6868160" y="3367570"/>
              <a:ext cx="920750" cy="31608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94"/>
            <p:cNvGrpSpPr/>
            <p:nvPr/>
          </p:nvGrpSpPr>
          <p:grpSpPr>
            <a:xfrm>
              <a:off x="7125971" y="3352800"/>
              <a:ext cx="1915160" cy="906835"/>
              <a:chOff x="5343525" y="5327650"/>
              <a:chExt cx="1757363" cy="1214438"/>
            </a:xfrm>
          </p:grpSpPr>
          <p:sp>
            <p:nvSpPr>
              <p:cNvPr id="119" name="Freeform 9"/>
              <p:cNvSpPr>
                <a:spLocks/>
              </p:cNvSpPr>
              <p:nvPr/>
            </p:nvSpPr>
            <p:spPr bwMode="auto">
              <a:xfrm>
                <a:off x="5656263" y="6249988"/>
                <a:ext cx="1444625" cy="292100"/>
              </a:xfrm>
              <a:custGeom>
                <a:avLst/>
                <a:gdLst/>
                <a:ahLst/>
                <a:cxnLst>
                  <a:cxn ang="0">
                    <a:pos x="115" y="208"/>
                  </a:cxn>
                  <a:cxn ang="0">
                    <a:pos x="268" y="222"/>
                  </a:cxn>
                  <a:cxn ang="0">
                    <a:pos x="387" y="241"/>
                  </a:cxn>
                  <a:cxn ang="0">
                    <a:pos x="491" y="264"/>
                  </a:cxn>
                  <a:cxn ang="0">
                    <a:pos x="550" y="275"/>
                  </a:cxn>
                  <a:cxn ang="0">
                    <a:pos x="605" y="274"/>
                  </a:cxn>
                  <a:cxn ang="0">
                    <a:pos x="704" y="274"/>
                  </a:cxn>
                  <a:cxn ang="0">
                    <a:pos x="875" y="297"/>
                  </a:cxn>
                  <a:cxn ang="0">
                    <a:pos x="1061" y="335"/>
                  </a:cxn>
                  <a:cxn ang="0">
                    <a:pos x="1125" y="352"/>
                  </a:cxn>
                  <a:cxn ang="0">
                    <a:pos x="1154" y="346"/>
                  </a:cxn>
                  <a:cxn ang="0">
                    <a:pos x="1241" y="337"/>
                  </a:cxn>
                  <a:cxn ang="0">
                    <a:pos x="1409" y="332"/>
                  </a:cxn>
                  <a:cxn ang="0">
                    <a:pos x="1477" y="336"/>
                  </a:cxn>
                  <a:cxn ang="0">
                    <a:pos x="1710" y="360"/>
                  </a:cxn>
                  <a:cxn ang="0">
                    <a:pos x="1795" y="355"/>
                  </a:cxn>
                  <a:cxn ang="0">
                    <a:pos x="1661" y="334"/>
                  </a:cxn>
                  <a:cxn ang="0">
                    <a:pos x="1547" y="322"/>
                  </a:cxn>
                  <a:cxn ang="0">
                    <a:pos x="1430" y="309"/>
                  </a:cxn>
                  <a:cxn ang="0">
                    <a:pos x="1305" y="309"/>
                  </a:cxn>
                  <a:cxn ang="0">
                    <a:pos x="1210" y="314"/>
                  </a:cxn>
                  <a:cxn ang="0">
                    <a:pos x="1113" y="317"/>
                  </a:cxn>
                  <a:cxn ang="0">
                    <a:pos x="1007" y="296"/>
                  </a:cxn>
                  <a:cxn ang="0">
                    <a:pos x="886" y="269"/>
                  </a:cxn>
                  <a:cxn ang="0">
                    <a:pos x="794" y="253"/>
                  </a:cxn>
                  <a:cxn ang="0">
                    <a:pos x="692" y="253"/>
                  </a:cxn>
                  <a:cxn ang="0">
                    <a:pos x="586" y="253"/>
                  </a:cxn>
                  <a:cxn ang="0">
                    <a:pos x="518" y="242"/>
                  </a:cxn>
                  <a:cxn ang="0">
                    <a:pos x="409" y="219"/>
                  </a:cxn>
                  <a:cxn ang="0">
                    <a:pos x="282" y="193"/>
                  </a:cxn>
                  <a:cxn ang="0">
                    <a:pos x="254" y="173"/>
                  </a:cxn>
                  <a:cxn ang="0">
                    <a:pos x="265" y="62"/>
                  </a:cxn>
                  <a:cxn ang="0">
                    <a:pos x="285" y="157"/>
                  </a:cxn>
                  <a:cxn ang="0">
                    <a:pos x="374" y="95"/>
                  </a:cxn>
                  <a:cxn ang="0">
                    <a:pos x="650" y="149"/>
                  </a:cxn>
                  <a:cxn ang="0">
                    <a:pos x="892" y="204"/>
                  </a:cxn>
                  <a:cxn ang="0">
                    <a:pos x="1060" y="215"/>
                  </a:cxn>
                  <a:cxn ang="0">
                    <a:pos x="1193" y="267"/>
                  </a:cxn>
                  <a:cxn ang="0">
                    <a:pos x="1213" y="218"/>
                  </a:cxn>
                  <a:cxn ang="0">
                    <a:pos x="1244" y="260"/>
                  </a:cxn>
                  <a:cxn ang="0">
                    <a:pos x="1291" y="223"/>
                  </a:cxn>
                  <a:cxn ang="0">
                    <a:pos x="1583" y="236"/>
                  </a:cxn>
                  <a:cxn ang="0">
                    <a:pos x="1653" y="221"/>
                  </a:cxn>
                  <a:cxn ang="0">
                    <a:pos x="1402" y="200"/>
                  </a:cxn>
                  <a:cxn ang="0">
                    <a:pos x="1259" y="203"/>
                  </a:cxn>
                  <a:cxn ang="0">
                    <a:pos x="1213" y="196"/>
                  </a:cxn>
                  <a:cxn ang="0">
                    <a:pos x="1197" y="181"/>
                  </a:cxn>
                  <a:cxn ang="0">
                    <a:pos x="1059" y="188"/>
                  </a:cxn>
                  <a:cxn ang="0">
                    <a:pos x="882" y="171"/>
                  </a:cxn>
                  <a:cxn ang="0">
                    <a:pos x="563" y="109"/>
                  </a:cxn>
                  <a:cxn ang="0">
                    <a:pos x="332" y="68"/>
                  </a:cxn>
                  <a:cxn ang="0">
                    <a:pos x="292" y="11"/>
                  </a:cxn>
                  <a:cxn ang="0">
                    <a:pos x="268" y="45"/>
                  </a:cxn>
                  <a:cxn ang="0">
                    <a:pos x="249" y="26"/>
                  </a:cxn>
                  <a:cxn ang="0">
                    <a:pos x="154" y="47"/>
                  </a:cxn>
                  <a:cxn ang="0">
                    <a:pos x="31" y="55"/>
                  </a:cxn>
                  <a:cxn ang="0">
                    <a:pos x="83" y="72"/>
                  </a:cxn>
                  <a:cxn ang="0">
                    <a:pos x="205" y="66"/>
                  </a:cxn>
                  <a:cxn ang="0">
                    <a:pos x="222" y="181"/>
                  </a:cxn>
                  <a:cxn ang="0">
                    <a:pos x="100" y="173"/>
                  </a:cxn>
                </a:cxnLst>
                <a:rect l="0" t="0" r="r" b="b"/>
                <a:pathLst>
                  <a:path w="1819" h="368">
                    <a:moveTo>
                      <a:pt x="0" y="176"/>
                    </a:moveTo>
                    <a:lnTo>
                      <a:pt x="0" y="207"/>
                    </a:lnTo>
                    <a:lnTo>
                      <a:pt x="18" y="207"/>
                    </a:lnTo>
                    <a:lnTo>
                      <a:pt x="38" y="207"/>
                    </a:lnTo>
                    <a:lnTo>
                      <a:pt x="56" y="207"/>
                    </a:lnTo>
                    <a:lnTo>
                      <a:pt x="76" y="207"/>
                    </a:lnTo>
                    <a:lnTo>
                      <a:pt x="95" y="207"/>
                    </a:lnTo>
                    <a:lnTo>
                      <a:pt x="115" y="208"/>
                    </a:lnTo>
                    <a:lnTo>
                      <a:pt x="133" y="208"/>
                    </a:lnTo>
                    <a:lnTo>
                      <a:pt x="153" y="209"/>
                    </a:lnTo>
                    <a:lnTo>
                      <a:pt x="173" y="210"/>
                    </a:lnTo>
                    <a:lnTo>
                      <a:pt x="192" y="213"/>
                    </a:lnTo>
                    <a:lnTo>
                      <a:pt x="211" y="214"/>
                    </a:lnTo>
                    <a:lnTo>
                      <a:pt x="230" y="216"/>
                    </a:lnTo>
                    <a:lnTo>
                      <a:pt x="249" y="218"/>
                    </a:lnTo>
                    <a:lnTo>
                      <a:pt x="268" y="222"/>
                    </a:lnTo>
                    <a:lnTo>
                      <a:pt x="287" y="224"/>
                    </a:lnTo>
                    <a:lnTo>
                      <a:pt x="305" y="228"/>
                    </a:lnTo>
                    <a:lnTo>
                      <a:pt x="314" y="228"/>
                    </a:lnTo>
                    <a:lnTo>
                      <a:pt x="327" y="230"/>
                    </a:lnTo>
                    <a:lnTo>
                      <a:pt x="340" y="231"/>
                    </a:lnTo>
                    <a:lnTo>
                      <a:pt x="355" y="234"/>
                    </a:lnTo>
                    <a:lnTo>
                      <a:pt x="371" y="238"/>
                    </a:lnTo>
                    <a:lnTo>
                      <a:pt x="387" y="241"/>
                    </a:lnTo>
                    <a:lnTo>
                      <a:pt x="403" y="245"/>
                    </a:lnTo>
                    <a:lnTo>
                      <a:pt x="419" y="248"/>
                    </a:lnTo>
                    <a:lnTo>
                      <a:pt x="435" y="252"/>
                    </a:lnTo>
                    <a:lnTo>
                      <a:pt x="449" y="256"/>
                    </a:lnTo>
                    <a:lnTo>
                      <a:pt x="463" y="259"/>
                    </a:lnTo>
                    <a:lnTo>
                      <a:pt x="474" y="262"/>
                    </a:lnTo>
                    <a:lnTo>
                      <a:pt x="484" y="263"/>
                    </a:lnTo>
                    <a:lnTo>
                      <a:pt x="491" y="264"/>
                    </a:lnTo>
                    <a:lnTo>
                      <a:pt x="494" y="266"/>
                    </a:lnTo>
                    <a:lnTo>
                      <a:pt x="494" y="264"/>
                    </a:lnTo>
                    <a:lnTo>
                      <a:pt x="508" y="269"/>
                    </a:lnTo>
                    <a:lnTo>
                      <a:pt x="519" y="272"/>
                    </a:lnTo>
                    <a:lnTo>
                      <a:pt x="530" y="274"/>
                    </a:lnTo>
                    <a:lnTo>
                      <a:pt x="539" y="274"/>
                    </a:lnTo>
                    <a:lnTo>
                      <a:pt x="545" y="275"/>
                    </a:lnTo>
                    <a:lnTo>
                      <a:pt x="550" y="275"/>
                    </a:lnTo>
                    <a:lnTo>
                      <a:pt x="554" y="276"/>
                    </a:lnTo>
                    <a:lnTo>
                      <a:pt x="555" y="279"/>
                    </a:lnTo>
                    <a:lnTo>
                      <a:pt x="563" y="278"/>
                    </a:lnTo>
                    <a:lnTo>
                      <a:pt x="571" y="277"/>
                    </a:lnTo>
                    <a:lnTo>
                      <a:pt x="578" y="277"/>
                    </a:lnTo>
                    <a:lnTo>
                      <a:pt x="587" y="276"/>
                    </a:lnTo>
                    <a:lnTo>
                      <a:pt x="595" y="275"/>
                    </a:lnTo>
                    <a:lnTo>
                      <a:pt x="605" y="274"/>
                    </a:lnTo>
                    <a:lnTo>
                      <a:pt x="614" y="274"/>
                    </a:lnTo>
                    <a:lnTo>
                      <a:pt x="624" y="272"/>
                    </a:lnTo>
                    <a:lnTo>
                      <a:pt x="635" y="272"/>
                    </a:lnTo>
                    <a:lnTo>
                      <a:pt x="647" y="271"/>
                    </a:lnTo>
                    <a:lnTo>
                      <a:pt x="660" y="271"/>
                    </a:lnTo>
                    <a:lnTo>
                      <a:pt x="674" y="272"/>
                    </a:lnTo>
                    <a:lnTo>
                      <a:pt x="688" y="272"/>
                    </a:lnTo>
                    <a:lnTo>
                      <a:pt x="704" y="274"/>
                    </a:lnTo>
                    <a:lnTo>
                      <a:pt x="722" y="275"/>
                    </a:lnTo>
                    <a:lnTo>
                      <a:pt x="741" y="276"/>
                    </a:lnTo>
                    <a:lnTo>
                      <a:pt x="758" y="277"/>
                    </a:lnTo>
                    <a:lnTo>
                      <a:pt x="779" y="279"/>
                    </a:lnTo>
                    <a:lnTo>
                      <a:pt x="801" y="283"/>
                    </a:lnTo>
                    <a:lnTo>
                      <a:pt x="825" y="286"/>
                    </a:lnTo>
                    <a:lnTo>
                      <a:pt x="849" y="291"/>
                    </a:lnTo>
                    <a:lnTo>
                      <a:pt x="875" y="297"/>
                    </a:lnTo>
                    <a:lnTo>
                      <a:pt x="901" y="301"/>
                    </a:lnTo>
                    <a:lnTo>
                      <a:pt x="927" y="307"/>
                    </a:lnTo>
                    <a:lnTo>
                      <a:pt x="953" y="313"/>
                    </a:lnTo>
                    <a:lnTo>
                      <a:pt x="978" y="319"/>
                    </a:lnTo>
                    <a:lnTo>
                      <a:pt x="1001" y="323"/>
                    </a:lnTo>
                    <a:lnTo>
                      <a:pt x="1023" y="328"/>
                    </a:lnTo>
                    <a:lnTo>
                      <a:pt x="1044" y="332"/>
                    </a:lnTo>
                    <a:lnTo>
                      <a:pt x="1061" y="335"/>
                    </a:lnTo>
                    <a:lnTo>
                      <a:pt x="1076" y="337"/>
                    </a:lnTo>
                    <a:lnTo>
                      <a:pt x="1087" y="338"/>
                    </a:lnTo>
                    <a:lnTo>
                      <a:pt x="1102" y="344"/>
                    </a:lnTo>
                    <a:lnTo>
                      <a:pt x="1114" y="349"/>
                    </a:lnTo>
                    <a:lnTo>
                      <a:pt x="1121" y="351"/>
                    </a:lnTo>
                    <a:lnTo>
                      <a:pt x="1124" y="352"/>
                    </a:lnTo>
                    <a:lnTo>
                      <a:pt x="1125" y="352"/>
                    </a:lnTo>
                    <a:lnTo>
                      <a:pt x="1125" y="352"/>
                    </a:lnTo>
                    <a:lnTo>
                      <a:pt x="1123" y="351"/>
                    </a:lnTo>
                    <a:lnTo>
                      <a:pt x="1120" y="351"/>
                    </a:lnTo>
                    <a:lnTo>
                      <a:pt x="1127" y="349"/>
                    </a:lnTo>
                    <a:lnTo>
                      <a:pt x="1132" y="347"/>
                    </a:lnTo>
                    <a:lnTo>
                      <a:pt x="1138" y="347"/>
                    </a:lnTo>
                    <a:lnTo>
                      <a:pt x="1144" y="346"/>
                    </a:lnTo>
                    <a:lnTo>
                      <a:pt x="1150" y="346"/>
                    </a:lnTo>
                    <a:lnTo>
                      <a:pt x="1154" y="346"/>
                    </a:lnTo>
                    <a:lnTo>
                      <a:pt x="1159" y="345"/>
                    </a:lnTo>
                    <a:lnTo>
                      <a:pt x="1163" y="343"/>
                    </a:lnTo>
                    <a:lnTo>
                      <a:pt x="1166" y="342"/>
                    </a:lnTo>
                    <a:lnTo>
                      <a:pt x="1174" y="340"/>
                    </a:lnTo>
                    <a:lnTo>
                      <a:pt x="1185" y="340"/>
                    </a:lnTo>
                    <a:lnTo>
                      <a:pt x="1201" y="339"/>
                    </a:lnTo>
                    <a:lnTo>
                      <a:pt x="1220" y="338"/>
                    </a:lnTo>
                    <a:lnTo>
                      <a:pt x="1241" y="337"/>
                    </a:lnTo>
                    <a:lnTo>
                      <a:pt x="1264" y="337"/>
                    </a:lnTo>
                    <a:lnTo>
                      <a:pt x="1287" y="336"/>
                    </a:lnTo>
                    <a:lnTo>
                      <a:pt x="1311" y="335"/>
                    </a:lnTo>
                    <a:lnTo>
                      <a:pt x="1334" y="335"/>
                    </a:lnTo>
                    <a:lnTo>
                      <a:pt x="1356" y="334"/>
                    </a:lnTo>
                    <a:lnTo>
                      <a:pt x="1377" y="332"/>
                    </a:lnTo>
                    <a:lnTo>
                      <a:pt x="1395" y="332"/>
                    </a:lnTo>
                    <a:lnTo>
                      <a:pt x="1409" y="332"/>
                    </a:lnTo>
                    <a:lnTo>
                      <a:pt x="1420" y="331"/>
                    </a:lnTo>
                    <a:lnTo>
                      <a:pt x="1426" y="331"/>
                    </a:lnTo>
                    <a:lnTo>
                      <a:pt x="1427" y="332"/>
                    </a:lnTo>
                    <a:lnTo>
                      <a:pt x="1431" y="334"/>
                    </a:lnTo>
                    <a:lnTo>
                      <a:pt x="1440" y="335"/>
                    </a:lnTo>
                    <a:lnTo>
                      <a:pt x="1458" y="336"/>
                    </a:lnTo>
                    <a:lnTo>
                      <a:pt x="1464" y="336"/>
                    </a:lnTo>
                    <a:lnTo>
                      <a:pt x="1477" y="336"/>
                    </a:lnTo>
                    <a:lnTo>
                      <a:pt x="1495" y="338"/>
                    </a:lnTo>
                    <a:lnTo>
                      <a:pt x="1519" y="340"/>
                    </a:lnTo>
                    <a:lnTo>
                      <a:pt x="1547" y="343"/>
                    </a:lnTo>
                    <a:lnTo>
                      <a:pt x="1577" y="346"/>
                    </a:lnTo>
                    <a:lnTo>
                      <a:pt x="1610" y="350"/>
                    </a:lnTo>
                    <a:lnTo>
                      <a:pt x="1644" y="353"/>
                    </a:lnTo>
                    <a:lnTo>
                      <a:pt x="1677" y="357"/>
                    </a:lnTo>
                    <a:lnTo>
                      <a:pt x="1710" y="360"/>
                    </a:lnTo>
                    <a:lnTo>
                      <a:pt x="1740" y="362"/>
                    </a:lnTo>
                    <a:lnTo>
                      <a:pt x="1766" y="366"/>
                    </a:lnTo>
                    <a:lnTo>
                      <a:pt x="1789" y="367"/>
                    </a:lnTo>
                    <a:lnTo>
                      <a:pt x="1805" y="368"/>
                    </a:lnTo>
                    <a:lnTo>
                      <a:pt x="1816" y="368"/>
                    </a:lnTo>
                    <a:lnTo>
                      <a:pt x="1819" y="367"/>
                    </a:lnTo>
                    <a:lnTo>
                      <a:pt x="1810" y="361"/>
                    </a:lnTo>
                    <a:lnTo>
                      <a:pt x="1795" y="355"/>
                    </a:lnTo>
                    <a:lnTo>
                      <a:pt x="1778" y="351"/>
                    </a:lnTo>
                    <a:lnTo>
                      <a:pt x="1758" y="346"/>
                    </a:lnTo>
                    <a:lnTo>
                      <a:pt x="1738" y="343"/>
                    </a:lnTo>
                    <a:lnTo>
                      <a:pt x="1719" y="340"/>
                    </a:lnTo>
                    <a:lnTo>
                      <a:pt x="1703" y="337"/>
                    </a:lnTo>
                    <a:lnTo>
                      <a:pt x="1690" y="336"/>
                    </a:lnTo>
                    <a:lnTo>
                      <a:pt x="1676" y="335"/>
                    </a:lnTo>
                    <a:lnTo>
                      <a:pt x="1661" y="334"/>
                    </a:lnTo>
                    <a:lnTo>
                      <a:pt x="1647" y="332"/>
                    </a:lnTo>
                    <a:lnTo>
                      <a:pt x="1632" y="330"/>
                    </a:lnTo>
                    <a:lnTo>
                      <a:pt x="1619" y="329"/>
                    </a:lnTo>
                    <a:lnTo>
                      <a:pt x="1605" y="328"/>
                    </a:lnTo>
                    <a:lnTo>
                      <a:pt x="1590" y="327"/>
                    </a:lnTo>
                    <a:lnTo>
                      <a:pt x="1576" y="325"/>
                    </a:lnTo>
                    <a:lnTo>
                      <a:pt x="1561" y="323"/>
                    </a:lnTo>
                    <a:lnTo>
                      <a:pt x="1547" y="322"/>
                    </a:lnTo>
                    <a:lnTo>
                      <a:pt x="1533" y="321"/>
                    </a:lnTo>
                    <a:lnTo>
                      <a:pt x="1518" y="319"/>
                    </a:lnTo>
                    <a:lnTo>
                      <a:pt x="1504" y="317"/>
                    </a:lnTo>
                    <a:lnTo>
                      <a:pt x="1490" y="315"/>
                    </a:lnTo>
                    <a:lnTo>
                      <a:pt x="1476" y="314"/>
                    </a:lnTo>
                    <a:lnTo>
                      <a:pt x="1461" y="312"/>
                    </a:lnTo>
                    <a:lnTo>
                      <a:pt x="1445" y="310"/>
                    </a:lnTo>
                    <a:lnTo>
                      <a:pt x="1430" y="309"/>
                    </a:lnTo>
                    <a:lnTo>
                      <a:pt x="1413" y="309"/>
                    </a:lnTo>
                    <a:lnTo>
                      <a:pt x="1398" y="309"/>
                    </a:lnTo>
                    <a:lnTo>
                      <a:pt x="1382" y="308"/>
                    </a:lnTo>
                    <a:lnTo>
                      <a:pt x="1367" y="308"/>
                    </a:lnTo>
                    <a:lnTo>
                      <a:pt x="1351" y="308"/>
                    </a:lnTo>
                    <a:lnTo>
                      <a:pt x="1336" y="308"/>
                    </a:lnTo>
                    <a:lnTo>
                      <a:pt x="1321" y="309"/>
                    </a:lnTo>
                    <a:lnTo>
                      <a:pt x="1305" y="309"/>
                    </a:lnTo>
                    <a:lnTo>
                      <a:pt x="1290" y="309"/>
                    </a:lnTo>
                    <a:lnTo>
                      <a:pt x="1274" y="310"/>
                    </a:lnTo>
                    <a:lnTo>
                      <a:pt x="1259" y="310"/>
                    </a:lnTo>
                    <a:lnTo>
                      <a:pt x="1243" y="312"/>
                    </a:lnTo>
                    <a:lnTo>
                      <a:pt x="1228" y="312"/>
                    </a:lnTo>
                    <a:lnTo>
                      <a:pt x="1212" y="313"/>
                    </a:lnTo>
                    <a:lnTo>
                      <a:pt x="1211" y="314"/>
                    </a:lnTo>
                    <a:lnTo>
                      <a:pt x="1210" y="314"/>
                    </a:lnTo>
                    <a:lnTo>
                      <a:pt x="1207" y="314"/>
                    </a:lnTo>
                    <a:lnTo>
                      <a:pt x="1204" y="313"/>
                    </a:lnTo>
                    <a:lnTo>
                      <a:pt x="1181" y="314"/>
                    </a:lnTo>
                    <a:lnTo>
                      <a:pt x="1162" y="314"/>
                    </a:lnTo>
                    <a:lnTo>
                      <a:pt x="1146" y="315"/>
                    </a:lnTo>
                    <a:lnTo>
                      <a:pt x="1133" y="316"/>
                    </a:lnTo>
                    <a:lnTo>
                      <a:pt x="1122" y="316"/>
                    </a:lnTo>
                    <a:lnTo>
                      <a:pt x="1113" y="317"/>
                    </a:lnTo>
                    <a:lnTo>
                      <a:pt x="1105" y="317"/>
                    </a:lnTo>
                    <a:lnTo>
                      <a:pt x="1097" y="317"/>
                    </a:lnTo>
                    <a:lnTo>
                      <a:pt x="1082" y="314"/>
                    </a:lnTo>
                    <a:lnTo>
                      <a:pt x="1067" y="310"/>
                    </a:lnTo>
                    <a:lnTo>
                      <a:pt x="1052" y="307"/>
                    </a:lnTo>
                    <a:lnTo>
                      <a:pt x="1037" y="302"/>
                    </a:lnTo>
                    <a:lnTo>
                      <a:pt x="1022" y="299"/>
                    </a:lnTo>
                    <a:lnTo>
                      <a:pt x="1007" y="296"/>
                    </a:lnTo>
                    <a:lnTo>
                      <a:pt x="992" y="292"/>
                    </a:lnTo>
                    <a:lnTo>
                      <a:pt x="977" y="289"/>
                    </a:lnTo>
                    <a:lnTo>
                      <a:pt x="962" y="285"/>
                    </a:lnTo>
                    <a:lnTo>
                      <a:pt x="947" y="282"/>
                    </a:lnTo>
                    <a:lnTo>
                      <a:pt x="932" y="278"/>
                    </a:lnTo>
                    <a:lnTo>
                      <a:pt x="917" y="275"/>
                    </a:lnTo>
                    <a:lnTo>
                      <a:pt x="901" y="272"/>
                    </a:lnTo>
                    <a:lnTo>
                      <a:pt x="886" y="269"/>
                    </a:lnTo>
                    <a:lnTo>
                      <a:pt x="871" y="267"/>
                    </a:lnTo>
                    <a:lnTo>
                      <a:pt x="855" y="264"/>
                    </a:lnTo>
                    <a:lnTo>
                      <a:pt x="844" y="262"/>
                    </a:lnTo>
                    <a:lnTo>
                      <a:pt x="834" y="260"/>
                    </a:lnTo>
                    <a:lnTo>
                      <a:pt x="824" y="257"/>
                    </a:lnTo>
                    <a:lnTo>
                      <a:pt x="814" y="255"/>
                    </a:lnTo>
                    <a:lnTo>
                      <a:pt x="804" y="254"/>
                    </a:lnTo>
                    <a:lnTo>
                      <a:pt x="794" y="253"/>
                    </a:lnTo>
                    <a:lnTo>
                      <a:pt x="783" y="252"/>
                    </a:lnTo>
                    <a:lnTo>
                      <a:pt x="773" y="251"/>
                    </a:lnTo>
                    <a:lnTo>
                      <a:pt x="759" y="252"/>
                    </a:lnTo>
                    <a:lnTo>
                      <a:pt x="745" y="252"/>
                    </a:lnTo>
                    <a:lnTo>
                      <a:pt x="731" y="252"/>
                    </a:lnTo>
                    <a:lnTo>
                      <a:pt x="719" y="252"/>
                    </a:lnTo>
                    <a:lnTo>
                      <a:pt x="705" y="253"/>
                    </a:lnTo>
                    <a:lnTo>
                      <a:pt x="692" y="253"/>
                    </a:lnTo>
                    <a:lnTo>
                      <a:pt x="678" y="253"/>
                    </a:lnTo>
                    <a:lnTo>
                      <a:pt x="666" y="253"/>
                    </a:lnTo>
                    <a:lnTo>
                      <a:pt x="652" y="253"/>
                    </a:lnTo>
                    <a:lnTo>
                      <a:pt x="639" y="253"/>
                    </a:lnTo>
                    <a:lnTo>
                      <a:pt x="625" y="253"/>
                    </a:lnTo>
                    <a:lnTo>
                      <a:pt x="613" y="253"/>
                    </a:lnTo>
                    <a:lnTo>
                      <a:pt x="600" y="253"/>
                    </a:lnTo>
                    <a:lnTo>
                      <a:pt x="586" y="253"/>
                    </a:lnTo>
                    <a:lnTo>
                      <a:pt x="574" y="254"/>
                    </a:lnTo>
                    <a:lnTo>
                      <a:pt x="560" y="254"/>
                    </a:lnTo>
                    <a:lnTo>
                      <a:pt x="553" y="252"/>
                    </a:lnTo>
                    <a:lnTo>
                      <a:pt x="546" y="251"/>
                    </a:lnTo>
                    <a:lnTo>
                      <a:pt x="539" y="248"/>
                    </a:lnTo>
                    <a:lnTo>
                      <a:pt x="532" y="246"/>
                    </a:lnTo>
                    <a:lnTo>
                      <a:pt x="525" y="245"/>
                    </a:lnTo>
                    <a:lnTo>
                      <a:pt x="518" y="242"/>
                    </a:lnTo>
                    <a:lnTo>
                      <a:pt x="511" y="241"/>
                    </a:lnTo>
                    <a:lnTo>
                      <a:pt x="504" y="239"/>
                    </a:lnTo>
                    <a:lnTo>
                      <a:pt x="488" y="236"/>
                    </a:lnTo>
                    <a:lnTo>
                      <a:pt x="472" y="233"/>
                    </a:lnTo>
                    <a:lnTo>
                      <a:pt x="456" y="230"/>
                    </a:lnTo>
                    <a:lnTo>
                      <a:pt x="441" y="226"/>
                    </a:lnTo>
                    <a:lnTo>
                      <a:pt x="425" y="223"/>
                    </a:lnTo>
                    <a:lnTo>
                      <a:pt x="409" y="219"/>
                    </a:lnTo>
                    <a:lnTo>
                      <a:pt x="393" y="216"/>
                    </a:lnTo>
                    <a:lnTo>
                      <a:pt x="378" y="213"/>
                    </a:lnTo>
                    <a:lnTo>
                      <a:pt x="362" y="209"/>
                    </a:lnTo>
                    <a:lnTo>
                      <a:pt x="345" y="206"/>
                    </a:lnTo>
                    <a:lnTo>
                      <a:pt x="329" y="202"/>
                    </a:lnTo>
                    <a:lnTo>
                      <a:pt x="314" y="200"/>
                    </a:lnTo>
                    <a:lnTo>
                      <a:pt x="298" y="196"/>
                    </a:lnTo>
                    <a:lnTo>
                      <a:pt x="282" y="193"/>
                    </a:lnTo>
                    <a:lnTo>
                      <a:pt x="267" y="189"/>
                    </a:lnTo>
                    <a:lnTo>
                      <a:pt x="251" y="186"/>
                    </a:lnTo>
                    <a:lnTo>
                      <a:pt x="251" y="183"/>
                    </a:lnTo>
                    <a:lnTo>
                      <a:pt x="252" y="180"/>
                    </a:lnTo>
                    <a:lnTo>
                      <a:pt x="252" y="177"/>
                    </a:lnTo>
                    <a:lnTo>
                      <a:pt x="252" y="174"/>
                    </a:lnTo>
                    <a:lnTo>
                      <a:pt x="253" y="173"/>
                    </a:lnTo>
                    <a:lnTo>
                      <a:pt x="254" y="173"/>
                    </a:lnTo>
                    <a:lnTo>
                      <a:pt x="254" y="172"/>
                    </a:lnTo>
                    <a:lnTo>
                      <a:pt x="256" y="172"/>
                    </a:lnTo>
                    <a:lnTo>
                      <a:pt x="257" y="163"/>
                    </a:lnTo>
                    <a:lnTo>
                      <a:pt x="257" y="148"/>
                    </a:lnTo>
                    <a:lnTo>
                      <a:pt x="257" y="117"/>
                    </a:lnTo>
                    <a:lnTo>
                      <a:pt x="257" y="60"/>
                    </a:lnTo>
                    <a:lnTo>
                      <a:pt x="260" y="60"/>
                    </a:lnTo>
                    <a:lnTo>
                      <a:pt x="265" y="62"/>
                    </a:lnTo>
                    <a:lnTo>
                      <a:pt x="269" y="62"/>
                    </a:lnTo>
                    <a:lnTo>
                      <a:pt x="275" y="63"/>
                    </a:lnTo>
                    <a:lnTo>
                      <a:pt x="280" y="64"/>
                    </a:lnTo>
                    <a:lnTo>
                      <a:pt x="284" y="64"/>
                    </a:lnTo>
                    <a:lnTo>
                      <a:pt x="289" y="65"/>
                    </a:lnTo>
                    <a:lnTo>
                      <a:pt x="292" y="65"/>
                    </a:lnTo>
                    <a:lnTo>
                      <a:pt x="285" y="112"/>
                    </a:lnTo>
                    <a:lnTo>
                      <a:pt x="285" y="157"/>
                    </a:lnTo>
                    <a:lnTo>
                      <a:pt x="290" y="188"/>
                    </a:lnTo>
                    <a:lnTo>
                      <a:pt x="298" y="191"/>
                    </a:lnTo>
                    <a:lnTo>
                      <a:pt x="300" y="174"/>
                    </a:lnTo>
                    <a:lnTo>
                      <a:pt x="304" y="147"/>
                    </a:lnTo>
                    <a:lnTo>
                      <a:pt x="307" y="116"/>
                    </a:lnTo>
                    <a:lnTo>
                      <a:pt x="311" y="88"/>
                    </a:lnTo>
                    <a:lnTo>
                      <a:pt x="342" y="90"/>
                    </a:lnTo>
                    <a:lnTo>
                      <a:pt x="374" y="95"/>
                    </a:lnTo>
                    <a:lnTo>
                      <a:pt x="408" y="100"/>
                    </a:lnTo>
                    <a:lnTo>
                      <a:pt x="441" y="104"/>
                    </a:lnTo>
                    <a:lnTo>
                      <a:pt x="474" y="111"/>
                    </a:lnTo>
                    <a:lnTo>
                      <a:pt x="509" y="118"/>
                    </a:lnTo>
                    <a:lnTo>
                      <a:pt x="545" y="125"/>
                    </a:lnTo>
                    <a:lnTo>
                      <a:pt x="579" y="132"/>
                    </a:lnTo>
                    <a:lnTo>
                      <a:pt x="614" y="140"/>
                    </a:lnTo>
                    <a:lnTo>
                      <a:pt x="650" y="149"/>
                    </a:lnTo>
                    <a:lnTo>
                      <a:pt x="684" y="157"/>
                    </a:lnTo>
                    <a:lnTo>
                      <a:pt x="718" y="165"/>
                    </a:lnTo>
                    <a:lnTo>
                      <a:pt x="751" y="174"/>
                    </a:lnTo>
                    <a:lnTo>
                      <a:pt x="784" y="183"/>
                    </a:lnTo>
                    <a:lnTo>
                      <a:pt x="817" y="192"/>
                    </a:lnTo>
                    <a:lnTo>
                      <a:pt x="848" y="200"/>
                    </a:lnTo>
                    <a:lnTo>
                      <a:pt x="870" y="202"/>
                    </a:lnTo>
                    <a:lnTo>
                      <a:pt x="892" y="204"/>
                    </a:lnTo>
                    <a:lnTo>
                      <a:pt x="913" y="206"/>
                    </a:lnTo>
                    <a:lnTo>
                      <a:pt x="934" y="208"/>
                    </a:lnTo>
                    <a:lnTo>
                      <a:pt x="955" y="209"/>
                    </a:lnTo>
                    <a:lnTo>
                      <a:pt x="976" y="211"/>
                    </a:lnTo>
                    <a:lnTo>
                      <a:pt x="996" y="213"/>
                    </a:lnTo>
                    <a:lnTo>
                      <a:pt x="1017" y="214"/>
                    </a:lnTo>
                    <a:lnTo>
                      <a:pt x="1038" y="215"/>
                    </a:lnTo>
                    <a:lnTo>
                      <a:pt x="1060" y="215"/>
                    </a:lnTo>
                    <a:lnTo>
                      <a:pt x="1080" y="216"/>
                    </a:lnTo>
                    <a:lnTo>
                      <a:pt x="1101" y="217"/>
                    </a:lnTo>
                    <a:lnTo>
                      <a:pt x="1123" y="217"/>
                    </a:lnTo>
                    <a:lnTo>
                      <a:pt x="1145" y="217"/>
                    </a:lnTo>
                    <a:lnTo>
                      <a:pt x="1167" y="218"/>
                    </a:lnTo>
                    <a:lnTo>
                      <a:pt x="1190" y="218"/>
                    </a:lnTo>
                    <a:lnTo>
                      <a:pt x="1192" y="246"/>
                    </a:lnTo>
                    <a:lnTo>
                      <a:pt x="1193" y="267"/>
                    </a:lnTo>
                    <a:lnTo>
                      <a:pt x="1193" y="284"/>
                    </a:lnTo>
                    <a:lnTo>
                      <a:pt x="1192" y="297"/>
                    </a:lnTo>
                    <a:lnTo>
                      <a:pt x="1199" y="285"/>
                    </a:lnTo>
                    <a:lnTo>
                      <a:pt x="1203" y="261"/>
                    </a:lnTo>
                    <a:lnTo>
                      <a:pt x="1204" y="236"/>
                    </a:lnTo>
                    <a:lnTo>
                      <a:pt x="1204" y="218"/>
                    </a:lnTo>
                    <a:lnTo>
                      <a:pt x="1208" y="218"/>
                    </a:lnTo>
                    <a:lnTo>
                      <a:pt x="1213" y="218"/>
                    </a:lnTo>
                    <a:lnTo>
                      <a:pt x="1219" y="218"/>
                    </a:lnTo>
                    <a:lnTo>
                      <a:pt x="1225" y="218"/>
                    </a:lnTo>
                    <a:lnTo>
                      <a:pt x="1229" y="218"/>
                    </a:lnTo>
                    <a:lnTo>
                      <a:pt x="1235" y="218"/>
                    </a:lnTo>
                    <a:lnTo>
                      <a:pt x="1239" y="218"/>
                    </a:lnTo>
                    <a:lnTo>
                      <a:pt x="1244" y="218"/>
                    </a:lnTo>
                    <a:lnTo>
                      <a:pt x="1244" y="241"/>
                    </a:lnTo>
                    <a:lnTo>
                      <a:pt x="1244" y="260"/>
                    </a:lnTo>
                    <a:lnTo>
                      <a:pt x="1245" y="278"/>
                    </a:lnTo>
                    <a:lnTo>
                      <a:pt x="1246" y="302"/>
                    </a:lnTo>
                    <a:lnTo>
                      <a:pt x="1257" y="294"/>
                    </a:lnTo>
                    <a:lnTo>
                      <a:pt x="1263" y="269"/>
                    </a:lnTo>
                    <a:lnTo>
                      <a:pt x="1264" y="241"/>
                    </a:lnTo>
                    <a:lnTo>
                      <a:pt x="1264" y="222"/>
                    </a:lnTo>
                    <a:lnTo>
                      <a:pt x="1273" y="222"/>
                    </a:lnTo>
                    <a:lnTo>
                      <a:pt x="1291" y="223"/>
                    </a:lnTo>
                    <a:lnTo>
                      <a:pt x="1316" y="224"/>
                    </a:lnTo>
                    <a:lnTo>
                      <a:pt x="1347" y="225"/>
                    </a:lnTo>
                    <a:lnTo>
                      <a:pt x="1381" y="226"/>
                    </a:lnTo>
                    <a:lnTo>
                      <a:pt x="1419" y="229"/>
                    </a:lnTo>
                    <a:lnTo>
                      <a:pt x="1461" y="231"/>
                    </a:lnTo>
                    <a:lnTo>
                      <a:pt x="1502" y="232"/>
                    </a:lnTo>
                    <a:lnTo>
                      <a:pt x="1543" y="233"/>
                    </a:lnTo>
                    <a:lnTo>
                      <a:pt x="1583" y="236"/>
                    </a:lnTo>
                    <a:lnTo>
                      <a:pt x="1620" y="236"/>
                    </a:lnTo>
                    <a:lnTo>
                      <a:pt x="1652" y="237"/>
                    </a:lnTo>
                    <a:lnTo>
                      <a:pt x="1680" y="236"/>
                    </a:lnTo>
                    <a:lnTo>
                      <a:pt x="1702" y="234"/>
                    </a:lnTo>
                    <a:lnTo>
                      <a:pt x="1715" y="233"/>
                    </a:lnTo>
                    <a:lnTo>
                      <a:pt x="1720" y="230"/>
                    </a:lnTo>
                    <a:lnTo>
                      <a:pt x="1687" y="225"/>
                    </a:lnTo>
                    <a:lnTo>
                      <a:pt x="1653" y="221"/>
                    </a:lnTo>
                    <a:lnTo>
                      <a:pt x="1620" y="217"/>
                    </a:lnTo>
                    <a:lnTo>
                      <a:pt x="1587" y="214"/>
                    </a:lnTo>
                    <a:lnTo>
                      <a:pt x="1554" y="210"/>
                    </a:lnTo>
                    <a:lnTo>
                      <a:pt x="1522" y="207"/>
                    </a:lnTo>
                    <a:lnTo>
                      <a:pt x="1491" y="204"/>
                    </a:lnTo>
                    <a:lnTo>
                      <a:pt x="1461" y="202"/>
                    </a:lnTo>
                    <a:lnTo>
                      <a:pt x="1431" y="201"/>
                    </a:lnTo>
                    <a:lnTo>
                      <a:pt x="1402" y="200"/>
                    </a:lnTo>
                    <a:lnTo>
                      <a:pt x="1375" y="199"/>
                    </a:lnTo>
                    <a:lnTo>
                      <a:pt x="1349" y="198"/>
                    </a:lnTo>
                    <a:lnTo>
                      <a:pt x="1325" y="198"/>
                    </a:lnTo>
                    <a:lnTo>
                      <a:pt x="1303" y="198"/>
                    </a:lnTo>
                    <a:lnTo>
                      <a:pt x="1282" y="198"/>
                    </a:lnTo>
                    <a:lnTo>
                      <a:pt x="1264" y="199"/>
                    </a:lnTo>
                    <a:lnTo>
                      <a:pt x="1263" y="201"/>
                    </a:lnTo>
                    <a:lnTo>
                      <a:pt x="1259" y="203"/>
                    </a:lnTo>
                    <a:lnTo>
                      <a:pt x="1254" y="202"/>
                    </a:lnTo>
                    <a:lnTo>
                      <a:pt x="1248" y="198"/>
                    </a:lnTo>
                    <a:lnTo>
                      <a:pt x="1244" y="198"/>
                    </a:lnTo>
                    <a:lnTo>
                      <a:pt x="1239" y="198"/>
                    </a:lnTo>
                    <a:lnTo>
                      <a:pt x="1234" y="198"/>
                    </a:lnTo>
                    <a:lnTo>
                      <a:pt x="1227" y="196"/>
                    </a:lnTo>
                    <a:lnTo>
                      <a:pt x="1219" y="196"/>
                    </a:lnTo>
                    <a:lnTo>
                      <a:pt x="1213" y="196"/>
                    </a:lnTo>
                    <a:lnTo>
                      <a:pt x="1208" y="196"/>
                    </a:lnTo>
                    <a:lnTo>
                      <a:pt x="1205" y="196"/>
                    </a:lnTo>
                    <a:lnTo>
                      <a:pt x="1204" y="191"/>
                    </a:lnTo>
                    <a:lnTo>
                      <a:pt x="1204" y="183"/>
                    </a:lnTo>
                    <a:lnTo>
                      <a:pt x="1203" y="174"/>
                    </a:lnTo>
                    <a:lnTo>
                      <a:pt x="1201" y="169"/>
                    </a:lnTo>
                    <a:lnTo>
                      <a:pt x="1199" y="173"/>
                    </a:lnTo>
                    <a:lnTo>
                      <a:pt x="1197" y="181"/>
                    </a:lnTo>
                    <a:lnTo>
                      <a:pt x="1195" y="191"/>
                    </a:lnTo>
                    <a:lnTo>
                      <a:pt x="1192" y="195"/>
                    </a:lnTo>
                    <a:lnTo>
                      <a:pt x="1170" y="195"/>
                    </a:lnTo>
                    <a:lnTo>
                      <a:pt x="1147" y="194"/>
                    </a:lnTo>
                    <a:lnTo>
                      <a:pt x="1125" y="193"/>
                    </a:lnTo>
                    <a:lnTo>
                      <a:pt x="1104" y="192"/>
                    </a:lnTo>
                    <a:lnTo>
                      <a:pt x="1080" y="189"/>
                    </a:lnTo>
                    <a:lnTo>
                      <a:pt x="1059" y="188"/>
                    </a:lnTo>
                    <a:lnTo>
                      <a:pt x="1037" y="186"/>
                    </a:lnTo>
                    <a:lnTo>
                      <a:pt x="1015" y="184"/>
                    </a:lnTo>
                    <a:lnTo>
                      <a:pt x="993" y="181"/>
                    </a:lnTo>
                    <a:lnTo>
                      <a:pt x="971" y="179"/>
                    </a:lnTo>
                    <a:lnTo>
                      <a:pt x="949" y="177"/>
                    </a:lnTo>
                    <a:lnTo>
                      <a:pt x="927" y="174"/>
                    </a:lnTo>
                    <a:lnTo>
                      <a:pt x="905" y="172"/>
                    </a:lnTo>
                    <a:lnTo>
                      <a:pt x="882" y="171"/>
                    </a:lnTo>
                    <a:lnTo>
                      <a:pt x="860" y="170"/>
                    </a:lnTo>
                    <a:lnTo>
                      <a:pt x="839" y="169"/>
                    </a:lnTo>
                    <a:lnTo>
                      <a:pt x="790" y="157"/>
                    </a:lnTo>
                    <a:lnTo>
                      <a:pt x="742" y="146"/>
                    </a:lnTo>
                    <a:lnTo>
                      <a:pt x="694" y="135"/>
                    </a:lnTo>
                    <a:lnTo>
                      <a:pt x="650" y="126"/>
                    </a:lnTo>
                    <a:lnTo>
                      <a:pt x="606" y="117"/>
                    </a:lnTo>
                    <a:lnTo>
                      <a:pt x="563" y="109"/>
                    </a:lnTo>
                    <a:lnTo>
                      <a:pt x="523" y="102"/>
                    </a:lnTo>
                    <a:lnTo>
                      <a:pt x="486" y="95"/>
                    </a:lnTo>
                    <a:lnTo>
                      <a:pt x="451" y="89"/>
                    </a:lnTo>
                    <a:lnTo>
                      <a:pt x="419" y="83"/>
                    </a:lnTo>
                    <a:lnTo>
                      <a:pt x="391" y="79"/>
                    </a:lnTo>
                    <a:lnTo>
                      <a:pt x="367" y="74"/>
                    </a:lnTo>
                    <a:lnTo>
                      <a:pt x="348" y="71"/>
                    </a:lnTo>
                    <a:lnTo>
                      <a:pt x="332" y="68"/>
                    </a:lnTo>
                    <a:lnTo>
                      <a:pt x="320" y="66"/>
                    </a:lnTo>
                    <a:lnTo>
                      <a:pt x="314" y="64"/>
                    </a:lnTo>
                    <a:lnTo>
                      <a:pt x="311" y="47"/>
                    </a:lnTo>
                    <a:lnTo>
                      <a:pt x="307" y="28"/>
                    </a:lnTo>
                    <a:lnTo>
                      <a:pt x="303" y="12"/>
                    </a:lnTo>
                    <a:lnTo>
                      <a:pt x="299" y="2"/>
                    </a:lnTo>
                    <a:lnTo>
                      <a:pt x="292" y="0"/>
                    </a:lnTo>
                    <a:lnTo>
                      <a:pt x="292" y="11"/>
                    </a:lnTo>
                    <a:lnTo>
                      <a:pt x="292" y="25"/>
                    </a:lnTo>
                    <a:lnTo>
                      <a:pt x="288" y="36"/>
                    </a:lnTo>
                    <a:lnTo>
                      <a:pt x="288" y="38"/>
                    </a:lnTo>
                    <a:lnTo>
                      <a:pt x="285" y="41"/>
                    </a:lnTo>
                    <a:lnTo>
                      <a:pt x="283" y="43"/>
                    </a:lnTo>
                    <a:lnTo>
                      <a:pt x="282" y="47"/>
                    </a:lnTo>
                    <a:lnTo>
                      <a:pt x="275" y="47"/>
                    </a:lnTo>
                    <a:lnTo>
                      <a:pt x="268" y="45"/>
                    </a:lnTo>
                    <a:lnTo>
                      <a:pt x="261" y="44"/>
                    </a:lnTo>
                    <a:lnTo>
                      <a:pt x="254" y="43"/>
                    </a:lnTo>
                    <a:lnTo>
                      <a:pt x="254" y="38"/>
                    </a:lnTo>
                    <a:lnTo>
                      <a:pt x="254" y="32"/>
                    </a:lnTo>
                    <a:lnTo>
                      <a:pt x="253" y="26"/>
                    </a:lnTo>
                    <a:lnTo>
                      <a:pt x="253" y="21"/>
                    </a:lnTo>
                    <a:lnTo>
                      <a:pt x="250" y="20"/>
                    </a:lnTo>
                    <a:lnTo>
                      <a:pt x="249" y="26"/>
                    </a:lnTo>
                    <a:lnTo>
                      <a:pt x="247" y="35"/>
                    </a:lnTo>
                    <a:lnTo>
                      <a:pt x="247" y="42"/>
                    </a:lnTo>
                    <a:lnTo>
                      <a:pt x="232" y="43"/>
                    </a:lnTo>
                    <a:lnTo>
                      <a:pt x="216" y="43"/>
                    </a:lnTo>
                    <a:lnTo>
                      <a:pt x="201" y="44"/>
                    </a:lnTo>
                    <a:lnTo>
                      <a:pt x="185" y="45"/>
                    </a:lnTo>
                    <a:lnTo>
                      <a:pt x="170" y="45"/>
                    </a:lnTo>
                    <a:lnTo>
                      <a:pt x="154" y="47"/>
                    </a:lnTo>
                    <a:lnTo>
                      <a:pt x="139" y="48"/>
                    </a:lnTo>
                    <a:lnTo>
                      <a:pt x="123" y="49"/>
                    </a:lnTo>
                    <a:lnTo>
                      <a:pt x="108" y="50"/>
                    </a:lnTo>
                    <a:lnTo>
                      <a:pt x="92" y="50"/>
                    </a:lnTo>
                    <a:lnTo>
                      <a:pt x="77" y="51"/>
                    </a:lnTo>
                    <a:lnTo>
                      <a:pt x="61" y="52"/>
                    </a:lnTo>
                    <a:lnTo>
                      <a:pt x="46" y="53"/>
                    </a:lnTo>
                    <a:lnTo>
                      <a:pt x="31" y="55"/>
                    </a:lnTo>
                    <a:lnTo>
                      <a:pt x="15" y="56"/>
                    </a:lnTo>
                    <a:lnTo>
                      <a:pt x="0" y="57"/>
                    </a:lnTo>
                    <a:lnTo>
                      <a:pt x="0" y="77"/>
                    </a:lnTo>
                    <a:lnTo>
                      <a:pt x="16" y="75"/>
                    </a:lnTo>
                    <a:lnTo>
                      <a:pt x="33" y="74"/>
                    </a:lnTo>
                    <a:lnTo>
                      <a:pt x="49" y="73"/>
                    </a:lnTo>
                    <a:lnTo>
                      <a:pt x="67" y="72"/>
                    </a:lnTo>
                    <a:lnTo>
                      <a:pt x="83" y="72"/>
                    </a:lnTo>
                    <a:lnTo>
                      <a:pt x="99" y="71"/>
                    </a:lnTo>
                    <a:lnTo>
                      <a:pt x="115" y="70"/>
                    </a:lnTo>
                    <a:lnTo>
                      <a:pt x="131" y="70"/>
                    </a:lnTo>
                    <a:lnTo>
                      <a:pt x="147" y="68"/>
                    </a:lnTo>
                    <a:lnTo>
                      <a:pt x="162" y="68"/>
                    </a:lnTo>
                    <a:lnTo>
                      <a:pt x="177" y="67"/>
                    </a:lnTo>
                    <a:lnTo>
                      <a:pt x="191" y="67"/>
                    </a:lnTo>
                    <a:lnTo>
                      <a:pt x="205" y="66"/>
                    </a:lnTo>
                    <a:lnTo>
                      <a:pt x="219" y="66"/>
                    </a:lnTo>
                    <a:lnTo>
                      <a:pt x="231" y="66"/>
                    </a:lnTo>
                    <a:lnTo>
                      <a:pt x="243" y="66"/>
                    </a:lnTo>
                    <a:lnTo>
                      <a:pt x="242" y="95"/>
                    </a:lnTo>
                    <a:lnTo>
                      <a:pt x="241" y="124"/>
                    </a:lnTo>
                    <a:lnTo>
                      <a:pt x="239" y="153"/>
                    </a:lnTo>
                    <a:lnTo>
                      <a:pt x="238" y="183"/>
                    </a:lnTo>
                    <a:lnTo>
                      <a:pt x="222" y="181"/>
                    </a:lnTo>
                    <a:lnTo>
                      <a:pt x="206" y="179"/>
                    </a:lnTo>
                    <a:lnTo>
                      <a:pt x="190" y="178"/>
                    </a:lnTo>
                    <a:lnTo>
                      <a:pt x="175" y="177"/>
                    </a:lnTo>
                    <a:lnTo>
                      <a:pt x="159" y="176"/>
                    </a:lnTo>
                    <a:lnTo>
                      <a:pt x="144" y="176"/>
                    </a:lnTo>
                    <a:lnTo>
                      <a:pt x="129" y="174"/>
                    </a:lnTo>
                    <a:lnTo>
                      <a:pt x="114" y="173"/>
                    </a:lnTo>
                    <a:lnTo>
                      <a:pt x="100" y="173"/>
                    </a:lnTo>
                    <a:lnTo>
                      <a:pt x="85" y="173"/>
                    </a:lnTo>
                    <a:lnTo>
                      <a:pt x="71" y="173"/>
                    </a:lnTo>
                    <a:lnTo>
                      <a:pt x="56" y="173"/>
                    </a:lnTo>
                    <a:lnTo>
                      <a:pt x="42" y="173"/>
                    </a:lnTo>
                    <a:lnTo>
                      <a:pt x="27" y="174"/>
                    </a:lnTo>
                    <a:lnTo>
                      <a:pt x="14" y="174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0"/>
              <p:cNvSpPr>
                <a:spLocks/>
              </p:cNvSpPr>
              <p:nvPr/>
            </p:nvSpPr>
            <p:spPr bwMode="auto">
              <a:xfrm>
                <a:off x="5343525" y="6273800"/>
                <a:ext cx="312738" cy="176213"/>
              </a:xfrm>
              <a:custGeom>
                <a:avLst/>
                <a:gdLst/>
                <a:ahLst/>
                <a:cxnLst>
                  <a:cxn ang="0">
                    <a:pos x="394" y="27"/>
                  </a:cxn>
                  <a:cxn ang="0">
                    <a:pos x="365" y="29"/>
                  </a:cxn>
                  <a:cxn ang="0">
                    <a:pos x="336" y="32"/>
                  </a:cxn>
                  <a:cxn ang="0">
                    <a:pos x="306" y="35"/>
                  </a:cxn>
                  <a:cxn ang="0">
                    <a:pos x="277" y="37"/>
                  </a:cxn>
                  <a:cxn ang="0">
                    <a:pos x="247" y="40"/>
                  </a:cxn>
                  <a:cxn ang="0">
                    <a:pos x="219" y="42"/>
                  </a:cxn>
                  <a:cxn ang="0">
                    <a:pos x="189" y="45"/>
                  </a:cxn>
                  <a:cxn ang="0">
                    <a:pos x="160" y="48"/>
                  </a:cxn>
                  <a:cxn ang="0">
                    <a:pos x="155" y="8"/>
                  </a:cxn>
                  <a:cxn ang="0">
                    <a:pos x="153" y="0"/>
                  </a:cxn>
                  <a:cxn ang="0">
                    <a:pos x="136" y="88"/>
                  </a:cxn>
                  <a:cxn ang="0">
                    <a:pos x="139" y="177"/>
                  </a:cxn>
                  <a:cxn ang="0">
                    <a:pos x="126" y="187"/>
                  </a:cxn>
                  <a:cxn ang="0">
                    <a:pos x="85" y="199"/>
                  </a:cxn>
                  <a:cxn ang="0">
                    <a:pos x="38" y="211"/>
                  </a:cxn>
                  <a:cxn ang="0">
                    <a:pos x="5" y="222"/>
                  </a:cxn>
                  <a:cxn ang="0">
                    <a:pos x="3" y="222"/>
                  </a:cxn>
                  <a:cxn ang="0">
                    <a:pos x="0" y="222"/>
                  </a:cxn>
                  <a:cxn ang="0">
                    <a:pos x="7" y="221"/>
                  </a:cxn>
                  <a:cxn ang="0">
                    <a:pos x="28" y="216"/>
                  </a:cxn>
                  <a:cxn ang="0">
                    <a:pos x="63" y="209"/>
                  </a:cxn>
                  <a:cxn ang="0">
                    <a:pos x="107" y="202"/>
                  </a:cxn>
                  <a:cxn ang="0">
                    <a:pos x="160" y="195"/>
                  </a:cxn>
                  <a:cxn ang="0">
                    <a:pos x="221" y="188"/>
                  </a:cxn>
                  <a:cxn ang="0">
                    <a:pos x="287" y="183"/>
                  </a:cxn>
                  <a:cxn ang="0">
                    <a:pos x="357" y="178"/>
                  </a:cxn>
                  <a:cxn ang="0">
                    <a:pos x="394" y="146"/>
                  </a:cxn>
                  <a:cxn ang="0">
                    <a:pos x="365" y="148"/>
                  </a:cxn>
                  <a:cxn ang="0">
                    <a:pos x="336" y="150"/>
                  </a:cxn>
                  <a:cxn ang="0">
                    <a:pos x="306" y="154"/>
                  </a:cxn>
                  <a:cxn ang="0">
                    <a:pos x="277" y="158"/>
                  </a:cxn>
                  <a:cxn ang="0">
                    <a:pos x="247" y="163"/>
                  </a:cxn>
                  <a:cxn ang="0">
                    <a:pos x="216" y="169"/>
                  </a:cxn>
                  <a:cxn ang="0">
                    <a:pos x="184" y="174"/>
                  </a:cxn>
                  <a:cxn ang="0">
                    <a:pos x="152" y="181"/>
                  </a:cxn>
                  <a:cxn ang="0">
                    <a:pos x="158" y="121"/>
                  </a:cxn>
                  <a:cxn ang="0">
                    <a:pos x="159" y="60"/>
                  </a:cxn>
                  <a:cxn ang="0">
                    <a:pos x="178" y="60"/>
                  </a:cxn>
                  <a:cxn ang="0">
                    <a:pos x="201" y="59"/>
                  </a:cxn>
                  <a:cxn ang="0">
                    <a:pos x="228" y="58"/>
                  </a:cxn>
                  <a:cxn ang="0">
                    <a:pos x="257" y="56"/>
                  </a:cxn>
                  <a:cxn ang="0">
                    <a:pos x="289" y="53"/>
                  </a:cxn>
                  <a:cxn ang="0">
                    <a:pos x="322" y="51"/>
                  </a:cxn>
                  <a:cxn ang="0">
                    <a:pos x="358" y="49"/>
                  </a:cxn>
                  <a:cxn ang="0">
                    <a:pos x="394" y="47"/>
                  </a:cxn>
                </a:cxnLst>
                <a:rect l="0" t="0" r="r" b="b"/>
                <a:pathLst>
                  <a:path w="394" h="222">
                    <a:moveTo>
                      <a:pt x="394" y="47"/>
                    </a:moveTo>
                    <a:lnTo>
                      <a:pt x="394" y="27"/>
                    </a:lnTo>
                    <a:lnTo>
                      <a:pt x="379" y="28"/>
                    </a:lnTo>
                    <a:lnTo>
                      <a:pt x="365" y="29"/>
                    </a:lnTo>
                    <a:lnTo>
                      <a:pt x="350" y="30"/>
                    </a:lnTo>
                    <a:lnTo>
                      <a:pt x="336" y="32"/>
                    </a:lnTo>
                    <a:lnTo>
                      <a:pt x="321" y="34"/>
                    </a:lnTo>
                    <a:lnTo>
                      <a:pt x="306" y="35"/>
                    </a:lnTo>
                    <a:lnTo>
                      <a:pt x="292" y="36"/>
                    </a:lnTo>
                    <a:lnTo>
                      <a:pt x="277" y="37"/>
                    </a:lnTo>
                    <a:lnTo>
                      <a:pt x="262" y="38"/>
                    </a:lnTo>
                    <a:lnTo>
                      <a:pt x="247" y="40"/>
                    </a:lnTo>
                    <a:lnTo>
                      <a:pt x="234" y="41"/>
                    </a:lnTo>
                    <a:lnTo>
                      <a:pt x="219" y="42"/>
                    </a:lnTo>
                    <a:lnTo>
                      <a:pt x="204" y="44"/>
                    </a:lnTo>
                    <a:lnTo>
                      <a:pt x="189" y="45"/>
                    </a:lnTo>
                    <a:lnTo>
                      <a:pt x="175" y="47"/>
                    </a:lnTo>
                    <a:lnTo>
                      <a:pt x="160" y="48"/>
                    </a:lnTo>
                    <a:lnTo>
                      <a:pt x="158" y="21"/>
                    </a:lnTo>
                    <a:lnTo>
                      <a:pt x="155" y="8"/>
                    </a:lnTo>
                    <a:lnTo>
                      <a:pt x="154" y="3"/>
                    </a:lnTo>
                    <a:lnTo>
                      <a:pt x="153" y="0"/>
                    </a:lnTo>
                    <a:lnTo>
                      <a:pt x="141" y="47"/>
                    </a:lnTo>
                    <a:lnTo>
                      <a:pt x="136" y="88"/>
                    </a:lnTo>
                    <a:lnTo>
                      <a:pt x="136" y="130"/>
                    </a:lnTo>
                    <a:lnTo>
                      <a:pt x="139" y="177"/>
                    </a:lnTo>
                    <a:lnTo>
                      <a:pt x="137" y="181"/>
                    </a:lnTo>
                    <a:lnTo>
                      <a:pt x="126" y="187"/>
                    </a:lnTo>
                    <a:lnTo>
                      <a:pt x="108" y="193"/>
                    </a:lnTo>
                    <a:lnTo>
                      <a:pt x="85" y="199"/>
                    </a:lnTo>
                    <a:lnTo>
                      <a:pt x="61" y="206"/>
                    </a:lnTo>
                    <a:lnTo>
                      <a:pt x="38" y="211"/>
                    </a:lnTo>
                    <a:lnTo>
                      <a:pt x="18" y="217"/>
                    </a:lnTo>
                    <a:lnTo>
                      <a:pt x="5" y="222"/>
                    </a:lnTo>
                    <a:lnTo>
                      <a:pt x="4" y="222"/>
                    </a:lnTo>
                    <a:lnTo>
                      <a:pt x="3" y="222"/>
                    </a:lnTo>
                    <a:lnTo>
                      <a:pt x="2" y="22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7" y="221"/>
                    </a:lnTo>
                    <a:lnTo>
                      <a:pt x="16" y="218"/>
                    </a:lnTo>
                    <a:lnTo>
                      <a:pt x="28" y="216"/>
                    </a:lnTo>
                    <a:lnTo>
                      <a:pt x="45" y="212"/>
                    </a:lnTo>
                    <a:lnTo>
                      <a:pt x="63" y="209"/>
                    </a:lnTo>
                    <a:lnTo>
                      <a:pt x="84" y="206"/>
                    </a:lnTo>
                    <a:lnTo>
                      <a:pt x="107" y="202"/>
                    </a:lnTo>
                    <a:lnTo>
                      <a:pt x="133" y="199"/>
                    </a:lnTo>
                    <a:lnTo>
                      <a:pt x="160" y="195"/>
                    </a:lnTo>
                    <a:lnTo>
                      <a:pt x="190" y="192"/>
                    </a:lnTo>
                    <a:lnTo>
                      <a:pt x="221" y="188"/>
                    </a:lnTo>
                    <a:lnTo>
                      <a:pt x="253" y="185"/>
                    </a:lnTo>
                    <a:lnTo>
                      <a:pt x="287" y="183"/>
                    </a:lnTo>
                    <a:lnTo>
                      <a:pt x="321" y="180"/>
                    </a:lnTo>
                    <a:lnTo>
                      <a:pt x="357" y="178"/>
                    </a:lnTo>
                    <a:lnTo>
                      <a:pt x="394" y="177"/>
                    </a:lnTo>
                    <a:lnTo>
                      <a:pt x="394" y="146"/>
                    </a:lnTo>
                    <a:lnTo>
                      <a:pt x="379" y="147"/>
                    </a:lnTo>
                    <a:lnTo>
                      <a:pt x="365" y="148"/>
                    </a:lnTo>
                    <a:lnTo>
                      <a:pt x="350" y="149"/>
                    </a:lnTo>
                    <a:lnTo>
                      <a:pt x="336" y="150"/>
                    </a:lnTo>
                    <a:lnTo>
                      <a:pt x="321" y="153"/>
                    </a:lnTo>
                    <a:lnTo>
                      <a:pt x="306" y="154"/>
                    </a:lnTo>
                    <a:lnTo>
                      <a:pt x="292" y="156"/>
                    </a:lnTo>
                    <a:lnTo>
                      <a:pt x="277" y="158"/>
                    </a:lnTo>
                    <a:lnTo>
                      <a:pt x="262" y="161"/>
                    </a:lnTo>
                    <a:lnTo>
                      <a:pt x="247" y="163"/>
                    </a:lnTo>
                    <a:lnTo>
                      <a:pt x="231" y="165"/>
                    </a:lnTo>
                    <a:lnTo>
                      <a:pt x="216" y="169"/>
                    </a:lnTo>
                    <a:lnTo>
                      <a:pt x="200" y="171"/>
                    </a:lnTo>
                    <a:lnTo>
                      <a:pt x="184" y="174"/>
                    </a:lnTo>
                    <a:lnTo>
                      <a:pt x="168" y="178"/>
                    </a:lnTo>
                    <a:lnTo>
                      <a:pt x="152" y="181"/>
                    </a:lnTo>
                    <a:lnTo>
                      <a:pt x="155" y="150"/>
                    </a:lnTo>
                    <a:lnTo>
                      <a:pt x="158" y="121"/>
                    </a:lnTo>
                    <a:lnTo>
                      <a:pt x="159" y="91"/>
                    </a:lnTo>
                    <a:lnTo>
                      <a:pt x="159" y="60"/>
                    </a:lnTo>
                    <a:lnTo>
                      <a:pt x="168" y="60"/>
                    </a:lnTo>
                    <a:lnTo>
                      <a:pt x="178" y="60"/>
                    </a:lnTo>
                    <a:lnTo>
                      <a:pt x="189" y="59"/>
                    </a:lnTo>
                    <a:lnTo>
                      <a:pt x="201" y="59"/>
                    </a:lnTo>
                    <a:lnTo>
                      <a:pt x="214" y="58"/>
                    </a:lnTo>
                    <a:lnTo>
                      <a:pt x="228" y="58"/>
                    </a:lnTo>
                    <a:lnTo>
                      <a:pt x="242" y="57"/>
                    </a:lnTo>
                    <a:lnTo>
                      <a:pt x="257" y="56"/>
                    </a:lnTo>
                    <a:lnTo>
                      <a:pt x="273" y="55"/>
                    </a:lnTo>
                    <a:lnTo>
                      <a:pt x="289" y="53"/>
                    </a:lnTo>
                    <a:lnTo>
                      <a:pt x="305" y="52"/>
                    </a:lnTo>
                    <a:lnTo>
                      <a:pt x="322" y="51"/>
                    </a:lnTo>
                    <a:lnTo>
                      <a:pt x="340" y="50"/>
                    </a:lnTo>
                    <a:lnTo>
                      <a:pt x="358" y="49"/>
                    </a:lnTo>
                    <a:lnTo>
                      <a:pt x="375" y="48"/>
                    </a:lnTo>
                    <a:lnTo>
                      <a:pt x="394" y="47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1"/>
              <p:cNvSpPr>
                <a:spLocks/>
              </p:cNvSpPr>
              <p:nvPr/>
            </p:nvSpPr>
            <p:spPr bwMode="auto">
              <a:xfrm>
                <a:off x="7024688" y="6419850"/>
                <a:ext cx="17463" cy="109538"/>
              </a:xfrm>
              <a:custGeom>
                <a:avLst/>
                <a:gdLst/>
                <a:ahLst/>
                <a:cxnLst>
                  <a:cxn ang="0">
                    <a:pos x="3" y="138"/>
                  </a:cxn>
                  <a:cxn ang="0">
                    <a:pos x="0" y="107"/>
                  </a:cxn>
                  <a:cxn ang="0">
                    <a:pos x="0" y="69"/>
                  </a:cxn>
                  <a:cxn ang="0">
                    <a:pos x="1" y="31"/>
                  </a:cxn>
                  <a:cxn ang="0">
                    <a:pos x="1" y="0"/>
                  </a:cxn>
                  <a:cxn ang="0">
                    <a:pos x="13" y="20"/>
                  </a:cxn>
                  <a:cxn ang="0">
                    <a:pos x="20" y="42"/>
                  </a:cxn>
                  <a:cxn ang="0">
                    <a:pos x="22" y="64"/>
                  </a:cxn>
                  <a:cxn ang="0">
                    <a:pos x="21" y="84"/>
                  </a:cxn>
                  <a:cxn ang="0">
                    <a:pos x="18" y="103"/>
                  </a:cxn>
                  <a:cxn ang="0">
                    <a:pos x="13" y="118"/>
                  </a:cxn>
                  <a:cxn ang="0">
                    <a:pos x="7" y="131"/>
                  </a:cxn>
                  <a:cxn ang="0">
                    <a:pos x="3" y="138"/>
                  </a:cxn>
                </a:cxnLst>
                <a:rect l="0" t="0" r="r" b="b"/>
                <a:pathLst>
                  <a:path w="22" h="138">
                    <a:moveTo>
                      <a:pt x="3" y="138"/>
                    </a:moveTo>
                    <a:lnTo>
                      <a:pt x="0" y="107"/>
                    </a:lnTo>
                    <a:lnTo>
                      <a:pt x="0" y="69"/>
                    </a:lnTo>
                    <a:lnTo>
                      <a:pt x="1" y="31"/>
                    </a:lnTo>
                    <a:lnTo>
                      <a:pt x="1" y="0"/>
                    </a:lnTo>
                    <a:lnTo>
                      <a:pt x="13" y="20"/>
                    </a:lnTo>
                    <a:lnTo>
                      <a:pt x="20" y="42"/>
                    </a:lnTo>
                    <a:lnTo>
                      <a:pt x="22" y="64"/>
                    </a:lnTo>
                    <a:lnTo>
                      <a:pt x="21" y="84"/>
                    </a:lnTo>
                    <a:lnTo>
                      <a:pt x="18" y="103"/>
                    </a:lnTo>
                    <a:lnTo>
                      <a:pt x="13" y="118"/>
                    </a:lnTo>
                    <a:lnTo>
                      <a:pt x="7" y="131"/>
                    </a:lnTo>
                    <a:lnTo>
                      <a:pt x="3" y="138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"/>
              <p:cNvSpPr>
                <a:spLocks/>
              </p:cNvSpPr>
              <p:nvPr/>
            </p:nvSpPr>
            <p:spPr bwMode="auto">
              <a:xfrm>
                <a:off x="5422900" y="6283325"/>
                <a:ext cx="20638" cy="13652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38"/>
                  </a:cxn>
                  <a:cxn ang="0">
                    <a:pos x="25" y="89"/>
                  </a:cxn>
                  <a:cxn ang="0">
                    <a:pos x="19" y="137"/>
                  </a:cxn>
                  <a:cxn ang="0">
                    <a:pos x="9" y="172"/>
                  </a:cxn>
                  <a:cxn ang="0">
                    <a:pos x="2" y="164"/>
                  </a:cxn>
                  <a:cxn ang="0">
                    <a:pos x="0" y="143"/>
                  </a:cxn>
                  <a:cxn ang="0">
                    <a:pos x="2" y="114"/>
                  </a:cxn>
                  <a:cxn ang="0">
                    <a:pos x="6" y="82"/>
                  </a:cxn>
                  <a:cxn ang="0">
                    <a:pos x="11" y="50"/>
                  </a:cxn>
                  <a:cxn ang="0">
                    <a:pos x="18" y="22"/>
                  </a:cxn>
                  <a:cxn ang="0">
                    <a:pos x="23" y="5"/>
                  </a:cxn>
                  <a:cxn ang="0">
                    <a:pos x="26" y="0"/>
                  </a:cxn>
                </a:cxnLst>
                <a:rect l="0" t="0" r="r" b="b"/>
                <a:pathLst>
                  <a:path w="26" h="172">
                    <a:moveTo>
                      <a:pt x="26" y="0"/>
                    </a:moveTo>
                    <a:lnTo>
                      <a:pt x="26" y="38"/>
                    </a:lnTo>
                    <a:lnTo>
                      <a:pt x="25" y="89"/>
                    </a:lnTo>
                    <a:lnTo>
                      <a:pt x="19" y="137"/>
                    </a:lnTo>
                    <a:lnTo>
                      <a:pt x="9" y="172"/>
                    </a:lnTo>
                    <a:lnTo>
                      <a:pt x="2" y="164"/>
                    </a:lnTo>
                    <a:lnTo>
                      <a:pt x="0" y="143"/>
                    </a:lnTo>
                    <a:lnTo>
                      <a:pt x="2" y="114"/>
                    </a:lnTo>
                    <a:lnTo>
                      <a:pt x="6" y="82"/>
                    </a:lnTo>
                    <a:lnTo>
                      <a:pt x="11" y="50"/>
                    </a:lnTo>
                    <a:lnTo>
                      <a:pt x="18" y="22"/>
                    </a:lnTo>
                    <a:lnTo>
                      <a:pt x="23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3"/>
              <p:cNvSpPr>
                <a:spLocks/>
              </p:cNvSpPr>
              <p:nvPr/>
            </p:nvSpPr>
            <p:spPr bwMode="auto">
              <a:xfrm>
                <a:off x="6732588" y="6069013"/>
                <a:ext cx="207963" cy="330200"/>
              </a:xfrm>
              <a:custGeom>
                <a:avLst/>
                <a:gdLst/>
                <a:ahLst/>
                <a:cxnLst>
                  <a:cxn ang="0">
                    <a:pos x="219" y="30"/>
                  </a:cxn>
                  <a:cxn ang="0">
                    <a:pos x="208" y="27"/>
                  </a:cxn>
                  <a:cxn ang="0">
                    <a:pos x="198" y="24"/>
                  </a:cxn>
                  <a:cxn ang="0">
                    <a:pos x="185" y="22"/>
                  </a:cxn>
                  <a:cxn ang="0">
                    <a:pos x="173" y="20"/>
                  </a:cxn>
                  <a:cxn ang="0">
                    <a:pos x="159" y="19"/>
                  </a:cxn>
                  <a:cxn ang="0">
                    <a:pos x="144" y="18"/>
                  </a:cxn>
                  <a:cxn ang="0">
                    <a:pos x="129" y="18"/>
                  </a:cxn>
                  <a:cxn ang="0">
                    <a:pos x="114" y="19"/>
                  </a:cxn>
                  <a:cxn ang="0">
                    <a:pos x="99" y="20"/>
                  </a:cxn>
                  <a:cxn ang="0">
                    <a:pos x="84" y="21"/>
                  </a:cxn>
                  <a:cxn ang="0">
                    <a:pos x="68" y="23"/>
                  </a:cxn>
                  <a:cxn ang="0">
                    <a:pos x="53" y="27"/>
                  </a:cxn>
                  <a:cxn ang="0">
                    <a:pos x="39" y="30"/>
                  </a:cxn>
                  <a:cxn ang="0">
                    <a:pos x="25" y="34"/>
                  </a:cxn>
                  <a:cxn ang="0">
                    <a:pos x="13" y="38"/>
                  </a:cxn>
                  <a:cxn ang="0">
                    <a:pos x="0" y="44"/>
                  </a:cxn>
                  <a:cxn ang="0">
                    <a:pos x="9" y="33"/>
                  </a:cxn>
                  <a:cxn ang="0">
                    <a:pos x="22" y="22"/>
                  </a:cxn>
                  <a:cxn ang="0">
                    <a:pos x="38" y="14"/>
                  </a:cxn>
                  <a:cxn ang="0">
                    <a:pos x="56" y="8"/>
                  </a:cxn>
                  <a:cxn ang="0">
                    <a:pos x="77" y="4"/>
                  </a:cxn>
                  <a:cxn ang="0">
                    <a:pos x="99" y="1"/>
                  </a:cxn>
                  <a:cxn ang="0">
                    <a:pos x="121" y="0"/>
                  </a:cxn>
                  <a:cxn ang="0">
                    <a:pos x="144" y="0"/>
                  </a:cxn>
                  <a:cxn ang="0">
                    <a:pos x="166" y="3"/>
                  </a:cxn>
                  <a:cxn ang="0">
                    <a:pos x="188" y="5"/>
                  </a:cxn>
                  <a:cxn ang="0">
                    <a:pos x="207" y="8"/>
                  </a:cxn>
                  <a:cxn ang="0">
                    <a:pos x="225" y="13"/>
                  </a:cxn>
                  <a:cxn ang="0">
                    <a:pos x="240" y="19"/>
                  </a:cxn>
                  <a:cxn ang="0">
                    <a:pos x="251" y="24"/>
                  </a:cxn>
                  <a:cxn ang="0">
                    <a:pos x="258" y="31"/>
                  </a:cxn>
                  <a:cxn ang="0">
                    <a:pos x="261" y="38"/>
                  </a:cxn>
                  <a:cxn ang="0">
                    <a:pos x="253" y="39"/>
                  </a:cxn>
                  <a:cxn ang="0">
                    <a:pos x="246" y="41"/>
                  </a:cxn>
                  <a:cxn ang="0">
                    <a:pos x="240" y="43"/>
                  </a:cxn>
                  <a:cxn ang="0">
                    <a:pos x="235" y="44"/>
                  </a:cxn>
                  <a:cxn ang="0">
                    <a:pos x="240" y="119"/>
                  </a:cxn>
                  <a:cxn ang="0">
                    <a:pos x="246" y="239"/>
                  </a:cxn>
                  <a:cxn ang="0">
                    <a:pos x="249" y="353"/>
                  </a:cxn>
                  <a:cxn ang="0">
                    <a:pos x="241" y="415"/>
                  </a:cxn>
                  <a:cxn ang="0">
                    <a:pos x="226" y="336"/>
                  </a:cxn>
                  <a:cxn ang="0">
                    <a:pos x="220" y="216"/>
                  </a:cxn>
                  <a:cxn ang="0">
                    <a:pos x="219" y="101"/>
                  </a:cxn>
                  <a:cxn ang="0">
                    <a:pos x="219" y="30"/>
                  </a:cxn>
                </a:cxnLst>
                <a:rect l="0" t="0" r="r" b="b"/>
                <a:pathLst>
                  <a:path w="261" h="415">
                    <a:moveTo>
                      <a:pt x="219" y="30"/>
                    </a:moveTo>
                    <a:lnTo>
                      <a:pt x="208" y="27"/>
                    </a:lnTo>
                    <a:lnTo>
                      <a:pt x="198" y="24"/>
                    </a:lnTo>
                    <a:lnTo>
                      <a:pt x="185" y="22"/>
                    </a:lnTo>
                    <a:lnTo>
                      <a:pt x="173" y="20"/>
                    </a:lnTo>
                    <a:lnTo>
                      <a:pt x="159" y="19"/>
                    </a:lnTo>
                    <a:lnTo>
                      <a:pt x="144" y="18"/>
                    </a:lnTo>
                    <a:lnTo>
                      <a:pt x="129" y="18"/>
                    </a:lnTo>
                    <a:lnTo>
                      <a:pt x="114" y="19"/>
                    </a:lnTo>
                    <a:lnTo>
                      <a:pt x="99" y="20"/>
                    </a:lnTo>
                    <a:lnTo>
                      <a:pt x="84" y="21"/>
                    </a:lnTo>
                    <a:lnTo>
                      <a:pt x="68" y="23"/>
                    </a:lnTo>
                    <a:lnTo>
                      <a:pt x="53" y="27"/>
                    </a:lnTo>
                    <a:lnTo>
                      <a:pt x="39" y="30"/>
                    </a:lnTo>
                    <a:lnTo>
                      <a:pt x="25" y="34"/>
                    </a:lnTo>
                    <a:lnTo>
                      <a:pt x="13" y="38"/>
                    </a:lnTo>
                    <a:lnTo>
                      <a:pt x="0" y="44"/>
                    </a:lnTo>
                    <a:lnTo>
                      <a:pt x="9" y="33"/>
                    </a:lnTo>
                    <a:lnTo>
                      <a:pt x="22" y="22"/>
                    </a:lnTo>
                    <a:lnTo>
                      <a:pt x="38" y="14"/>
                    </a:lnTo>
                    <a:lnTo>
                      <a:pt x="56" y="8"/>
                    </a:lnTo>
                    <a:lnTo>
                      <a:pt x="77" y="4"/>
                    </a:lnTo>
                    <a:lnTo>
                      <a:pt x="99" y="1"/>
                    </a:lnTo>
                    <a:lnTo>
                      <a:pt x="121" y="0"/>
                    </a:lnTo>
                    <a:lnTo>
                      <a:pt x="144" y="0"/>
                    </a:lnTo>
                    <a:lnTo>
                      <a:pt x="166" y="3"/>
                    </a:lnTo>
                    <a:lnTo>
                      <a:pt x="188" y="5"/>
                    </a:lnTo>
                    <a:lnTo>
                      <a:pt x="207" y="8"/>
                    </a:lnTo>
                    <a:lnTo>
                      <a:pt x="225" y="13"/>
                    </a:lnTo>
                    <a:lnTo>
                      <a:pt x="240" y="19"/>
                    </a:lnTo>
                    <a:lnTo>
                      <a:pt x="251" y="24"/>
                    </a:lnTo>
                    <a:lnTo>
                      <a:pt x="258" y="31"/>
                    </a:lnTo>
                    <a:lnTo>
                      <a:pt x="261" y="38"/>
                    </a:lnTo>
                    <a:lnTo>
                      <a:pt x="253" y="39"/>
                    </a:lnTo>
                    <a:lnTo>
                      <a:pt x="246" y="41"/>
                    </a:lnTo>
                    <a:lnTo>
                      <a:pt x="240" y="43"/>
                    </a:lnTo>
                    <a:lnTo>
                      <a:pt x="235" y="44"/>
                    </a:lnTo>
                    <a:lnTo>
                      <a:pt x="240" y="119"/>
                    </a:lnTo>
                    <a:lnTo>
                      <a:pt x="246" y="239"/>
                    </a:lnTo>
                    <a:lnTo>
                      <a:pt x="249" y="353"/>
                    </a:lnTo>
                    <a:lnTo>
                      <a:pt x="241" y="415"/>
                    </a:lnTo>
                    <a:lnTo>
                      <a:pt x="226" y="336"/>
                    </a:lnTo>
                    <a:lnTo>
                      <a:pt x="220" y="216"/>
                    </a:lnTo>
                    <a:lnTo>
                      <a:pt x="219" y="101"/>
                    </a:lnTo>
                    <a:lnTo>
                      <a:pt x="219" y="3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4"/>
              <p:cNvSpPr>
                <a:spLocks/>
              </p:cNvSpPr>
              <p:nvPr/>
            </p:nvSpPr>
            <p:spPr bwMode="auto">
              <a:xfrm>
                <a:off x="6329363" y="6110288"/>
                <a:ext cx="446088" cy="288925"/>
              </a:xfrm>
              <a:custGeom>
                <a:avLst/>
                <a:gdLst/>
                <a:ahLst/>
                <a:cxnLst>
                  <a:cxn ang="0">
                    <a:pos x="542" y="363"/>
                  </a:cxn>
                  <a:cxn ang="0">
                    <a:pos x="535" y="302"/>
                  </a:cxn>
                  <a:cxn ang="0">
                    <a:pos x="535" y="238"/>
                  </a:cxn>
                  <a:cxn ang="0">
                    <a:pos x="539" y="174"/>
                  </a:cxn>
                  <a:cxn ang="0">
                    <a:pos x="542" y="112"/>
                  </a:cxn>
                  <a:cxn ang="0">
                    <a:pos x="531" y="115"/>
                  </a:cxn>
                  <a:cxn ang="0">
                    <a:pos x="509" y="122"/>
                  </a:cxn>
                  <a:cxn ang="0">
                    <a:pos x="479" y="133"/>
                  </a:cxn>
                  <a:cxn ang="0">
                    <a:pos x="442" y="145"/>
                  </a:cxn>
                  <a:cxn ang="0">
                    <a:pos x="399" y="159"/>
                  </a:cxn>
                  <a:cxn ang="0">
                    <a:pos x="352" y="175"/>
                  </a:cxn>
                  <a:cxn ang="0">
                    <a:pos x="304" y="191"/>
                  </a:cxn>
                  <a:cxn ang="0">
                    <a:pos x="253" y="208"/>
                  </a:cxn>
                  <a:cxn ang="0">
                    <a:pos x="204" y="224"/>
                  </a:cxn>
                  <a:cxn ang="0">
                    <a:pos x="156" y="238"/>
                  </a:cxn>
                  <a:cxn ang="0">
                    <a:pos x="113" y="250"/>
                  </a:cxn>
                  <a:cxn ang="0">
                    <a:pos x="73" y="262"/>
                  </a:cxn>
                  <a:cxn ang="0">
                    <a:pos x="41" y="269"/>
                  </a:cxn>
                  <a:cxn ang="0">
                    <a:pos x="17" y="272"/>
                  </a:cxn>
                  <a:cxn ang="0">
                    <a:pos x="3" y="272"/>
                  </a:cxn>
                  <a:cxn ang="0">
                    <a:pos x="0" y="268"/>
                  </a:cxn>
                  <a:cxn ang="0">
                    <a:pos x="19" y="259"/>
                  </a:cxn>
                  <a:cxn ang="0">
                    <a:pos x="46" y="250"/>
                  </a:cxn>
                  <a:cxn ang="0">
                    <a:pos x="77" y="240"/>
                  </a:cxn>
                  <a:cxn ang="0">
                    <a:pos x="113" y="228"/>
                  </a:cxn>
                  <a:cxn ang="0">
                    <a:pos x="152" y="216"/>
                  </a:cxn>
                  <a:cxn ang="0">
                    <a:pos x="193" y="203"/>
                  </a:cxn>
                  <a:cxn ang="0">
                    <a:pos x="236" y="189"/>
                  </a:cxn>
                  <a:cxn ang="0">
                    <a:pos x="280" y="175"/>
                  </a:cxn>
                  <a:cxn ang="0">
                    <a:pos x="323" y="163"/>
                  </a:cxn>
                  <a:cxn ang="0">
                    <a:pos x="365" y="150"/>
                  </a:cxn>
                  <a:cxn ang="0">
                    <a:pos x="405" y="137"/>
                  </a:cxn>
                  <a:cxn ang="0">
                    <a:pos x="442" y="126"/>
                  </a:cxn>
                  <a:cxn ang="0">
                    <a:pos x="475" y="117"/>
                  </a:cxn>
                  <a:cxn ang="0">
                    <a:pos x="504" y="107"/>
                  </a:cxn>
                  <a:cxn ang="0">
                    <a:pos x="526" y="100"/>
                  </a:cxn>
                  <a:cxn ang="0">
                    <a:pos x="542" y="95"/>
                  </a:cxn>
                  <a:cxn ang="0">
                    <a:pos x="545" y="69"/>
                  </a:cxn>
                  <a:cxn ang="0">
                    <a:pos x="548" y="46"/>
                  </a:cxn>
                  <a:cxn ang="0">
                    <a:pos x="553" y="24"/>
                  </a:cxn>
                  <a:cxn ang="0">
                    <a:pos x="557" y="0"/>
                  </a:cxn>
                  <a:cxn ang="0">
                    <a:pos x="562" y="73"/>
                  </a:cxn>
                  <a:cxn ang="0">
                    <a:pos x="562" y="194"/>
                  </a:cxn>
                  <a:cxn ang="0">
                    <a:pos x="555" y="309"/>
                  </a:cxn>
                  <a:cxn ang="0">
                    <a:pos x="542" y="363"/>
                  </a:cxn>
                </a:cxnLst>
                <a:rect l="0" t="0" r="r" b="b"/>
                <a:pathLst>
                  <a:path w="562" h="363">
                    <a:moveTo>
                      <a:pt x="542" y="363"/>
                    </a:moveTo>
                    <a:lnTo>
                      <a:pt x="535" y="302"/>
                    </a:lnTo>
                    <a:lnTo>
                      <a:pt x="535" y="238"/>
                    </a:lnTo>
                    <a:lnTo>
                      <a:pt x="539" y="174"/>
                    </a:lnTo>
                    <a:lnTo>
                      <a:pt x="542" y="112"/>
                    </a:lnTo>
                    <a:lnTo>
                      <a:pt x="531" y="115"/>
                    </a:lnTo>
                    <a:lnTo>
                      <a:pt x="509" y="122"/>
                    </a:lnTo>
                    <a:lnTo>
                      <a:pt x="479" y="133"/>
                    </a:lnTo>
                    <a:lnTo>
                      <a:pt x="442" y="145"/>
                    </a:lnTo>
                    <a:lnTo>
                      <a:pt x="399" y="159"/>
                    </a:lnTo>
                    <a:lnTo>
                      <a:pt x="352" y="175"/>
                    </a:lnTo>
                    <a:lnTo>
                      <a:pt x="304" y="191"/>
                    </a:lnTo>
                    <a:lnTo>
                      <a:pt x="253" y="208"/>
                    </a:lnTo>
                    <a:lnTo>
                      <a:pt x="204" y="224"/>
                    </a:lnTo>
                    <a:lnTo>
                      <a:pt x="156" y="238"/>
                    </a:lnTo>
                    <a:lnTo>
                      <a:pt x="113" y="250"/>
                    </a:lnTo>
                    <a:lnTo>
                      <a:pt x="73" y="262"/>
                    </a:lnTo>
                    <a:lnTo>
                      <a:pt x="41" y="269"/>
                    </a:lnTo>
                    <a:lnTo>
                      <a:pt x="17" y="272"/>
                    </a:lnTo>
                    <a:lnTo>
                      <a:pt x="3" y="272"/>
                    </a:lnTo>
                    <a:lnTo>
                      <a:pt x="0" y="268"/>
                    </a:lnTo>
                    <a:lnTo>
                      <a:pt x="19" y="259"/>
                    </a:lnTo>
                    <a:lnTo>
                      <a:pt x="46" y="250"/>
                    </a:lnTo>
                    <a:lnTo>
                      <a:pt x="77" y="240"/>
                    </a:lnTo>
                    <a:lnTo>
                      <a:pt x="113" y="228"/>
                    </a:lnTo>
                    <a:lnTo>
                      <a:pt x="152" y="216"/>
                    </a:lnTo>
                    <a:lnTo>
                      <a:pt x="193" y="203"/>
                    </a:lnTo>
                    <a:lnTo>
                      <a:pt x="236" y="189"/>
                    </a:lnTo>
                    <a:lnTo>
                      <a:pt x="280" y="175"/>
                    </a:lnTo>
                    <a:lnTo>
                      <a:pt x="323" y="163"/>
                    </a:lnTo>
                    <a:lnTo>
                      <a:pt x="365" y="150"/>
                    </a:lnTo>
                    <a:lnTo>
                      <a:pt x="405" y="137"/>
                    </a:lnTo>
                    <a:lnTo>
                      <a:pt x="442" y="126"/>
                    </a:lnTo>
                    <a:lnTo>
                      <a:pt x="475" y="117"/>
                    </a:lnTo>
                    <a:lnTo>
                      <a:pt x="504" y="107"/>
                    </a:lnTo>
                    <a:lnTo>
                      <a:pt x="526" y="100"/>
                    </a:lnTo>
                    <a:lnTo>
                      <a:pt x="542" y="95"/>
                    </a:lnTo>
                    <a:lnTo>
                      <a:pt x="545" y="69"/>
                    </a:lnTo>
                    <a:lnTo>
                      <a:pt x="548" y="46"/>
                    </a:lnTo>
                    <a:lnTo>
                      <a:pt x="553" y="24"/>
                    </a:lnTo>
                    <a:lnTo>
                      <a:pt x="557" y="0"/>
                    </a:lnTo>
                    <a:lnTo>
                      <a:pt x="562" y="73"/>
                    </a:lnTo>
                    <a:lnTo>
                      <a:pt x="562" y="194"/>
                    </a:lnTo>
                    <a:lnTo>
                      <a:pt x="555" y="309"/>
                    </a:lnTo>
                    <a:lnTo>
                      <a:pt x="542" y="363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5"/>
              <p:cNvSpPr>
                <a:spLocks/>
              </p:cNvSpPr>
              <p:nvPr/>
            </p:nvSpPr>
            <p:spPr bwMode="auto">
              <a:xfrm>
                <a:off x="6154738" y="6164263"/>
                <a:ext cx="163513" cy="163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9" y="5"/>
                  </a:cxn>
                  <a:cxn ang="0">
                    <a:pos x="18" y="12"/>
                  </a:cxn>
                  <a:cxn ang="0">
                    <a:pos x="28" y="21"/>
                  </a:cxn>
                  <a:cxn ang="0">
                    <a:pos x="41" y="32"/>
                  </a:cxn>
                  <a:cxn ang="0">
                    <a:pos x="56" y="45"/>
                  </a:cxn>
                  <a:cxn ang="0">
                    <a:pos x="71" y="59"/>
                  </a:cxn>
                  <a:cxn ang="0">
                    <a:pos x="88" y="75"/>
                  </a:cxn>
                  <a:cxn ang="0">
                    <a:pos x="104" y="91"/>
                  </a:cxn>
                  <a:cxn ang="0">
                    <a:pos x="122" y="108"/>
                  </a:cxn>
                  <a:cxn ang="0">
                    <a:pos x="138" y="126"/>
                  </a:cxn>
                  <a:cxn ang="0">
                    <a:pos x="154" y="143"/>
                  </a:cxn>
                  <a:cxn ang="0">
                    <a:pos x="170" y="160"/>
                  </a:cxn>
                  <a:cxn ang="0">
                    <a:pos x="184" y="176"/>
                  </a:cxn>
                  <a:cxn ang="0">
                    <a:pos x="197" y="191"/>
                  </a:cxn>
                  <a:cxn ang="0">
                    <a:pos x="207" y="206"/>
                  </a:cxn>
                  <a:cxn ang="0">
                    <a:pos x="199" y="205"/>
                  </a:cxn>
                  <a:cxn ang="0">
                    <a:pos x="188" y="200"/>
                  </a:cxn>
                  <a:cxn ang="0">
                    <a:pos x="176" y="189"/>
                  </a:cxn>
                  <a:cxn ang="0">
                    <a:pos x="161" y="178"/>
                  </a:cxn>
                  <a:cxn ang="0">
                    <a:pos x="146" y="163"/>
                  </a:cxn>
                  <a:cxn ang="0">
                    <a:pos x="129" y="145"/>
                  </a:cxn>
                  <a:cxn ang="0">
                    <a:pos x="111" y="128"/>
                  </a:cxn>
                  <a:cxn ang="0">
                    <a:pos x="94" y="108"/>
                  </a:cxn>
                  <a:cxn ang="0">
                    <a:pos x="77" y="90"/>
                  </a:cxn>
                  <a:cxn ang="0">
                    <a:pos x="61" y="72"/>
                  </a:cxn>
                  <a:cxn ang="0">
                    <a:pos x="46" y="54"/>
                  </a:cxn>
                  <a:cxn ang="0">
                    <a:pos x="32" y="38"/>
                  </a:cxn>
                  <a:cxn ang="0">
                    <a:pos x="20" y="23"/>
                  </a:cxn>
                  <a:cxn ang="0">
                    <a:pos x="10" y="13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207" h="206">
                    <a:moveTo>
                      <a:pt x="0" y="0"/>
                    </a:moveTo>
                    <a:lnTo>
                      <a:pt x="3" y="1"/>
                    </a:lnTo>
                    <a:lnTo>
                      <a:pt x="9" y="5"/>
                    </a:lnTo>
                    <a:lnTo>
                      <a:pt x="18" y="12"/>
                    </a:lnTo>
                    <a:lnTo>
                      <a:pt x="28" y="21"/>
                    </a:lnTo>
                    <a:lnTo>
                      <a:pt x="41" y="32"/>
                    </a:lnTo>
                    <a:lnTo>
                      <a:pt x="56" y="45"/>
                    </a:lnTo>
                    <a:lnTo>
                      <a:pt x="71" y="59"/>
                    </a:lnTo>
                    <a:lnTo>
                      <a:pt x="88" y="75"/>
                    </a:lnTo>
                    <a:lnTo>
                      <a:pt x="104" y="91"/>
                    </a:lnTo>
                    <a:lnTo>
                      <a:pt x="122" y="108"/>
                    </a:lnTo>
                    <a:lnTo>
                      <a:pt x="138" y="126"/>
                    </a:lnTo>
                    <a:lnTo>
                      <a:pt x="154" y="143"/>
                    </a:lnTo>
                    <a:lnTo>
                      <a:pt x="170" y="160"/>
                    </a:lnTo>
                    <a:lnTo>
                      <a:pt x="184" y="176"/>
                    </a:lnTo>
                    <a:lnTo>
                      <a:pt x="197" y="191"/>
                    </a:lnTo>
                    <a:lnTo>
                      <a:pt x="207" y="206"/>
                    </a:lnTo>
                    <a:lnTo>
                      <a:pt x="199" y="205"/>
                    </a:lnTo>
                    <a:lnTo>
                      <a:pt x="188" y="200"/>
                    </a:lnTo>
                    <a:lnTo>
                      <a:pt x="176" y="189"/>
                    </a:lnTo>
                    <a:lnTo>
                      <a:pt x="161" y="178"/>
                    </a:lnTo>
                    <a:lnTo>
                      <a:pt x="146" y="163"/>
                    </a:lnTo>
                    <a:lnTo>
                      <a:pt x="129" y="145"/>
                    </a:lnTo>
                    <a:lnTo>
                      <a:pt x="111" y="128"/>
                    </a:lnTo>
                    <a:lnTo>
                      <a:pt x="94" y="108"/>
                    </a:lnTo>
                    <a:lnTo>
                      <a:pt x="77" y="90"/>
                    </a:lnTo>
                    <a:lnTo>
                      <a:pt x="61" y="72"/>
                    </a:lnTo>
                    <a:lnTo>
                      <a:pt x="46" y="54"/>
                    </a:lnTo>
                    <a:lnTo>
                      <a:pt x="32" y="38"/>
                    </a:lnTo>
                    <a:lnTo>
                      <a:pt x="20" y="23"/>
                    </a:lnTo>
                    <a:lnTo>
                      <a:pt x="10" y="13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6"/>
              <p:cNvSpPr>
                <a:spLocks/>
              </p:cNvSpPr>
              <p:nvPr/>
            </p:nvSpPr>
            <p:spPr bwMode="auto">
              <a:xfrm>
                <a:off x="6346825" y="6103938"/>
                <a:ext cx="398463" cy="174625"/>
              </a:xfrm>
              <a:custGeom>
                <a:avLst/>
                <a:gdLst/>
                <a:ahLst/>
                <a:cxnLst>
                  <a:cxn ang="0">
                    <a:pos x="447" y="25"/>
                  </a:cxn>
                  <a:cxn ang="0">
                    <a:pos x="454" y="15"/>
                  </a:cxn>
                  <a:cxn ang="0">
                    <a:pos x="462" y="45"/>
                  </a:cxn>
                  <a:cxn ang="0">
                    <a:pos x="485" y="47"/>
                  </a:cxn>
                  <a:cxn ang="0">
                    <a:pos x="502" y="31"/>
                  </a:cxn>
                  <a:cxn ang="0">
                    <a:pos x="481" y="31"/>
                  </a:cxn>
                  <a:cxn ang="0">
                    <a:pos x="471" y="12"/>
                  </a:cxn>
                  <a:cxn ang="0">
                    <a:pos x="467" y="1"/>
                  </a:cxn>
                  <a:cxn ang="0">
                    <a:pos x="457" y="1"/>
                  </a:cxn>
                  <a:cxn ang="0">
                    <a:pos x="436" y="7"/>
                  </a:cxn>
                  <a:cxn ang="0">
                    <a:pos x="429" y="37"/>
                  </a:cxn>
                  <a:cxn ang="0">
                    <a:pos x="412" y="53"/>
                  </a:cxn>
                  <a:cxn ang="0">
                    <a:pos x="403" y="35"/>
                  </a:cxn>
                  <a:cxn ang="0">
                    <a:pos x="398" y="16"/>
                  </a:cxn>
                  <a:cxn ang="0">
                    <a:pos x="376" y="17"/>
                  </a:cxn>
                  <a:cxn ang="0">
                    <a:pos x="346" y="22"/>
                  </a:cxn>
                  <a:cxn ang="0">
                    <a:pos x="340" y="59"/>
                  </a:cxn>
                  <a:cxn ang="0">
                    <a:pos x="335" y="72"/>
                  </a:cxn>
                  <a:cxn ang="0">
                    <a:pos x="314" y="78"/>
                  </a:cxn>
                  <a:cxn ang="0">
                    <a:pos x="300" y="51"/>
                  </a:cxn>
                  <a:cxn ang="0">
                    <a:pos x="273" y="47"/>
                  </a:cxn>
                  <a:cxn ang="0">
                    <a:pos x="242" y="60"/>
                  </a:cxn>
                  <a:cxn ang="0">
                    <a:pos x="239" y="101"/>
                  </a:cxn>
                  <a:cxn ang="0">
                    <a:pos x="217" y="114"/>
                  </a:cxn>
                  <a:cxn ang="0">
                    <a:pos x="204" y="84"/>
                  </a:cxn>
                  <a:cxn ang="0">
                    <a:pos x="177" y="85"/>
                  </a:cxn>
                  <a:cxn ang="0">
                    <a:pos x="151" y="98"/>
                  </a:cxn>
                  <a:cxn ang="0">
                    <a:pos x="145" y="133"/>
                  </a:cxn>
                  <a:cxn ang="0">
                    <a:pos x="140" y="149"/>
                  </a:cxn>
                  <a:cxn ang="0">
                    <a:pos x="116" y="156"/>
                  </a:cxn>
                  <a:cxn ang="0">
                    <a:pos x="109" y="126"/>
                  </a:cxn>
                  <a:cxn ang="0">
                    <a:pos x="84" y="123"/>
                  </a:cxn>
                  <a:cxn ang="0">
                    <a:pos x="56" y="135"/>
                  </a:cxn>
                  <a:cxn ang="0">
                    <a:pos x="53" y="182"/>
                  </a:cxn>
                  <a:cxn ang="0">
                    <a:pos x="33" y="202"/>
                  </a:cxn>
                  <a:cxn ang="0">
                    <a:pos x="7" y="213"/>
                  </a:cxn>
                  <a:cxn ang="0">
                    <a:pos x="25" y="220"/>
                  </a:cxn>
                  <a:cxn ang="0">
                    <a:pos x="58" y="206"/>
                  </a:cxn>
                  <a:cxn ang="0">
                    <a:pos x="65" y="163"/>
                  </a:cxn>
                  <a:cxn ang="0">
                    <a:pos x="86" y="138"/>
                  </a:cxn>
                  <a:cxn ang="0">
                    <a:pos x="100" y="161"/>
                  </a:cxn>
                  <a:cxn ang="0">
                    <a:pos x="118" y="172"/>
                  </a:cxn>
                  <a:cxn ang="0">
                    <a:pos x="148" y="163"/>
                  </a:cxn>
                  <a:cxn ang="0">
                    <a:pos x="167" y="144"/>
                  </a:cxn>
                  <a:cxn ang="0">
                    <a:pos x="162" y="138"/>
                  </a:cxn>
                  <a:cxn ang="0">
                    <a:pos x="160" y="118"/>
                  </a:cxn>
                  <a:cxn ang="0">
                    <a:pos x="179" y="103"/>
                  </a:cxn>
                  <a:cxn ang="0">
                    <a:pos x="193" y="136"/>
                  </a:cxn>
                  <a:cxn ang="0">
                    <a:pos x="222" y="131"/>
                  </a:cxn>
                  <a:cxn ang="0">
                    <a:pos x="251" y="115"/>
                  </a:cxn>
                  <a:cxn ang="0">
                    <a:pos x="251" y="85"/>
                  </a:cxn>
                  <a:cxn ang="0">
                    <a:pos x="263" y="70"/>
                  </a:cxn>
                  <a:cxn ang="0">
                    <a:pos x="281" y="63"/>
                  </a:cxn>
                  <a:cxn ang="0">
                    <a:pos x="290" y="96"/>
                  </a:cxn>
                  <a:cxn ang="0">
                    <a:pos x="315" y="96"/>
                  </a:cxn>
                  <a:cxn ang="0">
                    <a:pos x="344" y="86"/>
                  </a:cxn>
                  <a:cxn ang="0">
                    <a:pos x="355" y="55"/>
                  </a:cxn>
                  <a:cxn ang="0">
                    <a:pos x="374" y="39"/>
                  </a:cxn>
                  <a:cxn ang="0">
                    <a:pos x="383" y="63"/>
                  </a:cxn>
                  <a:cxn ang="0">
                    <a:pos x="399" y="73"/>
                  </a:cxn>
                  <a:cxn ang="0">
                    <a:pos x="434" y="66"/>
                  </a:cxn>
                </a:cxnLst>
                <a:rect l="0" t="0" r="r" b="b"/>
                <a:pathLst>
                  <a:path w="502" h="220">
                    <a:moveTo>
                      <a:pt x="444" y="63"/>
                    </a:moveTo>
                    <a:lnTo>
                      <a:pt x="446" y="51"/>
                    </a:lnTo>
                    <a:lnTo>
                      <a:pt x="446" y="37"/>
                    </a:lnTo>
                    <a:lnTo>
                      <a:pt x="447" y="25"/>
                    </a:lnTo>
                    <a:lnTo>
                      <a:pt x="448" y="17"/>
                    </a:lnTo>
                    <a:lnTo>
                      <a:pt x="450" y="16"/>
                    </a:lnTo>
                    <a:lnTo>
                      <a:pt x="451" y="15"/>
                    </a:lnTo>
                    <a:lnTo>
                      <a:pt x="454" y="15"/>
                    </a:lnTo>
                    <a:lnTo>
                      <a:pt x="458" y="14"/>
                    </a:lnTo>
                    <a:lnTo>
                      <a:pt x="458" y="22"/>
                    </a:lnTo>
                    <a:lnTo>
                      <a:pt x="461" y="32"/>
                    </a:lnTo>
                    <a:lnTo>
                      <a:pt x="462" y="45"/>
                    </a:lnTo>
                    <a:lnTo>
                      <a:pt x="462" y="58"/>
                    </a:lnTo>
                    <a:lnTo>
                      <a:pt x="470" y="54"/>
                    </a:lnTo>
                    <a:lnTo>
                      <a:pt x="478" y="51"/>
                    </a:lnTo>
                    <a:lnTo>
                      <a:pt x="485" y="47"/>
                    </a:lnTo>
                    <a:lnTo>
                      <a:pt x="492" y="43"/>
                    </a:lnTo>
                    <a:lnTo>
                      <a:pt x="496" y="39"/>
                    </a:lnTo>
                    <a:lnTo>
                      <a:pt x="500" y="36"/>
                    </a:lnTo>
                    <a:lnTo>
                      <a:pt x="502" y="31"/>
                    </a:lnTo>
                    <a:lnTo>
                      <a:pt x="502" y="28"/>
                    </a:lnTo>
                    <a:lnTo>
                      <a:pt x="494" y="29"/>
                    </a:lnTo>
                    <a:lnTo>
                      <a:pt x="488" y="29"/>
                    </a:lnTo>
                    <a:lnTo>
                      <a:pt x="481" y="31"/>
                    </a:lnTo>
                    <a:lnTo>
                      <a:pt x="472" y="33"/>
                    </a:lnTo>
                    <a:lnTo>
                      <a:pt x="471" y="25"/>
                    </a:lnTo>
                    <a:lnTo>
                      <a:pt x="471" y="19"/>
                    </a:lnTo>
                    <a:lnTo>
                      <a:pt x="471" y="12"/>
                    </a:lnTo>
                    <a:lnTo>
                      <a:pt x="471" y="5"/>
                    </a:lnTo>
                    <a:lnTo>
                      <a:pt x="470" y="4"/>
                    </a:lnTo>
                    <a:lnTo>
                      <a:pt x="469" y="2"/>
                    </a:lnTo>
                    <a:lnTo>
                      <a:pt x="467" y="1"/>
                    </a:lnTo>
                    <a:lnTo>
                      <a:pt x="467" y="0"/>
                    </a:lnTo>
                    <a:lnTo>
                      <a:pt x="464" y="0"/>
                    </a:lnTo>
                    <a:lnTo>
                      <a:pt x="461" y="1"/>
                    </a:lnTo>
                    <a:lnTo>
                      <a:pt x="457" y="1"/>
                    </a:lnTo>
                    <a:lnTo>
                      <a:pt x="454" y="2"/>
                    </a:lnTo>
                    <a:lnTo>
                      <a:pt x="449" y="4"/>
                    </a:lnTo>
                    <a:lnTo>
                      <a:pt x="443" y="5"/>
                    </a:lnTo>
                    <a:lnTo>
                      <a:pt x="436" y="7"/>
                    </a:lnTo>
                    <a:lnTo>
                      <a:pt x="426" y="9"/>
                    </a:lnTo>
                    <a:lnTo>
                      <a:pt x="428" y="19"/>
                    </a:lnTo>
                    <a:lnTo>
                      <a:pt x="429" y="28"/>
                    </a:lnTo>
                    <a:lnTo>
                      <a:pt x="429" y="37"/>
                    </a:lnTo>
                    <a:lnTo>
                      <a:pt x="428" y="46"/>
                    </a:lnTo>
                    <a:lnTo>
                      <a:pt x="424" y="48"/>
                    </a:lnTo>
                    <a:lnTo>
                      <a:pt x="419" y="51"/>
                    </a:lnTo>
                    <a:lnTo>
                      <a:pt x="412" y="53"/>
                    </a:lnTo>
                    <a:lnTo>
                      <a:pt x="402" y="55"/>
                    </a:lnTo>
                    <a:lnTo>
                      <a:pt x="403" y="48"/>
                    </a:lnTo>
                    <a:lnTo>
                      <a:pt x="403" y="42"/>
                    </a:lnTo>
                    <a:lnTo>
                      <a:pt x="403" y="35"/>
                    </a:lnTo>
                    <a:lnTo>
                      <a:pt x="403" y="28"/>
                    </a:lnTo>
                    <a:lnTo>
                      <a:pt x="401" y="22"/>
                    </a:lnTo>
                    <a:lnTo>
                      <a:pt x="399" y="19"/>
                    </a:lnTo>
                    <a:lnTo>
                      <a:pt x="398" y="16"/>
                    </a:lnTo>
                    <a:lnTo>
                      <a:pt x="397" y="15"/>
                    </a:lnTo>
                    <a:lnTo>
                      <a:pt x="391" y="16"/>
                    </a:lnTo>
                    <a:lnTo>
                      <a:pt x="384" y="16"/>
                    </a:lnTo>
                    <a:lnTo>
                      <a:pt x="376" y="17"/>
                    </a:lnTo>
                    <a:lnTo>
                      <a:pt x="368" y="19"/>
                    </a:lnTo>
                    <a:lnTo>
                      <a:pt x="360" y="20"/>
                    </a:lnTo>
                    <a:lnTo>
                      <a:pt x="352" y="21"/>
                    </a:lnTo>
                    <a:lnTo>
                      <a:pt x="346" y="22"/>
                    </a:lnTo>
                    <a:lnTo>
                      <a:pt x="343" y="23"/>
                    </a:lnTo>
                    <a:lnTo>
                      <a:pt x="340" y="33"/>
                    </a:lnTo>
                    <a:lnTo>
                      <a:pt x="340" y="46"/>
                    </a:lnTo>
                    <a:lnTo>
                      <a:pt x="340" y="59"/>
                    </a:lnTo>
                    <a:lnTo>
                      <a:pt x="340" y="69"/>
                    </a:lnTo>
                    <a:lnTo>
                      <a:pt x="338" y="70"/>
                    </a:lnTo>
                    <a:lnTo>
                      <a:pt x="337" y="70"/>
                    </a:lnTo>
                    <a:lnTo>
                      <a:pt x="335" y="72"/>
                    </a:lnTo>
                    <a:lnTo>
                      <a:pt x="333" y="73"/>
                    </a:lnTo>
                    <a:lnTo>
                      <a:pt x="328" y="74"/>
                    </a:lnTo>
                    <a:lnTo>
                      <a:pt x="322" y="76"/>
                    </a:lnTo>
                    <a:lnTo>
                      <a:pt x="314" y="78"/>
                    </a:lnTo>
                    <a:lnTo>
                      <a:pt x="303" y="82"/>
                    </a:lnTo>
                    <a:lnTo>
                      <a:pt x="303" y="72"/>
                    </a:lnTo>
                    <a:lnTo>
                      <a:pt x="303" y="61"/>
                    </a:lnTo>
                    <a:lnTo>
                      <a:pt x="300" y="51"/>
                    </a:lnTo>
                    <a:lnTo>
                      <a:pt x="295" y="43"/>
                    </a:lnTo>
                    <a:lnTo>
                      <a:pt x="288" y="44"/>
                    </a:lnTo>
                    <a:lnTo>
                      <a:pt x="281" y="46"/>
                    </a:lnTo>
                    <a:lnTo>
                      <a:pt x="273" y="47"/>
                    </a:lnTo>
                    <a:lnTo>
                      <a:pt x="265" y="51"/>
                    </a:lnTo>
                    <a:lnTo>
                      <a:pt x="257" y="53"/>
                    </a:lnTo>
                    <a:lnTo>
                      <a:pt x="249" y="57"/>
                    </a:lnTo>
                    <a:lnTo>
                      <a:pt x="242" y="60"/>
                    </a:lnTo>
                    <a:lnTo>
                      <a:pt x="236" y="63"/>
                    </a:lnTo>
                    <a:lnTo>
                      <a:pt x="237" y="81"/>
                    </a:lnTo>
                    <a:lnTo>
                      <a:pt x="239" y="93"/>
                    </a:lnTo>
                    <a:lnTo>
                      <a:pt x="239" y="101"/>
                    </a:lnTo>
                    <a:lnTo>
                      <a:pt x="239" y="106"/>
                    </a:lnTo>
                    <a:lnTo>
                      <a:pt x="231" y="110"/>
                    </a:lnTo>
                    <a:lnTo>
                      <a:pt x="224" y="113"/>
                    </a:lnTo>
                    <a:lnTo>
                      <a:pt x="217" y="114"/>
                    </a:lnTo>
                    <a:lnTo>
                      <a:pt x="208" y="115"/>
                    </a:lnTo>
                    <a:lnTo>
                      <a:pt x="207" y="106"/>
                    </a:lnTo>
                    <a:lnTo>
                      <a:pt x="207" y="95"/>
                    </a:lnTo>
                    <a:lnTo>
                      <a:pt x="204" y="84"/>
                    </a:lnTo>
                    <a:lnTo>
                      <a:pt x="198" y="78"/>
                    </a:lnTo>
                    <a:lnTo>
                      <a:pt x="191" y="81"/>
                    </a:lnTo>
                    <a:lnTo>
                      <a:pt x="183" y="83"/>
                    </a:lnTo>
                    <a:lnTo>
                      <a:pt x="177" y="85"/>
                    </a:lnTo>
                    <a:lnTo>
                      <a:pt x="170" y="89"/>
                    </a:lnTo>
                    <a:lnTo>
                      <a:pt x="164" y="91"/>
                    </a:lnTo>
                    <a:lnTo>
                      <a:pt x="157" y="95"/>
                    </a:lnTo>
                    <a:lnTo>
                      <a:pt x="151" y="98"/>
                    </a:lnTo>
                    <a:lnTo>
                      <a:pt x="144" y="101"/>
                    </a:lnTo>
                    <a:lnTo>
                      <a:pt x="145" y="115"/>
                    </a:lnTo>
                    <a:lnTo>
                      <a:pt x="144" y="126"/>
                    </a:lnTo>
                    <a:lnTo>
                      <a:pt x="145" y="133"/>
                    </a:lnTo>
                    <a:lnTo>
                      <a:pt x="147" y="138"/>
                    </a:lnTo>
                    <a:lnTo>
                      <a:pt x="147" y="142"/>
                    </a:lnTo>
                    <a:lnTo>
                      <a:pt x="145" y="145"/>
                    </a:lnTo>
                    <a:lnTo>
                      <a:pt x="140" y="149"/>
                    </a:lnTo>
                    <a:lnTo>
                      <a:pt x="134" y="151"/>
                    </a:lnTo>
                    <a:lnTo>
                      <a:pt x="129" y="153"/>
                    </a:lnTo>
                    <a:lnTo>
                      <a:pt x="122" y="154"/>
                    </a:lnTo>
                    <a:lnTo>
                      <a:pt x="116" y="156"/>
                    </a:lnTo>
                    <a:lnTo>
                      <a:pt x="113" y="157"/>
                    </a:lnTo>
                    <a:lnTo>
                      <a:pt x="111" y="145"/>
                    </a:lnTo>
                    <a:lnTo>
                      <a:pt x="111" y="135"/>
                    </a:lnTo>
                    <a:lnTo>
                      <a:pt x="109" y="126"/>
                    </a:lnTo>
                    <a:lnTo>
                      <a:pt x="103" y="118"/>
                    </a:lnTo>
                    <a:lnTo>
                      <a:pt x="98" y="120"/>
                    </a:lnTo>
                    <a:lnTo>
                      <a:pt x="91" y="121"/>
                    </a:lnTo>
                    <a:lnTo>
                      <a:pt x="84" y="123"/>
                    </a:lnTo>
                    <a:lnTo>
                      <a:pt x="76" y="126"/>
                    </a:lnTo>
                    <a:lnTo>
                      <a:pt x="69" y="128"/>
                    </a:lnTo>
                    <a:lnTo>
                      <a:pt x="62" y="131"/>
                    </a:lnTo>
                    <a:lnTo>
                      <a:pt x="56" y="135"/>
                    </a:lnTo>
                    <a:lnTo>
                      <a:pt x="51" y="138"/>
                    </a:lnTo>
                    <a:lnTo>
                      <a:pt x="50" y="150"/>
                    </a:lnTo>
                    <a:lnTo>
                      <a:pt x="51" y="165"/>
                    </a:lnTo>
                    <a:lnTo>
                      <a:pt x="53" y="182"/>
                    </a:lnTo>
                    <a:lnTo>
                      <a:pt x="54" y="195"/>
                    </a:lnTo>
                    <a:lnTo>
                      <a:pt x="47" y="197"/>
                    </a:lnTo>
                    <a:lnTo>
                      <a:pt x="40" y="199"/>
                    </a:lnTo>
                    <a:lnTo>
                      <a:pt x="33" y="202"/>
                    </a:lnTo>
                    <a:lnTo>
                      <a:pt x="26" y="204"/>
                    </a:lnTo>
                    <a:lnTo>
                      <a:pt x="19" y="208"/>
                    </a:lnTo>
                    <a:lnTo>
                      <a:pt x="13" y="210"/>
                    </a:lnTo>
                    <a:lnTo>
                      <a:pt x="7" y="213"/>
                    </a:lnTo>
                    <a:lnTo>
                      <a:pt x="0" y="216"/>
                    </a:lnTo>
                    <a:lnTo>
                      <a:pt x="8" y="219"/>
                    </a:lnTo>
                    <a:lnTo>
                      <a:pt x="17" y="220"/>
                    </a:lnTo>
                    <a:lnTo>
                      <a:pt x="25" y="220"/>
                    </a:lnTo>
                    <a:lnTo>
                      <a:pt x="34" y="219"/>
                    </a:lnTo>
                    <a:lnTo>
                      <a:pt x="43" y="216"/>
                    </a:lnTo>
                    <a:lnTo>
                      <a:pt x="51" y="212"/>
                    </a:lnTo>
                    <a:lnTo>
                      <a:pt x="58" y="206"/>
                    </a:lnTo>
                    <a:lnTo>
                      <a:pt x="65" y="201"/>
                    </a:lnTo>
                    <a:lnTo>
                      <a:pt x="65" y="189"/>
                    </a:lnTo>
                    <a:lnTo>
                      <a:pt x="65" y="175"/>
                    </a:lnTo>
                    <a:lnTo>
                      <a:pt x="65" y="163"/>
                    </a:lnTo>
                    <a:lnTo>
                      <a:pt x="65" y="151"/>
                    </a:lnTo>
                    <a:lnTo>
                      <a:pt x="70" y="148"/>
                    </a:lnTo>
                    <a:lnTo>
                      <a:pt x="78" y="143"/>
                    </a:lnTo>
                    <a:lnTo>
                      <a:pt x="86" y="138"/>
                    </a:lnTo>
                    <a:lnTo>
                      <a:pt x="93" y="135"/>
                    </a:lnTo>
                    <a:lnTo>
                      <a:pt x="98" y="141"/>
                    </a:lnTo>
                    <a:lnTo>
                      <a:pt x="100" y="150"/>
                    </a:lnTo>
                    <a:lnTo>
                      <a:pt x="100" y="161"/>
                    </a:lnTo>
                    <a:lnTo>
                      <a:pt x="100" y="171"/>
                    </a:lnTo>
                    <a:lnTo>
                      <a:pt x="104" y="173"/>
                    </a:lnTo>
                    <a:lnTo>
                      <a:pt x="110" y="173"/>
                    </a:lnTo>
                    <a:lnTo>
                      <a:pt x="118" y="172"/>
                    </a:lnTo>
                    <a:lnTo>
                      <a:pt x="126" y="171"/>
                    </a:lnTo>
                    <a:lnTo>
                      <a:pt x="134" y="168"/>
                    </a:lnTo>
                    <a:lnTo>
                      <a:pt x="143" y="165"/>
                    </a:lnTo>
                    <a:lnTo>
                      <a:pt x="148" y="163"/>
                    </a:lnTo>
                    <a:lnTo>
                      <a:pt x="154" y="160"/>
                    </a:lnTo>
                    <a:lnTo>
                      <a:pt x="159" y="153"/>
                    </a:lnTo>
                    <a:lnTo>
                      <a:pt x="163" y="149"/>
                    </a:lnTo>
                    <a:lnTo>
                      <a:pt x="167" y="144"/>
                    </a:lnTo>
                    <a:lnTo>
                      <a:pt x="169" y="136"/>
                    </a:lnTo>
                    <a:lnTo>
                      <a:pt x="167" y="137"/>
                    </a:lnTo>
                    <a:lnTo>
                      <a:pt x="164" y="137"/>
                    </a:lnTo>
                    <a:lnTo>
                      <a:pt x="162" y="138"/>
                    </a:lnTo>
                    <a:lnTo>
                      <a:pt x="159" y="138"/>
                    </a:lnTo>
                    <a:lnTo>
                      <a:pt x="160" y="131"/>
                    </a:lnTo>
                    <a:lnTo>
                      <a:pt x="160" y="125"/>
                    </a:lnTo>
                    <a:lnTo>
                      <a:pt x="160" y="118"/>
                    </a:lnTo>
                    <a:lnTo>
                      <a:pt x="160" y="112"/>
                    </a:lnTo>
                    <a:lnTo>
                      <a:pt x="164" y="110"/>
                    </a:lnTo>
                    <a:lnTo>
                      <a:pt x="171" y="106"/>
                    </a:lnTo>
                    <a:lnTo>
                      <a:pt x="179" y="103"/>
                    </a:lnTo>
                    <a:lnTo>
                      <a:pt x="186" y="98"/>
                    </a:lnTo>
                    <a:lnTo>
                      <a:pt x="189" y="111"/>
                    </a:lnTo>
                    <a:lnTo>
                      <a:pt x="191" y="126"/>
                    </a:lnTo>
                    <a:lnTo>
                      <a:pt x="193" y="136"/>
                    </a:lnTo>
                    <a:lnTo>
                      <a:pt x="198" y="140"/>
                    </a:lnTo>
                    <a:lnTo>
                      <a:pt x="205" y="137"/>
                    </a:lnTo>
                    <a:lnTo>
                      <a:pt x="213" y="135"/>
                    </a:lnTo>
                    <a:lnTo>
                      <a:pt x="222" y="131"/>
                    </a:lnTo>
                    <a:lnTo>
                      <a:pt x="231" y="129"/>
                    </a:lnTo>
                    <a:lnTo>
                      <a:pt x="239" y="126"/>
                    </a:lnTo>
                    <a:lnTo>
                      <a:pt x="246" y="121"/>
                    </a:lnTo>
                    <a:lnTo>
                      <a:pt x="251" y="115"/>
                    </a:lnTo>
                    <a:lnTo>
                      <a:pt x="254" y="110"/>
                    </a:lnTo>
                    <a:lnTo>
                      <a:pt x="253" y="101"/>
                    </a:lnTo>
                    <a:lnTo>
                      <a:pt x="252" y="93"/>
                    </a:lnTo>
                    <a:lnTo>
                      <a:pt x="251" y="85"/>
                    </a:lnTo>
                    <a:lnTo>
                      <a:pt x="251" y="77"/>
                    </a:lnTo>
                    <a:lnTo>
                      <a:pt x="255" y="75"/>
                    </a:lnTo>
                    <a:lnTo>
                      <a:pt x="259" y="73"/>
                    </a:lnTo>
                    <a:lnTo>
                      <a:pt x="263" y="70"/>
                    </a:lnTo>
                    <a:lnTo>
                      <a:pt x="268" y="68"/>
                    </a:lnTo>
                    <a:lnTo>
                      <a:pt x="272" y="67"/>
                    </a:lnTo>
                    <a:lnTo>
                      <a:pt x="276" y="65"/>
                    </a:lnTo>
                    <a:lnTo>
                      <a:pt x="281" y="63"/>
                    </a:lnTo>
                    <a:lnTo>
                      <a:pt x="285" y="62"/>
                    </a:lnTo>
                    <a:lnTo>
                      <a:pt x="287" y="72"/>
                    </a:lnTo>
                    <a:lnTo>
                      <a:pt x="288" y="83"/>
                    </a:lnTo>
                    <a:lnTo>
                      <a:pt x="290" y="96"/>
                    </a:lnTo>
                    <a:lnTo>
                      <a:pt x="293" y="107"/>
                    </a:lnTo>
                    <a:lnTo>
                      <a:pt x="300" y="103"/>
                    </a:lnTo>
                    <a:lnTo>
                      <a:pt x="308" y="99"/>
                    </a:lnTo>
                    <a:lnTo>
                      <a:pt x="315" y="96"/>
                    </a:lnTo>
                    <a:lnTo>
                      <a:pt x="323" y="93"/>
                    </a:lnTo>
                    <a:lnTo>
                      <a:pt x="330" y="91"/>
                    </a:lnTo>
                    <a:lnTo>
                      <a:pt x="337" y="89"/>
                    </a:lnTo>
                    <a:lnTo>
                      <a:pt x="344" y="86"/>
                    </a:lnTo>
                    <a:lnTo>
                      <a:pt x="350" y="83"/>
                    </a:lnTo>
                    <a:lnTo>
                      <a:pt x="352" y="73"/>
                    </a:lnTo>
                    <a:lnTo>
                      <a:pt x="353" y="65"/>
                    </a:lnTo>
                    <a:lnTo>
                      <a:pt x="355" y="55"/>
                    </a:lnTo>
                    <a:lnTo>
                      <a:pt x="356" y="47"/>
                    </a:lnTo>
                    <a:lnTo>
                      <a:pt x="363" y="44"/>
                    </a:lnTo>
                    <a:lnTo>
                      <a:pt x="368" y="42"/>
                    </a:lnTo>
                    <a:lnTo>
                      <a:pt x="374" y="39"/>
                    </a:lnTo>
                    <a:lnTo>
                      <a:pt x="383" y="37"/>
                    </a:lnTo>
                    <a:lnTo>
                      <a:pt x="384" y="46"/>
                    </a:lnTo>
                    <a:lnTo>
                      <a:pt x="383" y="55"/>
                    </a:lnTo>
                    <a:lnTo>
                      <a:pt x="383" y="63"/>
                    </a:lnTo>
                    <a:lnTo>
                      <a:pt x="386" y="72"/>
                    </a:lnTo>
                    <a:lnTo>
                      <a:pt x="388" y="73"/>
                    </a:lnTo>
                    <a:lnTo>
                      <a:pt x="393" y="73"/>
                    </a:lnTo>
                    <a:lnTo>
                      <a:pt x="399" y="73"/>
                    </a:lnTo>
                    <a:lnTo>
                      <a:pt x="406" y="72"/>
                    </a:lnTo>
                    <a:lnTo>
                      <a:pt x="416" y="70"/>
                    </a:lnTo>
                    <a:lnTo>
                      <a:pt x="425" y="68"/>
                    </a:lnTo>
                    <a:lnTo>
                      <a:pt x="434" y="66"/>
                    </a:lnTo>
                    <a:lnTo>
                      <a:pt x="444" y="63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7"/>
              <p:cNvSpPr>
                <a:spLocks/>
              </p:cNvSpPr>
              <p:nvPr/>
            </p:nvSpPr>
            <p:spPr bwMode="auto">
              <a:xfrm>
                <a:off x="6286500" y="6186488"/>
                <a:ext cx="66675" cy="84138"/>
              </a:xfrm>
              <a:custGeom>
                <a:avLst/>
                <a:gdLst/>
                <a:ahLst/>
                <a:cxnLst>
                  <a:cxn ang="0">
                    <a:pos x="12" y="61"/>
                  </a:cxn>
                  <a:cxn ang="0">
                    <a:pos x="11" y="54"/>
                  </a:cxn>
                  <a:cxn ang="0">
                    <a:pos x="11" y="48"/>
                  </a:cxn>
                  <a:cxn ang="0">
                    <a:pos x="11" y="38"/>
                  </a:cxn>
                  <a:cxn ang="0">
                    <a:pos x="12" y="21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12" y="5"/>
                  </a:cxn>
                  <a:cxn ang="0">
                    <a:pos x="18" y="7"/>
                  </a:cxn>
                  <a:cxn ang="0">
                    <a:pos x="25" y="9"/>
                  </a:cxn>
                  <a:cxn ang="0">
                    <a:pos x="28" y="17"/>
                  </a:cxn>
                  <a:cxn ang="0">
                    <a:pos x="28" y="30"/>
                  </a:cxn>
                  <a:cxn ang="0">
                    <a:pos x="26" y="43"/>
                  </a:cxn>
                  <a:cxn ang="0">
                    <a:pos x="25" y="55"/>
                  </a:cxn>
                  <a:cxn ang="0">
                    <a:pos x="28" y="62"/>
                  </a:cxn>
                  <a:cxn ang="0">
                    <a:pos x="33" y="73"/>
                  </a:cxn>
                  <a:cxn ang="0">
                    <a:pos x="40" y="81"/>
                  </a:cxn>
                  <a:cxn ang="0">
                    <a:pos x="44" y="83"/>
                  </a:cxn>
                  <a:cxn ang="0">
                    <a:pos x="45" y="69"/>
                  </a:cxn>
                  <a:cxn ang="0">
                    <a:pos x="48" y="58"/>
                  </a:cxn>
                  <a:cxn ang="0">
                    <a:pos x="51" y="47"/>
                  </a:cxn>
                  <a:cxn ang="0">
                    <a:pos x="53" y="36"/>
                  </a:cxn>
                  <a:cxn ang="0">
                    <a:pos x="62" y="41"/>
                  </a:cxn>
                  <a:cxn ang="0">
                    <a:pos x="71" y="47"/>
                  </a:cxn>
                  <a:cxn ang="0">
                    <a:pos x="79" y="53"/>
                  </a:cxn>
                  <a:cxn ang="0">
                    <a:pos x="86" y="59"/>
                  </a:cxn>
                  <a:cxn ang="0">
                    <a:pos x="86" y="67"/>
                  </a:cxn>
                  <a:cxn ang="0">
                    <a:pos x="83" y="77"/>
                  </a:cxn>
                  <a:cxn ang="0">
                    <a:pos x="81" y="90"/>
                  </a:cxn>
                  <a:cxn ang="0">
                    <a:pos x="79" y="106"/>
                  </a:cxn>
                  <a:cxn ang="0">
                    <a:pos x="76" y="101"/>
                  </a:cxn>
                  <a:cxn ang="0">
                    <a:pos x="74" y="90"/>
                  </a:cxn>
                  <a:cxn ang="0">
                    <a:pos x="73" y="75"/>
                  </a:cxn>
                  <a:cxn ang="0">
                    <a:pos x="73" y="60"/>
                  </a:cxn>
                  <a:cxn ang="0">
                    <a:pos x="70" y="59"/>
                  </a:cxn>
                  <a:cxn ang="0">
                    <a:pos x="66" y="58"/>
                  </a:cxn>
                  <a:cxn ang="0">
                    <a:pos x="62" y="58"/>
                  </a:cxn>
                  <a:cxn ang="0">
                    <a:pos x="58" y="56"/>
                  </a:cxn>
                  <a:cxn ang="0">
                    <a:pos x="56" y="70"/>
                  </a:cxn>
                  <a:cxn ang="0">
                    <a:pos x="55" y="83"/>
                  </a:cxn>
                  <a:cxn ang="0">
                    <a:pos x="55" y="94"/>
                  </a:cxn>
                  <a:cxn ang="0">
                    <a:pos x="55" y="106"/>
                  </a:cxn>
                  <a:cxn ang="0">
                    <a:pos x="49" y="106"/>
                  </a:cxn>
                  <a:cxn ang="0">
                    <a:pos x="42" y="103"/>
                  </a:cxn>
                  <a:cxn ang="0">
                    <a:pos x="35" y="97"/>
                  </a:cxn>
                  <a:cxn ang="0">
                    <a:pos x="29" y="89"/>
                  </a:cxn>
                  <a:cxn ang="0">
                    <a:pos x="23" y="81"/>
                  </a:cxn>
                  <a:cxn ang="0">
                    <a:pos x="18" y="73"/>
                  </a:cxn>
                  <a:cxn ang="0">
                    <a:pos x="14" y="66"/>
                  </a:cxn>
                  <a:cxn ang="0">
                    <a:pos x="12" y="61"/>
                  </a:cxn>
                </a:cxnLst>
                <a:rect l="0" t="0" r="r" b="b"/>
                <a:pathLst>
                  <a:path w="86" h="106">
                    <a:moveTo>
                      <a:pt x="12" y="61"/>
                    </a:moveTo>
                    <a:lnTo>
                      <a:pt x="11" y="54"/>
                    </a:lnTo>
                    <a:lnTo>
                      <a:pt x="11" y="48"/>
                    </a:lnTo>
                    <a:lnTo>
                      <a:pt x="11" y="38"/>
                    </a:lnTo>
                    <a:lnTo>
                      <a:pt x="12" y="21"/>
                    </a:lnTo>
                    <a:lnTo>
                      <a:pt x="5" y="16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2" y="5"/>
                    </a:lnTo>
                    <a:lnTo>
                      <a:pt x="18" y="7"/>
                    </a:lnTo>
                    <a:lnTo>
                      <a:pt x="25" y="9"/>
                    </a:lnTo>
                    <a:lnTo>
                      <a:pt x="28" y="17"/>
                    </a:lnTo>
                    <a:lnTo>
                      <a:pt x="28" y="30"/>
                    </a:lnTo>
                    <a:lnTo>
                      <a:pt x="26" y="43"/>
                    </a:lnTo>
                    <a:lnTo>
                      <a:pt x="25" y="55"/>
                    </a:lnTo>
                    <a:lnTo>
                      <a:pt x="28" y="62"/>
                    </a:lnTo>
                    <a:lnTo>
                      <a:pt x="33" y="73"/>
                    </a:lnTo>
                    <a:lnTo>
                      <a:pt x="40" y="81"/>
                    </a:lnTo>
                    <a:lnTo>
                      <a:pt x="44" y="83"/>
                    </a:lnTo>
                    <a:lnTo>
                      <a:pt x="45" y="69"/>
                    </a:lnTo>
                    <a:lnTo>
                      <a:pt x="48" y="58"/>
                    </a:lnTo>
                    <a:lnTo>
                      <a:pt x="51" y="47"/>
                    </a:lnTo>
                    <a:lnTo>
                      <a:pt x="53" y="36"/>
                    </a:lnTo>
                    <a:lnTo>
                      <a:pt x="62" y="41"/>
                    </a:lnTo>
                    <a:lnTo>
                      <a:pt x="71" y="47"/>
                    </a:lnTo>
                    <a:lnTo>
                      <a:pt x="79" y="53"/>
                    </a:lnTo>
                    <a:lnTo>
                      <a:pt x="86" y="59"/>
                    </a:lnTo>
                    <a:lnTo>
                      <a:pt x="86" y="67"/>
                    </a:lnTo>
                    <a:lnTo>
                      <a:pt x="83" y="77"/>
                    </a:lnTo>
                    <a:lnTo>
                      <a:pt x="81" y="90"/>
                    </a:lnTo>
                    <a:lnTo>
                      <a:pt x="79" y="106"/>
                    </a:lnTo>
                    <a:lnTo>
                      <a:pt x="76" y="101"/>
                    </a:lnTo>
                    <a:lnTo>
                      <a:pt x="74" y="90"/>
                    </a:lnTo>
                    <a:lnTo>
                      <a:pt x="73" y="75"/>
                    </a:lnTo>
                    <a:lnTo>
                      <a:pt x="73" y="60"/>
                    </a:lnTo>
                    <a:lnTo>
                      <a:pt x="70" y="59"/>
                    </a:lnTo>
                    <a:lnTo>
                      <a:pt x="66" y="58"/>
                    </a:lnTo>
                    <a:lnTo>
                      <a:pt x="62" y="58"/>
                    </a:lnTo>
                    <a:lnTo>
                      <a:pt x="58" y="56"/>
                    </a:lnTo>
                    <a:lnTo>
                      <a:pt x="56" y="70"/>
                    </a:lnTo>
                    <a:lnTo>
                      <a:pt x="55" y="83"/>
                    </a:lnTo>
                    <a:lnTo>
                      <a:pt x="55" y="94"/>
                    </a:lnTo>
                    <a:lnTo>
                      <a:pt x="55" y="106"/>
                    </a:lnTo>
                    <a:lnTo>
                      <a:pt x="49" y="106"/>
                    </a:lnTo>
                    <a:lnTo>
                      <a:pt x="42" y="103"/>
                    </a:lnTo>
                    <a:lnTo>
                      <a:pt x="35" y="97"/>
                    </a:lnTo>
                    <a:lnTo>
                      <a:pt x="29" y="89"/>
                    </a:lnTo>
                    <a:lnTo>
                      <a:pt x="23" y="81"/>
                    </a:lnTo>
                    <a:lnTo>
                      <a:pt x="18" y="73"/>
                    </a:lnTo>
                    <a:lnTo>
                      <a:pt x="14" y="66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8"/>
              <p:cNvSpPr>
                <a:spLocks/>
              </p:cNvSpPr>
              <p:nvPr/>
            </p:nvSpPr>
            <p:spPr bwMode="auto">
              <a:xfrm>
                <a:off x="5576888" y="5989638"/>
                <a:ext cx="239713" cy="284163"/>
              </a:xfrm>
              <a:custGeom>
                <a:avLst/>
                <a:gdLst/>
                <a:ahLst/>
                <a:cxnLst>
                  <a:cxn ang="0">
                    <a:pos x="16" y="39"/>
                  </a:cxn>
                  <a:cxn ang="0">
                    <a:pos x="12" y="36"/>
                  </a:cxn>
                  <a:cxn ang="0">
                    <a:pos x="10" y="31"/>
                  </a:cxn>
                  <a:cxn ang="0">
                    <a:pos x="13" y="29"/>
                  </a:cxn>
                  <a:cxn ang="0">
                    <a:pos x="19" y="24"/>
                  </a:cxn>
                  <a:cxn ang="0">
                    <a:pos x="34" y="17"/>
                  </a:cxn>
                  <a:cxn ang="0">
                    <a:pos x="53" y="10"/>
                  </a:cxn>
                  <a:cxn ang="0">
                    <a:pos x="78" y="3"/>
                  </a:cxn>
                  <a:cxn ang="0">
                    <a:pos x="105" y="0"/>
                  </a:cxn>
                  <a:cxn ang="0">
                    <a:pos x="133" y="0"/>
                  </a:cxn>
                  <a:cxn ang="0">
                    <a:pos x="160" y="3"/>
                  </a:cxn>
                  <a:cxn ang="0">
                    <a:pos x="187" y="14"/>
                  </a:cxn>
                  <a:cxn ang="0">
                    <a:pos x="197" y="23"/>
                  </a:cxn>
                  <a:cxn ang="0">
                    <a:pos x="194" y="24"/>
                  </a:cxn>
                  <a:cxn ang="0">
                    <a:pos x="193" y="31"/>
                  </a:cxn>
                  <a:cxn ang="0">
                    <a:pos x="195" y="48"/>
                  </a:cxn>
                  <a:cxn ang="0">
                    <a:pos x="202" y="70"/>
                  </a:cxn>
                  <a:cxn ang="0">
                    <a:pos x="209" y="70"/>
                  </a:cxn>
                  <a:cxn ang="0">
                    <a:pos x="218" y="71"/>
                  </a:cxn>
                  <a:cxn ang="0">
                    <a:pos x="231" y="74"/>
                  </a:cxn>
                  <a:cxn ang="0">
                    <a:pos x="241" y="62"/>
                  </a:cxn>
                  <a:cxn ang="0">
                    <a:pos x="242" y="36"/>
                  </a:cxn>
                  <a:cxn ang="0">
                    <a:pos x="250" y="23"/>
                  </a:cxn>
                  <a:cxn ang="0">
                    <a:pos x="265" y="24"/>
                  </a:cxn>
                  <a:cxn ang="0">
                    <a:pos x="283" y="28"/>
                  </a:cxn>
                  <a:cxn ang="0">
                    <a:pos x="295" y="35"/>
                  </a:cxn>
                  <a:cxn ang="0">
                    <a:pos x="300" y="52"/>
                  </a:cxn>
                  <a:cxn ang="0">
                    <a:pos x="302" y="81"/>
                  </a:cxn>
                  <a:cxn ang="0">
                    <a:pos x="292" y="89"/>
                  </a:cxn>
                  <a:cxn ang="0">
                    <a:pos x="286" y="59"/>
                  </a:cxn>
                  <a:cxn ang="0">
                    <a:pos x="278" y="45"/>
                  </a:cxn>
                  <a:cxn ang="0">
                    <a:pos x="265" y="44"/>
                  </a:cxn>
                  <a:cxn ang="0">
                    <a:pos x="258" y="58"/>
                  </a:cxn>
                  <a:cxn ang="0">
                    <a:pos x="260" y="77"/>
                  </a:cxn>
                  <a:cxn ang="0">
                    <a:pos x="254" y="93"/>
                  </a:cxn>
                  <a:cxn ang="0">
                    <a:pos x="234" y="92"/>
                  </a:cxn>
                  <a:cxn ang="0">
                    <a:pos x="217" y="89"/>
                  </a:cxn>
                  <a:cxn ang="0">
                    <a:pos x="203" y="85"/>
                  </a:cxn>
                  <a:cxn ang="0">
                    <a:pos x="197" y="91"/>
                  </a:cxn>
                  <a:cxn ang="0">
                    <a:pos x="196" y="105"/>
                  </a:cxn>
                  <a:cxn ang="0">
                    <a:pos x="199" y="143"/>
                  </a:cxn>
                  <a:cxn ang="0">
                    <a:pos x="195" y="264"/>
                  </a:cxn>
                  <a:cxn ang="0">
                    <a:pos x="178" y="296"/>
                  </a:cxn>
                  <a:cxn ang="0">
                    <a:pos x="178" y="95"/>
                  </a:cxn>
                  <a:cxn ang="0">
                    <a:pos x="165" y="20"/>
                  </a:cxn>
                  <a:cxn ang="0">
                    <a:pos x="127" y="15"/>
                  </a:cxn>
                  <a:cxn ang="0">
                    <a:pos x="86" y="16"/>
                  </a:cxn>
                  <a:cxn ang="0">
                    <a:pos x="49" y="25"/>
                  </a:cxn>
                  <a:cxn ang="0">
                    <a:pos x="30" y="106"/>
                  </a:cxn>
                  <a:cxn ang="0">
                    <a:pos x="15" y="256"/>
                  </a:cxn>
                  <a:cxn ang="0">
                    <a:pos x="0" y="252"/>
                  </a:cxn>
                  <a:cxn ang="0">
                    <a:pos x="16" y="80"/>
                  </a:cxn>
                </a:cxnLst>
                <a:rect l="0" t="0" r="r" b="b"/>
                <a:pathLst>
                  <a:path w="303" h="357">
                    <a:moveTo>
                      <a:pt x="21" y="40"/>
                    </a:moveTo>
                    <a:lnTo>
                      <a:pt x="16" y="39"/>
                    </a:lnTo>
                    <a:lnTo>
                      <a:pt x="14" y="38"/>
                    </a:lnTo>
                    <a:lnTo>
                      <a:pt x="12" y="36"/>
                    </a:lnTo>
                    <a:lnTo>
                      <a:pt x="7" y="33"/>
                    </a:lnTo>
                    <a:lnTo>
                      <a:pt x="10" y="31"/>
                    </a:lnTo>
                    <a:lnTo>
                      <a:pt x="12" y="30"/>
                    </a:lnTo>
                    <a:lnTo>
                      <a:pt x="13" y="29"/>
                    </a:lnTo>
                    <a:lnTo>
                      <a:pt x="14" y="27"/>
                    </a:lnTo>
                    <a:lnTo>
                      <a:pt x="19" y="24"/>
                    </a:lnTo>
                    <a:lnTo>
                      <a:pt x="26" y="21"/>
                    </a:lnTo>
                    <a:lnTo>
                      <a:pt x="34" y="17"/>
                    </a:lnTo>
                    <a:lnTo>
                      <a:pt x="43" y="14"/>
                    </a:lnTo>
                    <a:lnTo>
                      <a:pt x="53" y="10"/>
                    </a:lnTo>
                    <a:lnTo>
                      <a:pt x="65" y="7"/>
                    </a:lnTo>
                    <a:lnTo>
                      <a:pt x="78" y="3"/>
                    </a:lnTo>
                    <a:lnTo>
                      <a:pt x="91" y="1"/>
                    </a:lnTo>
                    <a:lnTo>
                      <a:pt x="105" y="0"/>
                    </a:lnTo>
                    <a:lnTo>
                      <a:pt x="119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0" y="3"/>
                    </a:lnTo>
                    <a:lnTo>
                      <a:pt x="174" y="8"/>
                    </a:lnTo>
                    <a:lnTo>
                      <a:pt x="187" y="14"/>
                    </a:lnTo>
                    <a:lnTo>
                      <a:pt x="199" y="22"/>
                    </a:lnTo>
                    <a:lnTo>
                      <a:pt x="197" y="23"/>
                    </a:lnTo>
                    <a:lnTo>
                      <a:pt x="196" y="23"/>
                    </a:lnTo>
                    <a:lnTo>
                      <a:pt x="194" y="24"/>
                    </a:lnTo>
                    <a:lnTo>
                      <a:pt x="193" y="25"/>
                    </a:lnTo>
                    <a:lnTo>
                      <a:pt x="193" y="31"/>
                    </a:lnTo>
                    <a:lnTo>
                      <a:pt x="194" y="37"/>
                    </a:lnTo>
                    <a:lnTo>
                      <a:pt x="195" y="48"/>
                    </a:lnTo>
                    <a:lnTo>
                      <a:pt x="197" y="70"/>
                    </a:lnTo>
                    <a:lnTo>
                      <a:pt x="202" y="70"/>
                    </a:lnTo>
                    <a:lnTo>
                      <a:pt x="205" y="70"/>
                    </a:lnTo>
                    <a:lnTo>
                      <a:pt x="209" y="70"/>
                    </a:lnTo>
                    <a:lnTo>
                      <a:pt x="213" y="70"/>
                    </a:lnTo>
                    <a:lnTo>
                      <a:pt x="218" y="71"/>
                    </a:lnTo>
                    <a:lnTo>
                      <a:pt x="224" y="73"/>
                    </a:lnTo>
                    <a:lnTo>
                      <a:pt x="231" y="74"/>
                    </a:lnTo>
                    <a:lnTo>
                      <a:pt x="241" y="75"/>
                    </a:lnTo>
                    <a:lnTo>
                      <a:pt x="241" y="62"/>
                    </a:lnTo>
                    <a:lnTo>
                      <a:pt x="241" y="48"/>
                    </a:lnTo>
                    <a:lnTo>
                      <a:pt x="242" y="36"/>
                    </a:lnTo>
                    <a:lnTo>
                      <a:pt x="245" y="23"/>
                    </a:lnTo>
                    <a:lnTo>
                      <a:pt x="250" y="23"/>
                    </a:lnTo>
                    <a:lnTo>
                      <a:pt x="257" y="24"/>
                    </a:lnTo>
                    <a:lnTo>
                      <a:pt x="265" y="24"/>
                    </a:lnTo>
                    <a:lnTo>
                      <a:pt x="275" y="27"/>
                    </a:lnTo>
                    <a:lnTo>
                      <a:pt x="283" y="28"/>
                    </a:lnTo>
                    <a:lnTo>
                      <a:pt x="290" y="31"/>
                    </a:lnTo>
                    <a:lnTo>
                      <a:pt x="295" y="35"/>
                    </a:lnTo>
                    <a:lnTo>
                      <a:pt x="299" y="38"/>
                    </a:lnTo>
                    <a:lnTo>
                      <a:pt x="300" y="52"/>
                    </a:lnTo>
                    <a:lnTo>
                      <a:pt x="301" y="66"/>
                    </a:lnTo>
                    <a:lnTo>
                      <a:pt x="302" y="81"/>
                    </a:lnTo>
                    <a:lnTo>
                      <a:pt x="303" y="95"/>
                    </a:lnTo>
                    <a:lnTo>
                      <a:pt x="292" y="89"/>
                    </a:lnTo>
                    <a:lnTo>
                      <a:pt x="287" y="75"/>
                    </a:lnTo>
                    <a:lnTo>
                      <a:pt x="286" y="59"/>
                    </a:lnTo>
                    <a:lnTo>
                      <a:pt x="285" y="45"/>
                    </a:lnTo>
                    <a:lnTo>
                      <a:pt x="278" y="45"/>
                    </a:lnTo>
                    <a:lnTo>
                      <a:pt x="272" y="44"/>
                    </a:lnTo>
                    <a:lnTo>
                      <a:pt x="265" y="44"/>
                    </a:lnTo>
                    <a:lnTo>
                      <a:pt x="258" y="44"/>
                    </a:lnTo>
                    <a:lnTo>
                      <a:pt x="258" y="58"/>
                    </a:lnTo>
                    <a:lnTo>
                      <a:pt x="258" y="68"/>
                    </a:lnTo>
                    <a:lnTo>
                      <a:pt x="260" y="77"/>
                    </a:lnTo>
                    <a:lnTo>
                      <a:pt x="263" y="92"/>
                    </a:lnTo>
                    <a:lnTo>
                      <a:pt x="254" y="93"/>
                    </a:lnTo>
                    <a:lnTo>
                      <a:pt x="243" y="93"/>
                    </a:lnTo>
                    <a:lnTo>
                      <a:pt x="234" y="92"/>
                    </a:lnTo>
                    <a:lnTo>
                      <a:pt x="225" y="90"/>
                    </a:lnTo>
                    <a:lnTo>
                      <a:pt x="217" y="89"/>
                    </a:lnTo>
                    <a:lnTo>
                      <a:pt x="209" y="86"/>
                    </a:lnTo>
                    <a:lnTo>
                      <a:pt x="203" y="85"/>
                    </a:lnTo>
                    <a:lnTo>
                      <a:pt x="197" y="85"/>
                    </a:lnTo>
                    <a:lnTo>
                      <a:pt x="197" y="91"/>
                    </a:lnTo>
                    <a:lnTo>
                      <a:pt x="197" y="98"/>
                    </a:lnTo>
                    <a:lnTo>
                      <a:pt x="196" y="105"/>
                    </a:lnTo>
                    <a:lnTo>
                      <a:pt x="196" y="112"/>
                    </a:lnTo>
                    <a:lnTo>
                      <a:pt x="199" y="143"/>
                    </a:lnTo>
                    <a:lnTo>
                      <a:pt x="197" y="192"/>
                    </a:lnTo>
                    <a:lnTo>
                      <a:pt x="195" y="264"/>
                    </a:lnTo>
                    <a:lnTo>
                      <a:pt x="193" y="357"/>
                    </a:lnTo>
                    <a:lnTo>
                      <a:pt x="178" y="296"/>
                    </a:lnTo>
                    <a:lnTo>
                      <a:pt x="174" y="197"/>
                    </a:lnTo>
                    <a:lnTo>
                      <a:pt x="178" y="95"/>
                    </a:lnTo>
                    <a:lnTo>
                      <a:pt x="180" y="24"/>
                    </a:lnTo>
                    <a:lnTo>
                      <a:pt x="165" y="20"/>
                    </a:lnTo>
                    <a:lnTo>
                      <a:pt x="147" y="17"/>
                    </a:lnTo>
                    <a:lnTo>
                      <a:pt x="127" y="15"/>
                    </a:lnTo>
                    <a:lnTo>
                      <a:pt x="106" y="14"/>
                    </a:lnTo>
                    <a:lnTo>
                      <a:pt x="86" y="16"/>
                    </a:lnTo>
                    <a:lnTo>
                      <a:pt x="66" y="20"/>
                    </a:lnTo>
                    <a:lnTo>
                      <a:pt x="49" y="25"/>
                    </a:lnTo>
                    <a:lnTo>
                      <a:pt x="36" y="35"/>
                    </a:lnTo>
                    <a:lnTo>
                      <a:pt x="30" y="106"/>
                    </a:lnTo>
                    <a:lnTo>
                      <a:pt x="23" y="175"/>
                    </a:lnTo>
                    <a:lnTo>
                      <a:pt x="15" y="256"/>
                    </a:lnTo>
                    <a:lnTo>
                      <a:pt x="4" y="356"/>
                    </a:lnTo>
                    <a:lnTo>
                      <a:pt x="0" y="252"/>
                    </a:lnTo>
                    <a:lnTo>
                      <a:pt x="7" y="154"/>
                    </a:lnTo>
                    <a:lnTo>
                      <a:pt x="16" y="80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9"/>
              <p:cNvSpPr>
                <a:spLocks/>
              </p:cNvSpPr>
              <p:nvPr/>
            </p:nvSpPr>
            <p:spPr bwMode="auto">
              <a:xfrm>
                <a:off x="6232525" y="6129338"/>
                <a:ext cx="49213" cy="95250"/>
              </a:xfrm>
              <a:custGeom>
                <a:avLst/>
                <a:gdLst/>
                <a:ahLst/>
                <a:cxnLst>
                  <a:cxn ang="0">
                    <a:pos x="11" y="79"/>
                  </a:cxn>
                  <a:cxn ang="0">
                    <a:pos x="10" y="66"/>
                  </a:cxn>
                  <a:cxn ang="0">
                    <a:pos x="12" y="51"/>
                  </a:cxn>
                  <a:cxn ang="0">
                    <a:pos x="15" y="34"/>
                  </a:cxn>
                  <a:cxn ang="0">
                    <a:pos x="15" y="18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1" y="3"/>
                  </a:cxn>
                  <a:cxn ang="0">
                    <a:pos x="16" y="6"/>
                  </a:cxn>
                  <a:cxn ang="0">
                    <a:pos x="23" y="11"/>
                  </a:cxn>
                  <a:cxn ang="0">
                    <a:pos x="23" y="27"/>
                  </a:cxn>
                  <a:cxn ang="0">
                    <a:pos x="23" y="43"/>
                  </a:cxn>
                  <a:cxn ang="0">
                    <a:pos x="23" y="60"/>
                  </a:cxn>
                  <a:cxn ang="0">
                    <a:pos x="23" y="76"/>
                  </a:cxn>
                  <a:cxn ang="0">
                    <a:pos x="27" y="83"/>
                  </a:cxn>
                  <a:cxn ang="0">
                    <a:pos x="34" y="91"/>
                  </a:cxn>
                  <a:cxn ang="0">
                    <a:pos x="41" y="101"/>
                  </a:cxn>
                  <a:cxn ang="0">
                    <a:pos x="45" y="104"/>
                  </a:cxn>
                  <a:cxn ang="0">
                    <a:pos x="45" y="94"/>
                  </a:cxn>
                  <a:cxn ang="0">
                    <a:pos x="46" y="83"/>
                  </a:cxn>
                  <a:cxn ang="0">
                    <a:pos x="48" y="74"/>
                  </a:cxn>
                  <a:cxn ang="0">
                    <a:pos x="56" y="68"/>
                  </a:cxn>
                  <a:cxn ang="0">
                    <a:pos x="60" y="79"/>
                  </a:cxn>
                  <a:cxn ang="0">
                    <a:pos x="61" y="94"/>
                  </a:cxn>
                  <a:cxn ang="0">
                    <a:pos x="60" y="109"/>
                  </a:cxn>
                  <a:cxn ang="0">
                    <a:pos x="56" y="119"/>
                  </a:cxn>
                  <a:cxn ang="0">
                    <a:pos x="48" y="118"/>
                  </a:cxn>
                  <a:cxn ang="0">
                    <a:pos x="41" y="116"/>
                  </a:cxn>
                  <a:cxn ang="0">
                    <a:pos x="34" y="111"/>
                  </a:cxn>
                  <a:cxn ang="0">
                    <a:pos x="30" y="105"/>
                  </a:cxn>
                  <a:cxn ang="0">
                    <a:pos x="25" y="99"/>
                  </a:cxn>
                  <a:cxn ang="0">
                    <a:pos x="20" y="93"/>
                  </a:cxn>
                  <a:cxn ang="0">
                    <a:pos x="16" y="86"/>
                  </a:cxn>
                  <a:cxn ang="0">
                    <a:pos x="11" y="79"/>
                  </a:cxn>
                </a:cxnLst>
                <a:rect l="0" t="0" r="r" b="b"/>
                <a:pathLst>
                  <a:path w="61" h="119">
                    <a:moveTo>
                      <a:pt x="11" y="79"/>
                    </a:moveTo>
                    <a:lnTo>
                      <a:pt x="10" y="66"/>
                    </a:lnTo>
                    <a:lnTo>
                      <a:pt x="12" y="51"/>
                    </a:lnTo>
                    <a:lnTo>
                      <a:pt x="15" y="34"/>
                    </a:lnTo>
                    <a:lnTo>
                      <a:pt x="15" y="18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16" y="6"/>
                    </a:lnTo>
                    <a:lnTo>
                      <a:pt x="23" y="11"/>
                    </a:lnTo>
                    <a:lnTo>
                      <a:pt x="23" y="27"/>
                    </a:lnTo>
                    <a:lnTo>
                      <a:pt x="23" y="43"/>
                    </a:lnTo>
                    <a:lnTo>
                      <a:pt x="23" y="60"/>
                    </a:lnTo>
                    <a:lnTo>
                      <a:pt x="23" y="76"/>
                    </a:lnTo>
                    <a:lnTo>
                      <a:pt x="27" y="83"/>
                    </a:lnTo>
                    <a:lnTo>
                      <a:pt x="34" y="91"/>
                    </a:lnTo>
                    <a:lnTo>
                      <a:pt x="41" y="101"/>
                    </a:lnTo>
                    <a:lnTo>
                      <a:pt x="45" y="104"/>
                    </a:lnTo>
                    <a:lnTo>
                      <a:pt x="45" y="94"/>
                    </a:lnTo>
                    <a:lnTo>
                      <a:pt x="46" y="83"/>
                    </a:lnTo>
                    <a:lnTo>
                      <a:pt x="48" y="74"/>
                    </a:lnTo>
                    <a:lnTo>
                      <a:pt x="56" y="68"/>
                    </a:lnTo>
                    <a:lnTo>
                      <a:pt x="60" y="79"/>
                    </a:lnTo>
                    <a:lnTo>
                      <a:pt x="61" y="94"/>
                    </a:lnTo>
                    <a:lnTo>
                      <a:pt x="60" y="109"/>
                    </a:lnTo>
                    <a:lnTo>
                      <a:pt x="56" y="119"/>
                    </a:lnTo>
                    <a:lnTo>
                      <a:pt x="48" y="118"/>
                    </a:lnTo>
                    <a:lnTo>
                      <a:pt x="41" y="116"/>
                    </a:lnTo>
                    <a:lnTo>
                      <a:pt x="34" y="111"/>
                    </a:lnTo>
                    <a:lnTo>
                      <a:pt x="30" y="105"/>
                    </a:lnTo>
                    <a:lnTo>
                      <a:pt x="25" y="99"/>
                    </a:lnTo>
                    <a:lnTo>
                      <a:pt x="20" y="93"/>
                    </a:lnTo>
                    <a:lnTo>
                      <a:pt x="16" y="86"/>
                    </a:lnTo>
                    <a:lnTo>
                      <a:pt x="11" y="79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20"/>
              <p:cNvSpPr>
                <a:spLocks/>
              </p:cNvSpPr>
              <p:nvPr/>
            </p:nvSpPr>
            <p:spPr bwMode="auto">
              <a:xfrm>
                <a:off x="6126163" y="6088063"/>
                <a:ext cx="101600" cy="93663"/>
              </a:xfrm>
              <a:custGeom>
                <a:avLst/>
                <a:gdLst/>
                <a:ahLst/>
                <a:cxnLst>
                  <a:cxn ang="0">
                    <a:pos x="85" y="70"/>
                  </a:cxn>
                  <a:cxn ang="0">
                    <a:pos x="84" y="39"/>
                  </a:cxn>
                  <a:cxn ang="0">
                    <a:pos x="78" y="24"/>
                  </a:cxn>
                  <a:cxn ang="0">
                    <a:pos x="69" y="26"/>
                  </a:cxn>
                  <a:cxn ang="0">
                    <a:pos x="64" y="36"/>
                  </a:cxn>
                  <a:cxn ang="0">
                    <a:pos x="62" y="66"/>
                  </a:cxn>
                  <a:cxn ang="0">
                    <a:pos x="54" y="67"/>
                  </a:cxn>
                  <a:cxn ang="0">
                    <a:pos x="39" y="63"/>
                  </a:cxn>
                  <a:cxn ang="0">
                    <a:pos x="23" y="59"/>
                  </a:cxn>
                  <a:cxn ang="0">
                    <a:pos x="7" y="52"/>
                  </a:cxn>
                  <a:cxn ang="0">
                    <a:pos x="4" y="44"/>
                  </a:cxn>
                  <a:cxn ang="0">
                    <a:pos x="19" y="45"/>
                  </a:cxn>
                  <a:cxn ang="0">
                    <a:pos x="34" y="47"/>
                  </a:cxn>
                  <a:cxn ang="0">
                    <a:pos x="47" y="48"/>
                  </a:cxn>
                  <a:cxn ang="0">
                    <a:pos x="49" y="36"/>
                  </a:cxn>
                  <a:cxn ang="0">
                    <a:pos x="48" y="12"/>
                  </a:cxn>
                  <a:cxn ang="0">
                    <a:pos x="55" y="0"/>
                  </a:cxn>
                  <a:cxn ang="0">
                    <a:pos x="68" y="2"/>
                  </a:cxn>
                  <a:cxn ang="0">
                    <a:pos x="79" y="5"/>
                  </a:cxn>
                  <a:cxn ang="0">
                    <a:pos x="90" y="10"/>
                  </a:cxn>
                  <a:cxn ang="0">
                    <a:pos x="95" y="29"/>
                  </a:cxn>
                  <a:cxn ang="0">
                    <a:pos x="97" y="63"/>
                  </a:cxn>
                  <a:cxn ang="0">
                    <a:pos x="101" y="83"/>
                  </a:cxn>
                  <a:cxn ang="0">
                    <a:pos x="109" y="90"/>
                  </a:cxn>
                  <a:cxn ang="0">
                    <a:pos x="115" y="82"/>
                  </a:cxn>
                  <a:cxn ang="0">
                    <a:pos x="117" y="56"/>
                  </a:cxn>
                  <a:cxn ang="0">
                    <a:pos x="125" y="70"/>
                  </a:cxn>
                  <a:cxn ang="0">
                    <a:pos x="128" y="106"/>
                  </a:cxn>
                  <a:cxn ang="0">
                    <a:pos x="123" y="117"/>
                  </a:cxn>
                  <a:cxn ang="0">
                    <a:pos x="113" y="110"/>
                  </a:cxn>
                  <a:cxn ang="0">
                    <a:pos x="100" y="98"/>
                  </a:cxn>
                  <a:cxn ang="0">
                    <a:pos x="89" y="89"/>
                  </a:cxn>
                </a:cxnLst>
                <a:rect l="0" t="0" r="r" b="b"/>
                <a:pathLst>
                  <a:path w="128" h="118">
                    <a:moveTo>
                      <a:pt x="86" y="86"/>
                    </a:moveTo>
                    <a:lnTo>
                      <a:pt x="85" y="70"/>
                    </a:lnTo>
                    <a:lnTo>
                      <a:pt x="85" y="55"/>
                    </a:lnTo>
                    <a:lnTo>
                      <a:pt x="84" y="39"/>
                    </a:lnTo>
                    <a:lnTo>
                      <a:pt x="83" y="22"/>
                    </a:lnTo>
                    <a:lnTo>
                      <a:pt x="78" y="24"/>
                    </a:lnTo>
                    <a:lnTo>
                      <a:pt x="74" y="25"/>
                    </a:lnTo>
                    <a:lnTo>
                      <a:pt x="69" y="26"/>
                    </a:lnTo>
                    <a:lnTo>
                      <a:pt x="64" y="27"/>
                    </a:lnTo>
                    <a:lnTo>
                      <a:pt x="64" y="36"/>
                    </a:lnTo>
                    <a:lnTo>
                      <a:pt x="64" y="51"/>
                    </a:lnTo>
                    <a:lnTo>
                      <a:pt x="62" y="66"/>
                    </a:lnTo>
                    <a:lnTo>
                      <a:pt x="60" y="73"/>
                    </a:lnTo>
                    <a:lnTo>
                      <a:pt x="54" y="67"/>
                    </a:lnTo>
                    <a:lnTo>
                      <a:pt x="47" y="65"/>
                    </a:lnTo>
                    <a:lnTo>
                      <a:pt x="39" y="63"/>
                    </a:lnTo>
                    <a:lnTo>
                      <a:pt x="32" y="60"/>
                    </a:lnTo>
                    <a:lnTo>
                      <a:pt x="23" y="59"/>
                    </a:lnTo>
                    <a:lnTo>
                      <a:pt x="15" y="57"/>
                    </a:lnTo>
                    <a:lnTo>
                      <a:pt x="7" y="52"/>
                    </a:lnTo>
                    <a:lnTo>
                      <a:pt x="0" y="45"/>
                    </a:lnTo>
                    <a:lnTo>
                      <a:pt x="4" y="44"/>
                    </a:lnTo>
                    <a:lnTo>
                      <a:pt x="11" y="44"/>
                    </a:lnTo>
                    <a:lnTo>
                      <a:pt x="19" y="45"/>
                    </a:lnTo>
                    <a:lnTo>
                      <a:pt x="27" y="47"/>
                    </a:lnTo>
                    <a:lnTo>
                      <a:pt x="34" y="47"/>
                    </a:lnTo>
                    <a:lnTo>
                      <a:pt x="41" y="48"/>
                    </a:lnTo>
                    <a:lnTo>
                      <a:pt x="47" y="48"/>
                    </a:lnTo>
                    <a:lnTo>
                      <a:pt x="49" y="48"/>
                    </a:lnTo>
                    <a:lnTo>
                      <a:pt x="49" y="36"/>
                    </a:lnTo>
                    <a:lnTo>
                      <a:pt x="49" y="24"/>
                    </a:lnTo>
                    <a:lnTo>
                      <a:pt x="48" y="12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2" y="2"/>
                    </a:lnTo>
                    <a:lnTo>
                      <a:pt x="68" y="2"/>
                    </a:lnTo>
                    <a:lnTo>
                      <a:pt x="74" y="3"/>
                    </a:lnTo>
                    <a:lnTo>
                      <a:pt x="79" y="5"/>
                    </a:lnTo>
                    <a:lnTo>
                      <a:pt x="84" y="6"/>
                    </a:lnTo>
                    <a:lnTo>
                      <a:pt x="90" y="10"/>
                    </a:lnTo>
                    <a:lnTo>
                      <a:pt x="95" y="12"/>
                    </a:lnTo>
                    <a:lnTo>
                      <a:pt x="95" y="29"/>
                    </a:lnTo>
                    <a:lnTo>
                      <a:pt x="97" y="45"/>
                    </a:lnTo>
                    <a:lnTo>
                      <a:pt x="97" y="63"/>
                    </a:lnTo>
                    <a:lnTo>
                      <a:pt x="98" y="79"/>
                    </a:lnTo>
                    <a:lnTo>
                      <a:pt x="101" y="83"/>
                    </a:lnTo>
                    <a:lnTo>
                      <a:pt x="106" y="87"/>
                    </a:lnTo>
                    <a:lnTo>
                      <a:pt x="109" y="90"/>
                    </a:lnTo>
                    <a:lnTo>
                      <a:pt x="114" y="93"/>
                    </a:lnTo>
                    <a:lnTo>
                      <a:pt x="115" y="82"/>
                    </a:lnTo>
                    <a:lnTo>
                      <a:pt x="116" y="67"/>
                    </a:lnTo>
                    <a:lnTo>
                      <a:pt x="117" y="56"/>
                    </a:lnTo>
                    <a:lnTo>
                      <a:pt x="121" y="55"/>
                    </a:lnTo>
                    <a:lnTo>
                      <a:pt x="125" y="70"/>
                    </a:lnTo>
                    <a:lnTo>
                      <a:pt x="128" y="88"/>
                    </a:lnTo>
                    <a:lnTo>
                      <a:pt x="128" y="106"/>
                    </a:lnTo>
                    <a:lnTo>
                      <a:pt x="127" y="118"/>
                    </a:lnTo>
                    <a:lnTo>
                      <a:pt x="123" y="117"/>
                    </a:lnTo>
                    <a:lnTo>
                      <a:pt x="118" y="113"/>
                    </a:lnTo>
                    <a:lnTo>
                      <a:pt x="113" y="110"/>
                    </a:lnTo>
                    <a:lnTo>
                      <a:pt x="106" y="104"/>
                    </a:lnTo>
                    <a:lnTo>
                      <a:pt x="100" y="98"/>
                    </a:lnTo>
                    <a:lnTo>
                      <a:pt x="93" y="94"/>
                    </a:lnTo>
                    <a:lnTo>
                      <a:pt x="89" y="89"/>
                    </a:lnTo>
                    <a:lnTo>
                      <a:pt x="86" y="86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21"/>
              <p:cNvSpPr>
                <a:spLocks/>
              </p:cNvSpPr>
              <p:nvPr/>
            </p:nvSpPr>
            <p:spPr bwMode="auto">
              <a:xfrm>
                <a:off x="5738813" y="6097588"/>
                <a:ext cx="403225" cy="6508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20" y="0"/>
                  </a:cxn>
                  <a:cxn ang="0">
                    <a:pos x="41" y="0"/>
                  </a:cxn>
                  <a:cxn ang="0">
                    <a:pos x="67" y="2"/>
                  </a:cxn>
                  <a:cxn ang="0">
                    <a:pos x="98" y="7"/>
                  </a:cxn>
                  <a:cxn ang="0">
                    <a:pos x="134" y="12"/>
                  </a:cxn>
                  <a:cxn ang="0">
                    <a:pos x="173" y="17"/>
                  </a:cxn>
                  <a:cxn ang="0">
                    <a:pos x="213" y="24"/>
                  </a:cxn>
                  <a:cxn ang="0">
                    <a:pos x="256" y="31"/>
                  </a:cxn>
                  <a:cxn ang="0">
                    <a:pos x="299" y="39"/>
                  </a:cxn>
                  <a:cxn ang="0">
                    <a:pos x="341" y="46"/>
                  </a:cxn>
                  <a:cxn ang="0">
                    <a:pos x="382" y="54"/>
                  </a:cxn>
                  <a:cxn ang="0">
                    <a:pos x="420" y="61"/>
                  </a:cxn>
                  <a:cxn ang="0">
                    <a:pos x="454" y="68"/>
                  </a:cxn>
                  <a:cxn ang="0">
                    <a:pos x="484" y="75"/>
                  </a:cxn>
                  <a:cxn ang="0">
                    <a:pos x="510" y="81"/>
                  </a:cxn>
                  <a:cxn ang="0">
                    <a:pos x="501" y="82"/>
                  </a:cxn>
                  <a:cxn ang="0">
                    <a:pos x="484" y="81"/>
                  </a:cxn>
                  <a:cxn ang="0">
                    <a:pos x="459" y="80"/>
                  </a:cxn>
                  <a:cxn ang="0">
                    <a:pos x="428" y="76"/>
                  </a:cxn>
                  <a:cxn ang="0">
                    <a:pos x="391" y="71"/>
                  </a:cxn>
                  <a:cxn ang="0">
                    <a:pos x="349" y="67"/>
                  </a:cxn>
                  <a:cxn ang="0">
                    <a:pos x="306" y="61"/>
                  </a:cxn>
                  <a:cxn ang="0">
                    <a:pos x="261" y="54"/>
                  </a:cxn>
                  <a:cxn ang="0">
                    <a:pos x="216" y="48"/>
                  </a:cxn>
                  <a:cxn ang="0">
                    <a:pos x="172" y="41"/>
                  </a:cxn>
                  <a:cxn ang="0">
                    <a:pos x="129" y="33"/>
                  </a:cxn>
                  <a:cxn ang="0">
                    <a:pos x="91" y="27"/>
                  </a:cxn>
                  <a:cxn ang="0">
                    <a:pos x="58" y="21"/>
                  </a:cxn>
                  <a:cxn ang="0">
                    <a:pos x="31" y="14"/>
                  </a:cxn>
                  <a:cxn ang="0">
                    <a:pos x="12" y="8"/>
                  </a:cxn>
                  <a:cxn ang="0">
                    <a:pos x="0" y="3"/>
                  </a:cxn>
                </a:cxnLst>
                <a:rect l="0" t="0" r="r" b="b"/>
                <a:pathLst>
                  <a:path w="510" h="82">
                    <a:moveTo>
                      <a:pt x="0" y="3"/>
                    </a:moveTo>
                    <a:lnTo>
                      <a:pt x="6" y="1"/>
                    </a:lnTo>
                    <a:lnTo>
                      <a:pt x="20" y="0"/>
                    </a:lnTo>
                    <a:lnTo>
                      <a:pt x="41" y="0"/>
                    </a:lnTo>
                    <a:lnTo>
                      <a:pt x="67" y="2"/>
                    </a:lnTo>
                    <a:lnTo>
                      <a:pt x="98" y="7"/>
                    </a:lnTo>
                    <a:lnTo>
                      <a:pt x="134" y="12"/>
                    </a:lnTo>
                    <a:lnTo>
                      <a:pt x="173" y="17"/>
                    </a:lnTo>
                    <a:lnTo>
                      <a:pt x="213" y="24"/>
                    </a:lnTo>
                    <a:lnTo>
                      <a:pt x="256" y="31"/>
                    </a:lnTo>
                    <a:lnTo>
                      <a:pt x="299" y="39"/>
                    </a:lnTo>
                    <a:lnTo>
                      <a:pt x="341" y="46"/>
                    </a:lnTo>
                    <a:lnTo>
                      <a:pt x="382" y="54"/>
                    </a:lnTo>
                    <a:lnTo>
                      <a:pt x="420" y="61"/>
                    </a:lnTo>
                    <a:lnTo>
                      <a:pt x="454" y="68"/>
                    </a:lnTo>
                    <a:lnTo>
                      <a:pt x="484" y="75"/>
                    </a:lnTo>
                    <a:lnTo>
                      <a:pt x="510" y="81"/>
                    </a:lnTo>
                    <a:lnTo>
                      <a:pt x="501" y="82"/>
                    </a:lnTo>
                    <a:lnTo>
                      <a:pt x="484" y="81"/>
                    </a:lnTo>
                    <a:lnTo>
                      <a:pt x="459" y="80"/>
                    </a:lnTo>
                    <a:lnTo>
                      <a:pt x="428" y="76"/>
                    </a:lnTo>
                    <a:lnTo>
                      <a:pt x="391" y="71"/>
                    </a:lnTo>
                    <a:lnTo>
                      <a:pt x="349" y="67"/>
                    </a:lnTo>
                    <a:lnTo>
                      <a:pt x="306" y="61"/>
                    </a:lnTo>
                    <a:lnTo>
                      <a:pt x="261" y="54"/>
                    </a:lnTo>
                    <a:lnTo>
                      <a:pt x="216" y="48"/>
                    </a:lnTo>
                    <a:lnTo>
                      <a:pt x="172" y="41"/>
                    </a:lnTo>
                    <a:lnTo>
                      <a:pt x="129" y="33"/>
                    </a:lnTo>
                    <a:lnTo>
                      <a:pt x="91" y="27"/>
                    </a:lnTo>
                    <a:lnTo>
                      <a:pt x="58" y="21"/>
                    </a:lnTo>
                    <a:lnTo>
                      <a:pt x="31" y="14"/>
                    </a:lnTo>
                    <a:lnTo>
                      <a:pt x="12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22"/>
              <p:cNvSpPr>
                <a:spLocks/>
              </p:cNvSpPr>
              <p:nvPr/>
            </p:nvSpPr>
            <p:spPr bwMode="auto">
              <a:xfrm>
                <a:off x="6226175" y="5684838"/>
                <a:ext cx="260350" cy="519113"/>
              </a:xfrm>
              <a:custGeom>
                <a:avLst/>
                <a:gdLst/>
                <a:ahLst/>
                <a:cxnLst>
                  <a:cxn ang="0">
                    <a:pos x="134" y="536"/>
                  </a:cxn>
                  <a:cxn ang="0">
                    <a:pos x="135" y="258"/>
                  </a:cxn>
                  <a:cxn ang="0">
                    <a:pos x="117" y="130"/>
                  </a:cxn>
                  <a:cxn ang="0">
                    <a:pos x="85" y="126"/>
                  </a:cxn>
                  <a:cxn ang="0">
                    <a:pos x="60" y="128"/>
                  </a:cxn>
                  <a:cxn ang="0">
                    <a:pos x="40" y="129"/>
                  </a:cxn>
                  <a:cxn ang="0">
                    <a:pos x="23" y="196"/>
                  </a:cxn>
                  <a:cxn ang="0">
                    <a:pos x="26" y="412"/>
                  </a:cxn>
                  <a:cxn ang="0">
                    <a:pos x="5" y="431"/>
                  </a:cxn>
                  <a:cxn ang="0">
                    <a:pos x="0" y="89"/>
                  </a:cxn>
                  <a:cxn ang="0">
                    <a:pos x="6" y="3"/>
                  </a:cxn>
                  <a:cxn ang="0">
                    <a:pos x="7" y="0"/>
                  </a:cxn>
                  <a:cxn ang="0">
                    <a:pos x="17" y="29"/>
                  </a:cxn>
                  <a:cxn ang="0">
                    <a:pos x="22" y="77"/>
                  </a:cxn>
                  <a:cxn ang="0">
                    <a:pos x="36" y="107"/>
                  </a:cxn>
                  <a:cxn ang="0">
                    <a:pos x="66" y="109"/>
                  </a:cxn>
                  <a:cxn ang="0">
                    <a:pos x="98" y="112"/>
                  </a:cxn>
                  <a:cxn ang="0">
                    <a:pos x="128" y="115"/>
                  </a:cxn>
                  <a:cxn ang="0">
                    <a:pos x="141" y="106"/>
                  </a:cxn>
                  <a:cxn ang="0">
                    <a:pos x="142" y="86"/>
                  </a:cxn>
                  <a:cxn ang="0">
                    <a:pos x="141" y="74"/>
                  </a:cxn>
                  <a:cxn ang="0">
                    <a:pos x="134" y="74"/>
                  </a:cxn>
                  <a:cxn ang="0">
                    <a:pos x="132" y="72"/>
                  </a:cxn>
                  <a:cxn ang="0">
                    <a:pos x="132" y="71"/>
                  </a:cxn>
                  <a:cxn ang="0">
                    <a:pos x="144" y="64"/>
                  </a:cxn>
                  <a:cxn ang="0">
                    <a:pos x="170" y="54"/>
                  </a:cxn>
                  <a:cxn ang="0">
                    <a:pos x="194" y="47"/>
                  </a:cxn>
                  <a:cxn ang="0">
                    <a:pos x="217" y="45"/>
                  </a:cxn>
                  <a:cxn ang="0">
                    <a:pos x="240" y="44"/>
                  </a:cxn>
                  <a:cxn ang="0">
                    <a:pos x="263" y="46"/>
                  </a:cxn>
                  <a:cxn ang="0">
                    <a:pos x="287" y="52"/>
                  </a:cxn>
                  <a:cxn ang="0">
                    <a:pos x="313" y="61"/>
                  </a:cxn>
                  <a:cxn ang="0">
                    <a:pos x="326" y="68"/>
                  </a:cxn>
                  <a:cxn ang="0">
                    <a:pos x="326" y="72"/>
                  </a:cxn>
                  <a:cxn ang="0">
                    <a:pos x="325" y="74"/>
                  </a:cxn>
                  <a:cxn ang="0">
                    <a:pos x="322" y="77"/>
                  </a:cxn>
                  <a:cxn ang="0">
                    <a:pos x="324" y="148"/>
                  </a:cxn>
                  <a:cxn ang="0">
                    <a:pos x="330" y="425"/>
                  </a:cxn>
                  <a:cxn ang="0">
                    <a:pos x="315" y="512"/>
                  </a:cxn>
                  <a:cxn ang="0">
                    <a:pos x="307" y="177"/>
                  </a:cxn>
                  <a:cxn ang="0">
                    <a:pos x="294" y="71"/>
                  </a:cxn>
                  <a:cxn ang="0">
                    <a:pos x="261" y="65"/>
                  </a:cxn>
                  <a:cxn ang="0">
                    <a:pos x="219" y="64"/>
                  </a:cxn>
                  <a:cxn ang="0">
                    <a:pos x="176" y="68"/>
                  </a:cxn>
                  <a:cxn ang="0">
                    <a:pos x="155" y="76"/>
                  </a:cxn>
                  <a:cxn ang="0">
                    <a:pos x="154" y="84"/>
                  </a:cxn>
                  <a:cxn ang="0">
                    <a:pos x="151" y="198"/>
                  </a:cxn>
                  <a:cxn ang="0">
                    <a:pos x="151" y="527"/>
                  </a:cxn>
                </a:cxnLst>
                <a:rect l="0" t="0" r="r" b="b"/>
                <a:pathLst>
                  <a:path w="330" h="655">
                    <a:moveTo>
                      <a:pt x="147" y="655"/>
                    </a:moveTo>
                    <a:lnTo>
                      <a:pt x="134" y="536"/>
                    </a:lnTo>
                    <a:lnTo>
                      <a:pt x="133" y="398"/>
                    </a:lnTo>
                    <a:lnTo>
                      <a:pt x="135" y="258"/>
                    </a:lnTo>
                    <a:lnTo>
                      <a:pt x="138" y="136"/>
                    </a:lnTo>
                    <a:lnTo>
                      <a:pt x="117" y="130"/>
                    </a:lnTo>
                    <a:lnTo>
                      <a:pt x="98" y="127"/>
                    </a:lnTo>
                    <a:lnTo>
                      <a:pt x="85" y="126"/>
                    </a:lnTo>
                    <a:lnTo>
                      <a:pt x="72" y="127"/>
                    </a:lnTo>
                    <a:lnTo>
                      <a:pt x="60" y="128"/>
                    </a:lnTo>
                    <a:lnTo>
                      <a:pt x="50" y="129"/>
                    </a:lnTo>
                    <a:lnTo>
                      <a:pt x="40" y="129"/>
                    </a:lnTo>
                    <a:lnTo>
                      <a:pt x="27" y="129"/>
                    </a:lnTo>
                    <a:lnTo>
                      <a:pt x="23" y="196"/>
                    </a:lnTo>
                    <a:lnTo>
                      <a:pt x="26" y="294"/>
                    </a:lnTo>
                    <a:lnTo>
                      <a:pt x="26" y="412"/>
                    </a:lnTo>
                    <a:lnTo>
                      <a:pt x="17" y="540"/>
                    </a:lnTo>
                    <a:lnTo>
                      <a:pt x="5" y="431"/>
                    </a:lnTo>
                    <a:lnTo>
                      <a:pt x="0" y="256"/>
                    </a:lnTo>
                    <a:lnTo>
                      <a:pt x="0" y="89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7" y="29"/>
                    </a:lnTo>
                    <a:lnTo>
                      <a:pt x="21" y="53"/>
                    </a:lnTo>
                    <a:lnTo>
                      <a:pt x="22" y="77"/>
                    </a:lnTo>
                    <a:lnTo>
                      <a:pt x="23" y="109"/>
                    </a:lnTo>
                    <a:lnTo>
                      <a:pt x="36" y="107"/>
                    </a:lnTo>
                    <a:lnTo>
                      <a:pt x="50" y="107"/>
                    </a:lnTo>
                    <a:lnTo>
                      <a:pt x="66" y="109"/>
                    </a:lnTo>
                    <a:lnTo>
                      <a:pt x="82" y="110"/>
                    </a:lnTo>
                    <a:lnTo>
                      <a:pt x="98" y="112"/>
                    </a:lnTo>
                    <a:lnTo>
                      <a:pt x="113" y="114"/>
                    </a:lnTo>
                    <a:lnTo>
                      <a:pt x="128" y="115"/>
                    </a:lnTo>
                    <a:lnTo>
                      <a:pt x="140" y="117"/>
                    </a:lnTo>
                    <a:lnTo>
                      <a:pt x="141" y="106"/>
                    </a:lnTo>
                    <a:lnTo>
                      <a:pt x="142" y="96"/>
                    </a:lnTo>
                    <a:lnTo>
                      <a:pt x="142" y="86"/>
                    </a:lnTo>
                    <a:lnTo>
                      <a:pt x="143" y="75"/>
                    </a:lnTo>
                    <a:lnTo>
                      <a:pt x="141" y="74"/>
                    </a:lnTo>
                    <a:lnTo>
                      <a:pt x="138" y="74"/>
                    </a:lnTo>
                    <a:lnTo>
                      <a:pt x="134" y="74"/>
                    </a:lnTo>
                    <a:lnTo>
                      <a:pt x="132" y="73"/>
                    </a:lnTo>
                    <a:lnTo>
                      <a:pt x="132" y="72"/>
                    </a:lnTo>
                    <a:lnTo>
                      <a:pt x="132" y="71"/>
                    </a:lnTo>
                    <a:lnTo>
                      <a:pt x="132" y="71"/>
                    </a:lnTo>
                    <a:lnTo>
                      <a:pt x="132" y="69"/>
                    </a:lnTo>
                    <a:lnTo>
                      <a:pt x="144" y="64"/>
                    </a:lnTo>
                    <a:lnTo>
                      <a:pt x="157" y="59"/>
                    </a:lnTo>
                    <a:lnTo>
                      <a:pt x="170" y="54"/>
                    </a:lnTo>
                    <a:lnTo>
                      <a:pt x="182" y="51"/>
                    </a:lnTo>
                    <a:lnTo>
                      <a:pt x="194" y="47"/>
                    </a:lnTo>
                    <a:lnTo>
                      <a:pt x="205" y="46"/>
                    </a:lnTo>
                    <a:lnTo>
                      <a:pt x="217" y="45"/>
                    </a:lnTo>
                    <a:lnTo>
                      <a:pt x="229" y="44"/>
                    </a:lnTo>
                    <a:lnTo>
                      <a:pt x="240" y="44"/>
                    </a:lnTo>
                    <a:lnTo>
                      <a:pt x="252" y="45"/>
                    </a:lnTo>
                    <a:lnTo>
                      <a:pt x="263" y="46"/>
                    </a:lnTo>
                    <a:lnTo>
                      <a:pt x="275" y="50"/>
                    </a:lnTo>
                    <a:lnTo>
                      <a:pt x="287" y="52"/>
                    </a:lnTo>
                    <a:lnTo>
                      <a:pt x="300" y="57"/>
                    </a:lnTo>
                    <a:lnTo>
                      <a:pt x="313" y="61"/>
                    </a:lnTo>
                    <a:lnTo>
                      <a:pt x="326" y="67"/>
                    </a:lnTo>
                    <a:lnTo>
                      <a:pt x="326" y="68"/>
                    </a:lnTo>
                    <a:lnTo>
                      <a:pt x="326" y="69"/>
                    </a:lnTo>
                    <a:lnTo>
                      <a:pt x="326" y="72"/>
                    </a:lnTo>
                    <a:lnTo>
                      <a:pt x="326" y="73"/>
                    </a:lnTo>
                    <a:lnTo>
                      <a:pt x="325" y="74"/>
                    </a:lnTo>
                    <a:lnTo>
                      <a:pt x="324" y="75"/>
                    </a:lnTo>
                    <a:lnTo>
                      <a:pt x="322" y="77"/>
                    </a:lnTo>
                    <a:lnTo>
                      <a:pt x="316" y="79"/>
                    </a:lnTo>
                    <a:lnTo>
                      <a:pt x="324" y="148"/>
                    </a:lnTo>
                    <a:lnTo>
                      <a:pt x="328" y="270"/>
                    </a:lnTo>
                    <a:lnTo>
                      <a:pt x="330" y="425"/>
                    </a:lnTo>
                    <a:lnTo>
                      <a:pt x="329" y="595"/>
                    </a:lnTo>
                    <a:lnTo>
                      <a:pt x="315" y="512"/>
                    </a:lnTo>
                    <a:lnTo>
                      <a:pt x="309" y="348"/>
                    </a:lnTo>
                    <a:lnTo>
                      <a:pt x="307" y="177"/>
                    </a:lnTo>
                    <a:lnTo>
                      <a:pt x="306" y="75"/>
                    </a:lnTo>
                    <a:lnTo>
                      <a:pt x="294" y="71"/>
                    </a:lnTo>
                    <a:lnTo>
                      <a:pt x="278" y="67"/>
                    </a:lnTo>
                    <a:lnTo>
                      <a:pt x="261" y="65"/>
                    </a:lnTo>
                    <a:lnTo>
                      <a:pt x="240" y="64"/>
                    </a:lnTo>
                    <a:lnTo>
                      <a:pt x="219" y="64"/>
                    </a:lnTo>
                    <a:lnTo>
                      <a:pt x="197" y="65"/>
                    </a:lnTo>
                    <a:lnTo>
                      <a:pt x="176" y="68"/>
                    </a:lnTo>
                    <a:lnTo>
                      <a:pt x="155" y="73"/>
                    </a:lnTo>
                    <a:lnTo>
                      <a:pt x="155" y="76"/>
                    </a:lnTo>
                    <a:lnTo>
                      <a:pt x="155" y="80"/>
                    </a:lnTo>
                    <a:lnTo>
                      <a:pt x="154" y="84"/>
                    </a:lnTo>
                    <a:lnTo>
                      <a:pt x="154" y="87"/>
                    </a:lnTo>
                    <a:lnTo>
                      <a:pt x="151" y="198"/>
                    </a:lnTo>
                    <a:lnTo>
                      <a:pt x="151" y="360"/>
                    </a:lnTo>
                    <a:lnTo>
                      <a:pt x="151" y="527"/>
                    </a:lnTo>
                    <a:lnTo>
                      <a:pt x="147" y="655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23"/>
              <p:cNvSpPr>
                <a:spLocks/>
              </p:cNvSpPr>
              <p:nvPr/>
            </p:nvSpPr>
            <p:spPr bwMode="auto">
              <a:xfrm>
                <a:off x="6011863" y="6064250"/>
                <a:ext cx="80963" cy="57150"/>
              </a:xfrm>
              <a:custGeom>
                <a:avLst/>
                <a:gdLst/>
                <a:ahLst/>
                <a:cxnLst>
                  <a:cxn ang="0">
                    <a:pos x="46" y="61"/>
                  </a:cxn>
                  <a:cxn ang="0">
                    <a:pos x="45" y="58"/>
                  </a:cxn>
                  <a:cxn ang="0">
                    <a:pos x="44" y="53"/>
                  </a:cxn>
                  <a:cxn ang="0">
                    <a:pos x="41" y="41"/>
                  </a:cxn>
                  <a:cxn ang="0">
                    <a:pos x="39" y="18"/>
                  </a:cxn>
                  <a:cxn ang="0">
                    <a:pos x="37" y="14"/>
                  </a:cxn>
                  <a:cxn ang="0">
                    <a:pos x="32" y="13"/>
                  </a:cxn>
                  <a:cxn ang="0">
                    <a:pos x="26" y="13"/>
                  </a:cxn>
                  <a:cxn ang="0">
                    <a:pos x="20" y="12"/>
                  </a:cxn>
                  <a:cxn ang="0">
                    <a:pos x="14" y="12"/>
                  </a:cxn>
                  <a:cxn ang="0">
                    <a:pos x="8" y="11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  <a:cxn ang="0">
                    <a:pos x="15" y="1"/>
                  </a:cxn>
                  <a:cxn ang="0">
                    <a:pos x="22" y="2"/>
                  </a:cxn>
                  <a:cxn ang="0">
                    <a:pos x="29" y="3"/>
                  </a:cxn>
                  <a:cxn ang="0">
                    <a:pos x="36" y="4"/>
                  </a:cxn>
                  <a:cxn ang="0">
                    <a:pos x="41" y="5"/>
                  </a:cxn>
                  <a:cxn ang="0">
                    <a:pos x="46" y="6"/>
                  </a:cxn>
                  <a:cxn ang="0">
                    <a:pos x="51" y="6"/>
                  </a:cxn>
                  <a:cxn ang="0">
                    <a:pos x="53" y="16"/>
                  </a:cxn>
                  <a:cxn ang="0">
                    <a:pos x="55" y="25"/>
                  </a:cxn>
                  <a:cxn ang="0">
                    <a:pos x="55" y="34"/>
                  </a:cxn>
                  <a:cxn ang="0">
                    <a:pos x="56" y="43"/>
                  </a:cxn>
                  <a:cxn ang="0">
                    <a:pos x="64" y="46"/>
                  </a:cxn>
                  <a:cxn ang="0">
                    <a:pos x="73" y="48"/>
                  </a:cxn>
                  <a:cxn ang="0">
                    <a:pos x="81" y="50"/>
                  </a:cxn>
                  <a:cxn ang="0">
                    <a:pos x="87" y="50"/>
                  </a:cxn>
                  <a:cxn ang="0">
                    <a:pos x="87" y="41"/>
                  </a:cxn>
                  <a:cxn ang="0">
                    <a:pos x="87" y="31"/>
                  </a:cxn>
                  <a:cxn ang="0">
                    <a:pos x="87" y="23"/>
                  </a:cxn>
                  <a:cxn ang="0">
                    <a:pos x="90" y="16"/>
                  </a:cxn>
                  <a:cxn ang="0">
                    <a:pos x="94" y="32"/>
                  </a:cxn>
                  <a:cxn ang="0">
                    <a:pos x="98" y="47"/>
                  </a:cxn>
                  <a:cxn ang="0">
                    <a:pos x="99" y="61"/>
                  </a:cxn>
                  <a:cxn ang="0">
                    <a:pos x="101" y="71"/>
                  </a:cxn>
                  <a:cxn ang="0">
                    <a:pos x="98" y="71"/>
                  </a:cxn>
                  <a:cxn ang="0">
                    <a:pos x="92" y="70"/>
                  </a:cxn>
                  <a:cxn ang="0">
                    <a:pos x="83" y="69"/>
                  </a:cxn>
                  <a:cxn ang="0">
                    <a:pos x="74" y="66"/>
                  </a:cxn>
                  <a:cxn ang="0">
                    <a:pos x="64" y="65"/>
                  </a:cxn>
                  <a:cxn ang="0">
                    <a:pos x="55" y="63"/>
                  </a:cxn>
                  <a:cxn ang="0">
                    <a:pos x="49" y="62"/>
                  </a:cxn>
                  <a:cxn ang="0">
                    <a:pos x="46" y="61"/>
                  </a:cxn>
                </a:cxnLst>
                <a:rect l="0" t="0" r="r" b="b"/>
                <a:pathLst>
                  <a:path w="101" h="71">
                    <a:moveTo>
                      <a:pt x="46" y="61"/>
                    </a:moveTo>
                    <a:lnTo>
                      <a:pt x="45" y="58"/>
                    </a:lnTo>
                    <a:lnTo>
                      <a:pt x="44" y="53"/>
                    </a:lnTo>
                    <a:lnTo>
                      <a:pt x="41" y="41"/>
                    </a:lnTo>
                    <a:lnTo>
                      <a:pt x="39" y="18"/>
                    </a:lnTo>
                    <a:lnTo>
                      <a:pt x="37" y="14"/>
                    </a:lnTo>
                    <a:lnTo>
                      <a:pt x="32" y="13"/>
                    </a:lnTo>
                    <a:lnTo>
                      <a:pt x="26" y="13"/>
                    </a:lnTo>
                    <a:lnTo>
                      <a:pt x="20" y="12"/>
                    </a:lnTo>
                    <a:lnTo>
                      <a:pt x="14" y="12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2" y="2"/>
                    </a:lnTo>
                    <a:lnTo>
                      <a:pt x="29" y="3"/>
                    </a:lnTo>
                    <a:lnTo>
                      <a:pt x="36" y="4"/>
                    </a:lnTo>
                    <a:lnTo>
                      <a:pt x="41" y="5"/>
                    </a:lnTo>
                    <a:lnTo>
                      <a:pt x="46" y="6"/>
                    </a:lnTo>
                    <a:lnTo>
                      <a:pt x="51" y="6"/>
                    </a:lnTo>
                    <a:lnTo>
                      <a:pt x="53" y="16"/>
                    </a:lnTo>
                    <a:lnTo>
                      <a:pt x="55" y="25"/>
                    </a:lnTo>
                    <a:lnTo>
                      <a:pt x="55" y="34"/>
                    </a:lnTo>
                    <a:lnTo>
                      <a:pt x="56" y="43"/>
                    </a:lnTo>
                    <a:lnTo>
                      <a:pt x="64" y="46"/>
                    </a:lnTo>
                    <a:lnTo>
                      <a:pt x="73" y="48"/>
                    </a:lnTo>
                    <a:lnTo>
                      <a:pt x="81" y="50"/>
                    </a:lnTo>
                    <a:lnTo>
                      <a:pt x="87" y="50"/>
                    </a:lnTo>
                    <a:lnTo>
                      <a:pt x="87" y="41"/>
                    </a:lnTo>
                    <a:lnTo>
                      <a:pt x="87" y="31"/>
                    </a:lnTo>
                    <a:lnTo>
                      <a:pt x="87" y="23"/>
                    </a:lnTo>
                    <a:lnTo>
                      <a:pt x="90" y="16"/>
                    </a:lnTo>
                    <a:lnTo>
                      <a:pt x="94" y="32"/>
                    </a:lnTo>
                    <a:lnTo>
                      <a:pt x="98" y="47"/>
                    </a:lnTo>
                    <a:lnTo>
                      <a:pt x="99" y="61"/>
                    </a:lnTo>
                    <a:lnTo>
                      <a:pt x="101" y="71"/>
                    </a:lnTo>
                    <a:lnTo>
                      <a:pt x="98" y="71"/>
                    </a:lnTo>
                    <a:lnTo>
                      <a:pt x="92" y="70"/>
                    </a:lnTo>
                    <a:lnTo>
                      <a:pt x="83" y="69"/>
                    </a:lnTo>
                    <a:lnTo>
                      <a:pt x="74" y="66"/>
                    </a:lnTo>
                    <a:lnTo>
                      <a:pt x="64" y="65"/>
                    </a:lnTo>
                    <a:lnTo>
                      <a:pt x="55" y="63"/>
                    </a:lnTo>
                    <a:lnTo>
                      <a:pt x="49" y="62"/>
                    </a:lnTo>
                    <a:lnTo>
                      <a:pt x="46" y="61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24"/>
              <p:cNvSpPr>
                <a:spLocks/>
              </p:cNvSpPr>
              <p:nvPr/>
            </p:nvSpPr>
            <p:spPr bwMode="auto">
              <a:xfrm>
                <a:off x="6091238" y="6076950"/>
                <a:ext cx="39688" cy="46038"/>
              </a:xfrm>
              <a:custGeom>
                <a:avLst/>
                <a:gdLst/>
                <a:ahLst/>
                <a:cxnLst>
                  <a:cxn ang="0">
                    <a:pos x="38" y="14"/>
                  </a:cxn>
                  <a:cxn ang="0">
                    <a:pos x="31" y="13"/>
                  </a:cxn>
                  <a:cxn ang="0">
                    <a:pos x="25" y="13"/>
                  </a:cxn>
                  <a:cxn ang="0">
                    <a:pos x="18" y="13"/>
                  </a:cxn>
                  <a:cxn ang="0">
                    <a:pos x="13" y="12"/>
                  </a:cxn>
                  <a:cxn ang="0">
                    <a:pos x="10" y="10"/>
                  </a:cxn>
                  <a:cxn ang="0">
                    <a:pos x="7" y="6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8" y="2"/>
                  </a:cxn>
                  <a:cxn ang="0">
                    <a:pos x="24" y="2"/>
                  </a:cxn>
                  <a:cxn ang="0">
                    <a:pos x="30" y="3"/>
                  </a:cxn>
                  <a:cxn ang="0">
                    <a:pos x="36" y="3"/>
                  </a:cxn>
                  <a:cxn ang="0">
                    <a:pos x="43" y="4"/>
                  </a:cxn>
                  <a:cxn ang="0">
                    <a:pos x="48" y="4"/>
                  </a:cxn>
                  <a:cxn ang="0">
                    <a:pos x="50" y="18"/>
                  </a:cxn>
                  <a:cxn ang="0">
                    <a:pos x="50" y="32"/>
                  </a:cxn>
                  <a:cxn ang="0">
                    <a:pos x="47" y="47"/>
                  </a:cxn>
                  <a:cxn ang="0">
                    <a:pos x="44" y="59"/>
                  </a:cxn>
                  <a:cxn ang="0">
                    <a:pos x="38" y="54"/>
                  </a:cxn>
                  <a:cxn ang="0">
                    <a:pos x="37" y="40"/>
                  </a:cxn>
                  <a:cxn ang="0">
                    <a:pos x="38" y="25"/>
                  </a:cxn>
                  <a:cxn ang="0">
                    <a:pos x="38" y="14"/>
                  </a:cxn>
                </a:cxnLst>
                <a:rect l="0" t="0" r="r" b="b"/>
                <a:pathLst>
                  <a:path w="50" h="59">
                    <a:moveTo>
                      <a:pt x="38" y="14"/>
                    </a:moveTo>
                    <a:lnTo>
                      <a:pt x="31" y="13"/>
                    </a:lnTo>
                    <a:lnTo>
                      <a:pt x="25" y="13"/>
                    </a:lnTo>
                    <a:lnTo>
                      <a:pt x="18" y="13"/>
                    </a:lnTo>
                    <a:lnTo>
                      <a:pt x="13" y="12"/>
                    </a:lnTo>
                    <a:lnTo>
                      <a:pt x="10" y="10"/>
                    </a:lnTo>
                    <a:lnTo>
                      <a:pt x="7" y="6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4" y="2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3" y="4"/>
                    </a:lnTo>
                    <a:lnTo>
                      <a:pt x="48" y="4"/>
                    </a:lnTo>
                    <a:lnTo>
                      <a:pt x="50" y="18"/>
                    </a:lnTo>
                    <a:lnTo>
                      <a:pt x="50" y="32"/>
                    </a:lnTo>
                    <a:lnTo>
                      <a:pt x="47" y="47"/>
                    </a:lnTo>
                    <a:lnTo>
                      <a:pt x="44" y="59"/>
                    </a:lnTo>
                    <a:lnTo>
                      <a:pt x="38" y="54"/>
                    </a:lnTo>
                    <a:lnTo>
                      <a:pt x="37" y="40"/>
                    </a:lnTo>
                    <a:lnTo>
                      <a:pt x="38" y="25"/>
                    </a:ln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25"/>
              <p:cNvSpPr>
                <a:spLocks/>
              </p:cNvSpPr>
              <p:nvPr/>
            </p:nvSpPr>
            <p:spPr bwMode="auto">
              <a:xfrm>
                <a:off x="5824538" y="6024563"/>
                <a:ext cx="192088" cy="87313"/>
              </a:xfrm>
              <a:custGeom>
                <a:avLst/>
                <a:gdLst/>
                <a:ahLst/>
                <a:cxnLst>
                  <a:cxn ang="0">
                    <a:pos x="179" y="76"/>
                  </a:cxn>
                  <a:cxn ang="0">
                    <a:pos x="178" y="54"/>
                  </a:cxn>
                  <a:cxn ang="0">
                    <a:pos x="169" y="44"/>
                  </a:cxn>
                  <a:cxn ang="0">
                    <a:pos x="160" y="42"/>
                  </a:cxn>
                  <a:cxn ang="0">
                    <a:pos x="155" y="53"/>
                  </a:cxn>
                  <a:cxn ang="0">
                    <a:pos x="156" y="72"/>
                  </a:cxn>
                  <a:cxn ang="0">
                    <a:pos x="148" y="83"/>
                  </a:cxn>
                  <a:cxn ang="0">
                    <a:pos x="135" y="80"/>
                  </a:cxn>
                  <a:cxn ang="0">
                    <a:pos x="116" y="76"/>
                  </a:cxn>
                  <a:cxn ang="0">
                    <a:pos x="95" y="71"/>
                  </a:cxn>
                  <a:cxn ang="0">
                    <a:pos x="83" y="62"/>
                  </a:cxn>
                  <a:cxn ang="0">
                    <a:pos x="85" y="37"/>
                  </a:cxn>
                  <a:cxn ang="0">
                    <a:pos x="75" y="26"/>
                  </a:cxn>
                  <a:cxn ang="0">
                    <a:pos x="62" y="24"/>
                  </a:cxn>
                  <a:cxn ang="0">
                    <a:pos x="54" y="34"/>
                  </a:cxn>
                  <a:cxn ang="0">
                    <a:pos x="53" y="55"/>
                  </a:cxn>
                  <a:cxn ang="0">
                    <a:pos x="47" y="63"/>
                  </a:cxn>
                  <a:cxn ang="0">
                    <a:pos x="32" y="60"/>
                  </a:cxn>
                  <a:cxn ang="0">
                    <a:pos x="17" y="56"/>
                  </a:cxn>
                  <a:cxn ang="0">
                    <a:pos x="3" y="51"/>
                  </a:cxn>
                  <a:cxn ang="0">
                    <a:pos x="3" y="44"/>
                  </a:cxn>
                  <a:cxn ang="0">
                    <a:pos x="11" y="41"/>
                  </a:cxn>
                  <a:cxn ang="0">
                    <a:pos x="22" y="42"/>
                  </a:cxn>
                  <a:cxn ang="0">
                    <a:pos x="32" y="44"/>
                  </a:cxn>
                  <a:cxn ang="0">
                    <a:pos x="39" y="32"/>
                  </a:cxn>
                  <a:cxn ang="0">
                    <a:pos x="41" y="7"/>
                  </a:cxn>
                  <a:cxn ang="0">
                    <a:pos x="48" y="0"/>
                  </a:cxn>
                  <a:cxn ang="0">
                    <a:pos x="64" y="1"/>
                  </a:cxn>
                  <a:cxn ang="0">
                    <a:pos x="82" y="7"/>
                  </a:cxn>
                  <a:cxn ang="0">
                    <a:pos x="95" y="14"/>
                  </a:cxn>
                  <a:cxn ang="0">
                    <a:pos x="101" y="24"/>
                  </a:cxn>
                  <a:cxn ang="0">
                    <a:pos x="102" y="40"/>
                  </a:cxn>
                  <a:cxn ang="0">
                    <a:pos x="105" y="54"/>
                  </a:cxn>
                  <a:cxn ang="0">
                    <a:pos x="113" y="56"/>
                  </a:cxn>
                  <a:cxn ang="0">
                    <a:pos x="124" y="59"/>
                  </a:cxn>
                  <a:cxn ang="0">
                    <a:pos x="135" y="61"/>
                  </a:cxn>
                  <a:cxn ang="0">
                    <a:pos x="137" y="54"/>
                  </a:cxn>
                  <a:cxn ang="0">
                    <a:pos x="137" y="41"/>
                  </a:cxn>
                  <a:cxn ang="0">
                    <a:pos x="143" y="27"/>
                  </a:cxn>
                  <a:cxn ang="0">
                    <a:pos x="155" y="29"/>
                  </a:cxn>
                  <a:cxn ang="0">
                    <a:pos x="170" y="31"/>
                  </a:cxn>
                  <a:cxn ang="0">
                    <a:pos x="183" y="34"/>
                  </a:cxn>
                  <a:cxn ang="0">
                    <a:pos x="189" y="48"/>
                  </a:cxn>
                  <a:cxn ang="0">
                    <a:pos x="194" y="71"/>
                  </a:cxn>
                  <a:cxn ang="0">
                    <a:pos x="205" y="85"/>
                  </a:cxn>
                  <a:cxn ang="0">
                    <a:pos x="219" y="91"/>
                  </a:cxn>
                  <a:cxn ang="0">
                    <a:pos x="227" y="84"/>
                  </a:cxn>
                  <a:cxn ang="0">
                    <a:pos x="228" y="65"/>
                  </a:cxn>
                  <a:cxn ang="0">
                    <a:pos x="235" y="67"/>
                  </a:cxn>
                  <a:cxn ang="0">
                    <a:pos x="241" y="92"/>
                  </a:cxn>
                  <a:cxn ang="0">
                    <a:pos x="235" y="109"/>
                  </a:cxn>
                  <a:cxn ang="0">
                    <a:pos x="219" y="105"/>
                  </a:cxn>
                  <a:cxn ang="0">
                    <a:pos x="200" y="98"/>
                  </a:cxn>
                  <a:cxn ang="0">
                    <a:pos x="185" y="90"/>
                  </a:cxn>
                </a:cxnLst>
                <a:rect l="0" t="0" r="r" b="b"/>
                <a:pathLst>
                  <a:path w="241" h="109">
                    <a:moveTo>
                      <a:pt x="181" y="85"/>
                    </a:moveTo>
                    <a:lnTo>
                      <a:pt x="179" y="76"/>
                    </a:lnTo>
                    <a:lnTo>
                      <a:pt x="179" y="65"/>
                    </a:lnTo>
                    <a:lnTo>
                      <a:pt x="178" y="54"/>
                    </a:lnTo>
                    <a:lnTo>
                      <a:pt x="175" y="46"/>
                    </a:lnTo>
                    <a:lnTo>
                      <a:pt x="169" y="44"/>
                    </a:lnTo>
                    <a:lnTo>
                      <a:pt x="164" y="42"/>
                    </a:lnTo>
                    <a:lnTo>
                      <a:pt x="160" y="42"/>
                    </a:lnTo>
                    <a:lnTo>
                      <a:pt x="154" y="44"/>
                    </a:lnTo>
                    <a:lnTo>
                      <a:pt x="155" y="53"/>
                    </a:lnTo>
                    <a:lnTo>
                      <a:pt x="156" y="63"/>
                    </a:lnTo>
                    <a:lnTo>
                      <a:pt x="156" y="72"/>
                    </a:lnTo>
                    <a:lnTo>
                      <a:pt x="154" y="82"/>
                    </a:lnTo>
                    <a:lnTo>
                      <a:pt x="148" y="83"/>
                    </a:lnTo>
                    <a:lnTo>
                      <a:pt x="141" y="82"/>
                    </a:lnTo>
                    <a:lnTo>
                      <a:pt x="135" y="80"/>
                    </a:lnTo>
                    <a:lnTo>
                      <a:pt x="125" y="78"/>
                    </a:lnTo>
                    <a:lnTo>
                      <a:pt x="116" y="76"/>
                    </a:lnTo>
                    <a:lnTo>
                      <a:pt x="106" y="74"/>
                    </a:lnTo>
                    <a:lnTo>
                      <a:pt x="95" y="71"/>
                    </a:lnTo>
                    <a:lnTo>
                      <a:pt x="85" y="70"/>
                    </a:lnTo>
                    <a:lnTo>
                      <a:pt x="83" y="62"/>
                    </a:lnTo>
                    <a:lnTo>
                      <a:pt x="84" y="51"/>
                    </a:lnTo>
                    <a:lnTo>
                      <a:pt x="85" y="37"/>
                    </a:lnTo>
                    <a:lnTo>
                      <a:pt x="85" y="27"/>
                    </a:lnTo>
                    <a:lnTo>
                      <a:pt x="75" y="26"/>
                    </a:lnTo>
                    <a:lnTo>
                      <a:pt x="68" y="25"/>
                    </a:lnTo>
                    <a:lnTo>
                      <a:pt x="62" y="24"/>
                    </a:lnTo>
                    <a:lnTo>
                      <a:pt x="54" y="23"/>
                    </a:lnTo>
                    <a:lnTo>
                      <a:pt x="54" y="34"/>
                    </a:lnTo>
                    <a:lnTo>
                      <a:pt x="53" y="45"/>
                    </a:lnTo>
                    <a:lnTo>
                      <a:pt x="53" y="55"/>
                    </a:lnTo>
                    <a:lnTo>
                      <a:pt x="52" y="65"/>
                    </a:lnTo>
                    <a:lnTo>
                      <a:pt x="47" y="63"/>
                    </a:lnTo>
                    <a:lnTo>
                      <a:pt x="40" y="61"/>
                    </a:lnTo>
                    <a:lnTo>
                      <a:pt x="32" y="60"/>
                    </a:lnTo>
                    <a:lnTo>
                      <a:pt x="24" y="57"/>
                    </a:lnTo>
                    <a:lnTo>
                      <a:pt x="17" y="56"/>
                    </a:lnTo>
                    <a:lnTo>
                      <a:pt x="9" y="54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3" y="44"/>
                    </a:lnTo>
                    <a:lnTo>
                      <a:pt x="7" y="42"/>
                    </a:lnTo>
                    <a:lnTo>
                      <a:pt x="11" y="41"/>
                    </a:lnTo>
                    <a:lnTo>
                      <a:pt x="16" y="41"/>
                    </a:lnTo>
                    <a:lnTo>
                      <a:pt x="22" y="42"/>
                    </a:lnTo>
                    <a:lnTo>
                      <a:pt x="26" y="42"/>
                    </a:lnTo>
                    <a:lnTo>
                      <a:pt x="32" y="44"/>
                    </a:lnTo>
                    <a:lnTo>
                      <a:pt x="38" y="44"/>
                    </a:lnTo>
                    <a:lnTo>
                      <a:pt x="39" y="32"/>
                    </a:lnTo>
                    <a:lnTo>
                      <a:pt x="40" y="18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4" y="1"/>
                    </a:lnTo>
                    <a:lnTo>
                      <a:pt x="72" y="3"/>
                    </a:lnTo>
                    <a:lnTo>
                      <a:pt x="82" y="7"/>
                    </a:lnTo>
                    <a:lnTo>
                      <a:pt x="88" y="10"/>
                    </a:lnTo>
                    <a:lnTo>
                      <a:pt x="95" y="14"/>
                    </a:lnTo>
                    <a:lnTo>
                      <a:pt x="100" y="18"/>
                    </a:lnTo>
                    <a:lnTo>
                      <a:pt x="101" y="24"/>
                    </a:lnTo>
                    <a:lnTo>
                      <a:pt x="101" y="31"/>
                    </a:lnTo>
                    <a:lnTo>
                      <a:pt x="102" y="40"/>
                    </a:lnTo>
                    <a:lnTo>
                      <a:pt x="102" y="54"/>
                    </a:lnTo>
                    <a:lnTo>
                      <a:pt x="105" y="54"/>
                    </a:lnTo>
                    <a:lnTo>
                      <a:pt x="108" y="55"/>
                    </a:lnTo>
                    <a:lnTo>
                      <a:pt x="113" y="56"/>
                    </a:lnTo>
                    <a:lnTo>
                      <a:pt x="118" y="57"/>
                    </a:lnTo>
                    <a:lnTo>
                      <a:pt x="124" y="59"/>
                    </a:lnTo>
                    <a:lnTo>
                      <a:pt x="130" y="60"/>
                    </a:lnTo>
                    <a:lnTo>
                      <a:pt x="135" y="61"/>
                    </a:lnTo>
                    <a:lnTo>
                      <a:pt x="138" y="62"/>
                    </a:lnTo>
                    <a:lnTo>
                      <a:pt x="137" y="54"/>
                    </a:lnTo>
                    <a:lnTo>
                      <a:pt x="137" y="48"/>
                    </a:lnTo>
                    <a:lnTo>
                      <a:pt x="137" y="41"/>
                    </a:lnTo>
                    <a:lnTo>
                      <a:pt x="138" y="27"/>
                    </a:lnTo>
                    <a:lnTo>
                      <a:pt x="143" y="27"/>
                    </a:lnTo>
                    <a:lnTo>
                      <a:pt x="148" y="27"/>
                    </a:lnTo>
                    <a:lnTo>
                      <a:pt x="155" y="29"/>
                    </a:lnTo>
                    <a:lnTo>
                      <a:pt x="163" y="30"/>
                    </a:lnTo>
                    <a:lnTo>
                      <a:pt x="170" y="31"/>
                    </a:lnTo>
                    <a:lnTo>
                      <a:pt x="177" y="33"/>
                    </a:lnTo>
                    <a:lnTo>
                      <a:pt x="183" y="34"/>
                    </a:lnTo>
                    <a:lnTo>
                      <a:pt x="188" y="37"/>
                    </a:lnTo>
                    <a:lnTo>
                      <a:pt x="189" y="48"/>
                    </a:lnTo>
                    <a:lnTo>
                      <a:pt x="192" y="60"/>
                    </a:lnTo>
                    <a:lnTo>
                      <a:pt x="194" y="71"/>
                    </a:lnTo>
                    <a:lnTo>
                      <a:pt x="198" y="83"/>
                    </a:lnTo>
                    <a:lnTo>
                      <a:pt x="205" y="85"/>
                    </a:lnTo>
                    <a:lnTo>
                      <a:pt x="212" y="87"/>
                    </a:lnTo>
                    <a:lnTo>
                      <a:pt x="219" y="91"/>
                    </a:lnTo>
                    <a:lnTo>
                      <a:pt x="227" y="93"/>
                    </a:lnTo>
                    <a:lnTo>
                      <a:pt x="227" y="84"/>
                    </a:lnTo>
                    <a:lnTo>
                      <a:pt x="228" y="75"/>
                    </a:lnTo>
                    <a:lnTo>
                      <a:pt x="228" y="65"/>
                    </a:lnTo>
                    <a:lnTo>
                      <a:pt x="228" y="57"/>
                    </a:lnTo>
                    <a:lnTo>
                      <a:pt x="235" y="67"/>
                    </a:lnTo>
                    <a:lnTo>
                      <a:pt x="239" y="78"/>
                    </a:lnTo>
                    <a:lnTo>
                      <a:pt x="241" y="92"/>
                    </a:lnTo>
                    <a:lnTo>
                      <a:pt x="239" y="109"/>
                    </a:lnTo>
                    <a:lnTo>
                      <a:pt x="235" y="109"/>
                    </a:lnTo>
                    <a:lnTo>
                      <a:pt x="227" y="107"/>
                    </a:lnTo>
                    <a:lnTo>
                      <a:pt x="219" y="105"/>
                    </a:lnTo>
                    <a:lnTo>
                      <a:pt x="209" y="102"/>
                    </a:lnTo>
                    <a:lnTo>
                      <a:pt x="200" y="98"/>
                    </a:lnTo>
                    <a:lnTo>
                      <a:pt x="192" y="94"/>
                    </a:lnTo>
                    <a:lnTo>
                      <a:pt x="185" y="90"/>
                    </a:lnTo>
                    <a:lnTo>
                      <a:pt x="181" y="85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26"/>
              <p:cNvSpPr>
                <a:spLocks/>
              </p:cNvSpPr>
              <p:nvPr/>
            </p:nvSpPr>
            <p:spPr bwMode="auto">
              <a:xfrm>
                <a:off x="5734050" y="5597525"/>
                <a:ext cx="180975" cy="398463"/>
              </a:xfrm>
              <a:custGeom>
                <a:avLst/>
                <a:gdLst/>
                <a:ahLst/>
                <a:cxnLst>
                  <a:cxn ang="0">
                    <a:pos x="6" y="428"/>
                  </a:cxn>
                  <a:cxn ang="0">
                    <a:pos x="31" y="418"/>
                  </a:cxn>
                  <a:cxn ang="0">
                    <a:pos x="58" y="404"/>
                  </a:cxn>
                  <a:cxn ang="0">
                    <a:pos x="71" y="431"/>
                  </a:cxn>
                  <a:cxn ang="0">
                    <a:pos x="77" y="483"/>
                  </a:cxn>
                  <a:cxn ang="0">
                    <a:pos x="81" y="501"/>
                  </a:cxn>
                  <a:cxn ang="0">
                    <a:pos x="87" y="501"/>
                  </a:cxn>
                  <a:cxn ang="0">
                    <a:pos x="88" y="454"/>
                  </a:cxn>
                  <a:cxn ang="0">
                    <a:pos x="91" y="389"/>
                  </a:cxn>
                  <a:cxn ang="0">
                    <a:pos x="100" y="386"/>
                  </a:cxn>
                  <a:cxn ang="0">
                    <a:pos x="100" y="378"/>
                  </a:cxn>
                  <a:cxn ang="0">
                    <a:pos x="92" y="375"/>
                  </a:cxn>
                  <a:cxn ang="0">
                    <a:pos x="82" y="349"/>
                  </a:cxn>
                  <a:cxn ang="0">
                    <a:pos x="80" y="265"/>
                  </a:cxn>
                  <a:cxn ang="0">
                    <a:pos x="95" y="262"/>
                  </a:cxn>
                  <a:cxn ang="0">
                    <a:pos x="99" y="258"/>
                  </a:cxn>
                  <a:cxn ang="0">
                    <a:pos x="97" y="254"/>
                  </a:cxn>
                  <a:cxn ang="0">
                    <a:pos x="93" y="250"/>
                  </a:cxn>
                  <a:cxn ang="0">
                    <a:pos x="139" y="216"/>
                  </a:cxn>
                  <a:cxn ang="0">
                    <a:pos x="190" y="182"/>
                  </a:cxn>
                  <a:cxn ang="0">
                    <a:pos x="210" y="152"/>
                  </a:cxn>
                  <a:cxn ang="0">
                    <a:pos x="140" y="196"/>
                  </a:cxn>
                  <a:cxn ang="0">
                    <a:pos x="89" y="228"/>
                  </a:cxn>
                  <a:cxn ang="0">
                    <a:pos x="77" y="218"/>
                  </a:cxn>
                  <a:cxn ang="0">
                    <a:pos x="61" y="184"/>
                  </a:cxn>
                  <a:cxn ang="0">
                    <a:pos x="40" y="105"/>
                  </a:cxn>
                  <a:cxn ang="0">
                    <a:pos x="17" y="30"/>
                  </a:cxn>
                  <a:cxn ang="0">
                    <a:pos x="5" y="4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8"/>
                  </a:cxn>
                  <a:cxn ang="0">
                    <a:pos x="1" y="49"/>
                  </a:cxn>
                  <a:cxn ang="0">
                    <a:pos x="4" y="44"/>
                  </a:cxn>
                  <a:cxn ang="0">
                    <a:pos x="20" y="87"/>
                  </a:cxn>
                  <a:cxn ang="0">
                    <a:pos x="38" y="163"/>
                  </a:cxn>
                  <a:cxn ang="0">
                    <a:pos x="36" y="199"/>
                  </a:cxn>
                  <a:cxn ang="0">
                    <a:pos x="20" y="199"/>
                  </a:cxn>
                  <a:cxn ang="0">
                    <a:pos x="5" y="200"/>
                  </a:cxn>
                  <a:cxn ang="0">
                    <a:pos x="8" y="219"/>
                  </a:cxn>
                  <a:cxn ang="0">
                    <a:pos x="29" y="219"/>
                  </a:cxn>
                  <a:cxn ang="0">
                    <a:pos x="47" y="222"/>
                  </a:cxn>
                  <a:cxn ang="0">
                    <a:pos x="64" y="233"/>
                  </a:cxn>
                  <a:cxn ang="0">
                    <a:pos x="64" y="242"/>
                  </a:cxn>
                  <a:cxn ang="0">
                    <a:pos x="33" y="237"/>
                  </a:cxn>
                  <a:cxn ang="0">
                    <a:pos x="8" y="234"/>
                  </a:cxn>
                  <a:cxn ang="0">
                    <a:pos x="8" y="256"/>
                  </a:cxn>
                  <a:cxn ang="0">
                    <a:pos x="34" y="257"/>
                  </a:cxn>
                  <a:cxn ang="0">
                    <a:pos x="57" y="259"/>
                  </a:cxn>
                  <a:cxn ang="0">
                    <a:pos x="65" y="351"/>
                  </a:cxn>
                  <a:cxn ang="0">
                    <a:pos x="63" y="385"/>
                  </a:cxn>
                  <a:cxn ang="0">
                    <a:pos x="40" y="394"/>
                  </a:cxn>
                  <a:cxn ang="0">
                    <a:pos x="10" y="413"/>
                  </a:cxn>
                </a:cxnLst>
                <a:rect l="0" t="0" r="r" b="b"/>
                <a:pathLst>
                  <a:path w="229" h="501">
                    <a:moveTo>
                      <a:pt x="0" y="419"/>
                    </a:moveTo>
                    <a:lnTo>
                      <a:pt x="0" y="431"/>
                    </a:lnTo>
                    <a:lnTo>
                      <a:pt x="6" y="428"/>
                    </a:lnTo>
                    <a:lnTo>
                      <a:pt x="13" y="425"/>
                    </a:lnTo>
                    <a:lnTo>
                      <a:pt x="21" y="422"/>
                    </a:lnTo>
                    <a:lnTo>
                      <a:pt x="31" y="418"/>
                    </a:lnTo>
                    <a:lnTo>
                      <a:pt x="40" y="413"/>
                    </a:lnTo>
                    <a:lnTo>
                      <a:pt x="49" y="410"/>
                    </a:lnTo>
                    <a:lnTo>
                      <a:pt x="58" y="404"/>
                    </a:lnTo>
                    <a:lnTo>
                      <a:pt x="69" y="400"/>
                    </a:lnTo>
                    <a:lnTo>
                      <a:pt x="70" y="415"/>
                    </a:lnTo>
                    <a:lnTo>
                      <a:pt x="71" y="431"/>
                    </a:lnTo>
                    <a:lnTo>
                      <a:pt x="71" y="446"/>
                    </a:lnTo>
                    <a:lnTo>
                      <a:pt x="72" y="461"/>
                    </a:lnTo>
                    <a:lnTo>
                      <a:pt x="77" y="483"/>
                    </a:lnTo>
                    <a:lnTo>
                      <a:pt x="79" y="494"/>
                    </a:lnTo>
                    <a:lnTo>
                      <a:pt x="80" y="499"/>
                    </a:lnTo>
                    <a:lnTo>
                      <a:pt x="81" y="501"/>
                    </a:lnTo>
                    <a:lnTo>
                      <a:pt x="84" y="501"/>
                    </a:lnTo>
                    <a:lnTo>
                      <a:pt x="85" y="501"/>
                    </a:lnTo>
                    <a:lnTo>
                      <a:pt x="87" y="501"/>
                    </a:lnTo>
                    <a:lnTo>
                      <a:pt x="88" y="501"/>
                    </a:lnTo>
                    <a:lnTo>
                      <a:pt x="88" y="484"/>
                    </a:lnTo>
                    <a:lnTo>
                      <a:pt x="88" y="454"/>
                    </a:lnTo>
                    <a:lnTo>
                      <a:pt x="88" y="420"/>
                    </a:lnTo>
                    <a:lnTo>
                      <a:pt x="88" y="392"/>
                    </a:lnTo>
                    <a:lnTo>
                      <a:pt x="91" y="389"/>
                    </a:lnTo>
                    <a:lnTo>
                      <a:pt x="93" y="388"/>
                    </a:lnTo>
                    <a:lnTo>
                      <a:pt x="95" y="387"/>
                    </a:lnTo>
                    <a:lnTo>
                      <a:pt x="100" y="386"/>
                    </a:lnTo>
                    <a:lnTo>
                      <a:pt x="100" y="382"/>
                    </a:lnTo>
                    <a:lnTo>
                      <a:pt x="100" y="380"/>
                    </a:lnTo>
                    <a:lnTo>
                      <a:pt x="100" y="378"/>
                    </a:lnTo>
                    <a:lnTo>
                      <a:pt x="99" y="375"/>
                    </a:lnTo>
                    <a:lnTo>
                      <a:pt x="95" y="375"/>
                    </a:lnTo>
                    <a:lnTo>
                      <a:pt x="92" y="375"/>
                    </a:lnTo>
                    <a:lnTo>
                      <a:pt x="88" y="377"/>
                    </a:lnTo>
                    <a:lnTo>
                      <a:pt x="86" y="377"/>
                    </a:lnTo>
                    <a:lnTo>
                      <a:pt x="82" y="349"/>
                    </a:lnTo>
                    <a:lnTo>
                      <a:pt x="81" y="320"/>
                    </a:lnTo>
                    <a:lnTo>
                      <a:pt x="80" y="292"/>
                    </a:lnTo>
                    <a:lnTo>
                      <a:pt x="80" y="265"/>
                    </a:lnTo>
                    <a:lnTo>
                      <a:pt x="85" y="265"/>
                    </a:lnTo>
                    <a:lnTo>
                      <a:pt x="89" y="264"/>
                    </a:lnTo>
                    <a:lnTo>
                      <a:pt x="95" y="262"/>
                    </a:lnTo>
                    <a:lnTo>
                      <a:pt x="99" y="260"/>
                    </a:lnTo>
                    <a:lnTo>
                      <a:pt x="99" y="259"/>
                    </a:lnTo>
                    <a:lnTo>
                      <a:pt x="99" y="258"/>
                    </a:lnTo>
                    <a:lnTo>
                      <a:pt x="99" y="258"/>
                    </a:lnTo>
                    <a:lnTo>
                      <a:pt x="99" y="257"/>
                    </a:lnTo>
                    <a:lnTo>
                      <a:pt x="97" y="254"/>
                    </a:lnTo>
                    <a:lnTo>
                      <a:pt x="95" y="253"/>
                    </a:lnTo>
                    <a:lnTo>
                      <a:pt x="94" y="251"/>
                    </a:lnTo>
                    <a:lnTo>
                      <a:pt x="93" y="250"/>
                    </a:lnTo>
                    <a:lnTo>
                      <a:pt x="108" y="237"/>
                    </a:lnTo>
                    <a:lnTo>
                      <a:pt x="124" y="227"/>
                    </a:lnTo>
                    <a:lnTo>
                      <a:pt x="139" y="216"/>
                    </a:lnTo>
                    <a:lnTo>
                      <a:pt x="155" y="207"/>
                    </a:lnTo>
                    <a:lnTo>
                      <a:pt x="171" y="196"/>
                    </a:lnTo>
                    <a:lnTo>
                      <a:pt x="190" y="182"/>
                    </a:lnTo>
                    <a:lnTo>
                      <a:pt x="208" y="163"/>
                    </a:lnTo>
                    <a:lnTo>
                      <a:pt x="229" y="141"/>
                    </a:lnTo>
                    <a:lnTo>
                      <a:pt x="210" y="152"/>
                    </a:lnTo>
                    <a:lnTo>
                      <a:pt x="188" y="165"/>
                    </a:lnTo>
                    <a:lnTo>
                      <a:pt x="164" y="181"/>
                    </a:lnTo>
                    <a:lnTo>
                      <a:pt x="140" y="196"/>
                    </a:lnTo>
                    <a:lnTo>
                      <a:pt x="119" y="209"/>
                    </a:lnTo>
                    <a:lnTo>
                      <a:pt x="101" y="221"/>
                    </a:lnTo>
                    <a:lnTo>
                      <a:pt x="89" y="228"/>
                    </a:lnTo>
                    <a:lnTo>
                      <a:pt x="86" y="229"/>
                    </a:lnTo>
                    <a:lnTo>
                      <a:pt x="81" y="223"/>
                    </a:lnTo>
                    <a:lnTo>
                      <a:pt x="77" y="218"/>
                    </a:lnTo>
                    <a:lnTo>
                      <a:pt x="71" y="213"/>
                    </a:lnTo>
                    <a:lnTo>
                      <a:pt x="66" y="207"/>
                    </a:lnTo>
                    <a:lnTo>
                      <a:pt x="61" y="184"/>
                    </a:lnTo>
                    <a:lnTo>
                      <a:pt x="55" y="159"/>
                    </a:lnTo>
                    <a:lnTo>
                      <a:pt x="47" y="132"/>
                    </a:lnTo>
                    <a:lnTo>
                      <a:pt x="40" y="105"/>
                    </a:lnTo>
                    <a:lnTo>
                      <a:pt x="32" y="77"/>
                    </a:lnTo>
                    <a:lnTo>
                      <a:pt x="25" y="52"/>
                    </a:lnTo>
                    <a:lnTo>
                      <a:pt x="17" y="30"/>
                    </a:lnTo>
                    <a:lnTo>
                      <a:pt x="10" y="10"/>
                    </a:lnTo>
                    <a:lnTo>
                      <a:pt x="8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52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9" y="50"/>
                    </a:lnTo>
                    <a:lnTo>
                      <a:pt x="14" y="67"/>
                    </a:lnTo>
                    <a:lnTo>
                      <a:pt x="20" y="87"/>
                    </a:lnTo>
                    <a:lnTo>
                      <a:pt x="27" y="113"/>
                    </a:lnTo>
                    <a:lnTo>
                      <a:pt x="33" y="138"/>
                    </a:lnTo>
                    <a:lnTo>
                      <a:pt x="38" y="163"/>
                    </a:lnTo>
                    <a:lnTo>
                      <a:pt x="41" y="184"/>
                    </a:lnTo>
                    <a:lnTo>
                      <a:pt x="41" y="199"/>
                    </a:lnTo>
                    <a:lnTo>
                      <a:pt x="36" y="199"/>
                    </a:lnTo>
                    <a:lnTo>
                      <a:pt x="31" y="199"/>
                    </a:lnTo>
                    <a:lnTo>
                      <a:pt x="26" y="199"/>
                    </a:lnTo>
                    <a:lnTo>
                      <a:pt x="20" y="199"/>
                    </a:lnTo>
                    <a:lnTo>
                      <a:pt x="16" y="199"/>
                    </a:lnTo>
                    <a:lnTo>
                      <a:pt x="10" y="199"/>
                    </a:lnTo>
                    <a:lnTo>
                      <a:pt x="5" y="200"/>
                    </a:lnTo>
                    <a:lnTo>
                      <a:pt x="0" y="200"/>
                    </a:lnTo>
                    <a:lnTo>
                      <a:pt x="0" y="220"/>
                    </a:lnTo>
                    <a:lnTo>
                      <a:pt x="8" y="219"/>
                    </a:lnTo>
                    <a:lnTo>
                      <a:pt x="14" y="219"/>
                    </a:lnTo>
                    <a:lnTo>
                      <a:pt x="23" y="219"/>
                    </a:lnTo>
                    <a:lnTo>
                      <a:pt x="29" y="219"/>
                    </a:lnTo>
                    <a:lnTo>
                      <a:pt x="35" y="220"/>
                    </a:lnTo>
                    <a:lnTo>
                      <a:pt x="41" y="221"/>
                    </a:lnTo>
                    <a:lnTo>
                      <a:pt x="47" y="222"/>
                    </a:lnTo>
                    <a:lnTo>
                      <a:pt x="51" y="223"/>
                    </a:lnTo>
                    <a:lnTo>
                      <a:pt x="57" y="227"/>
                    </a:lnTo>
                    <a:lnTo>
                      <a:pt x="64" y="233"/>
                    </a:lnTo>
                    <a:lnTo>
                      <a:pt x="71" y="239"/>
                    </a:lnTo>
                    <a:lnTo>
                      <a:pt x="77" y="244"/>
                    </a:lnTo>
                    <a:lnTo>
                      <a:pt x="64" y="242"/>
                    </a:lnTo>
                    <a:lnTo>
                      <a:pt x="53" y="241"/>
                    </a:lnTo>
                    <a:lnTo>
                      <a:pt x="42" y="238"/>
                    </a:lnTo>
                    <a:lnTo>
                      <a:pt x="33" y="237"/>
                    </a:lnTo>
                    <a:lnTo>
                      <a:pt x="24" y="236"/>
                    </a:lnTo>
                    <a:lnTo>
                      <a:pt x="14" y="235"/>
                    </a:lnTo>
                    <a:lnTo>
                      <a:pt x="8" y="234"/>
                    </a:lnTo>
                    <a:lnTo>
                      <a:pt x="0" y="234"/>
                    </a:lnTo>
                    <a:lnTo>
                      <a:pt x="0" y="256"/>
                    </a:lnTo>
                    <a:lnTo>
                      <a:pt x="8" y="256"/>
                    </a:lnTo>
                    <a:lnTo>
                      <a:pt x="17" y="256"/>
                    </a:lnTo>
                    <a:lnTo>
                      <a:pt x="25" y="257"/>
                    </a:lnTo>
                    <a:lnTo>
                      <a:pt x="34" y="257"/>
                    </a:lnTo>
                    <a:lnTo>
                      <a:pt x="42" y="258"/>
                    </a:lnTo>
                    <a:lnTo>
                      <a:pt x="50" y="259"/>
                    </a:lnTo>
                    <a:lnTo>
                      <a:pt x="57" y="259"/>
                    </a:lnTo>
                    <a:lnTo>
                      <a:pt x="64" y="260"/>
                    </a:lnTo>
                    <a:lnTo>
                      <a:pt x="64" y="314"/>
                    </a:lnTo>
                    <a:lnTo>
                      <a:pt x="65" y="351"/>
                    </a:lnTo>
                    <a:lnTo>
                      <a:pt x="66" y="374"/>
                    </a:lnTo>
                    <a:lnTo>
                      <a:pt x="66" y="386"/>
                    </a:lnTo>
                    <a:lnTo>
                      <a:pt x="63" y="385"/>
                    </a:lnTo>
                    <a:lnTo>
                      <a:pt x="57" y="386"/>
                    </a:lnTo>
                    <a:lnTo>
                      <a:pt x="49" y="389"/>
                    </a:lnTo>
                    <a:lnTo>
                      <a:pt x="40" y="394"/>
                    </a:lnTo>
                    <a:lnTo>
                      <a:pt x="31" y="400"/>
                    </a:lnTo>
                    <a:lnTo>
                      <a:pt x="20" y="407"/>
                    </a:lnTo>
                    <a:lnTo>
                      <a:pt x="10" y="413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27"/>
              <p:cNvSpPr>
                <a:spLocks/>
              </p:cNvSpPr>
              <p:nvPr/>
            </p:nvSpPr>
            <p:spPr bwMode="auto">
              <a:xfrm>
                <a:off x="5656263" y="5605463"/>
                <a:ext cx="77788" cy="182563"/>
              </a:xfrm>
              <a:custGeom>
                <a:avLst/>
                <a:gdLst/>
                <a:ahLst/>
                <a:cxnLst>
                  <a:cxn ang="0">
                    <a:pos x="98" y="43"/>
                  </a:cxn>
                  <a:cxn ang="0">
                    <a:pos x="98" y="0"/>
                  </a:cxn>
                  <a:cxn ang="0">
                    <a:pos x="87" y="25"/>
                  </a:cxn>
                  <a:cxn ang="0">
                    <a:pos x="78" y="52"/>
                  </a:cxn>
                  <a:cxn ang="0">
                    <a:pos x="69" y="77"/>
                  </a:cxn>
                  <a:cxn ang="0">
                    <a:pos x="62" y="103"/>
                  </a:cxn>
                  <a:cxn ang="0">
                    <a:pos x="55" y="128"/>
                  </a:cxn>
                  <a:cxn ang="0">
                    <a:pos x="48" y="154"/>
                  </a:cxn>
                  <a:cxn ang="0">
                    <a:pos x="43" y="181"/>
                  </a:cxn>
                  <a:cxn ang="0">
                    <a:pos x="40" y="207"/>
                  </a:cxn>
                  <a:cxn ang="0">
                    <a:pos x="27" y="214"/>
                  </a:cxn>
                  <a:cxn ang="0">
                    <a:pos x="18" y="219"/>
                  </a:cxn>
                  <a:cxn ang="0">
                    <a:pos x="11" y="222"/>
                  </a:cxn>
                  <a:cxn ang="0">
                    <a:pos x="6" y="225"/>
                  </a:cxn>
                  <a:cxn ang="0">
                    <a:pos x="3" y="227"/>
                  </a:cxn>
                  <a:cxn ang="0">
                    <a:pos x="2" y="228"/>
                  </a:cxn>
                  <a:cxn ang="0">
                    <a:pos x="1" y="229"/>
                  </a:cxn>
                  <a:cxn ang="0">
                    <a:pos x="0" y="230"/>
                  </a:cxn>
                  <a:cxn ang="0">
                    <a:pos x="5" y="229"/>
                  </a:cxn>
                  <a:cxn ang="0">
                    <a:pos x="15" y="227"/>
                  </a:cxn>
                  <a:cxn ang="0">
                    <a:pos x="26" y="225"/>
                  </a:cxn>
                  <a:cxn ang="0">
                    <a:pos x="39" y="221"/>
                  </a:cxn>
                  <a:cxn ang="0">
                    <a:pos x="53" y="219"/>
                  </a:cxn>
                  <a:cxn ang="0">
                    <a:pos x="68" y="215"/>
                  </a:cxn>
                  <a:cxn ang="0">
                    <a:pos x="83" y="213"/>
                  </a:cxn>
                  <a:cxn ang="0">
                    <a:pos x="98" y="211"/>
                  </a:cxn>
                  <a:cxn ang="0">
                    <a:pos x="98" y="191"/>
                  </a:cxn>
                  <a:cxn ang="0">
                    <a:pos x="95" y="192"/>
                  </a:cxn>
                  <a:cxn ang="0">
                    <a:pos x="93" y="194"/>
                  </a:cxn>
                  <a:cxn ang="0">
                    <a:pos x="89" y="194"/>
                  </a:cxn>
                  <a:cxn ang="0">
                    <a:pos x="87" y="194"/>
                  </a:cxn>
                  <a:cxn ang="0">
                    <a:pos x="79" y="195"/>
                  </a:cxn>
                  <a:cxn ang="0">
                    <a:pos x="71" y="196"/>
                  </a:cxn>
                  <a:cxn ang="0">
                    <a:pos x="63" y="198"/>
                  </a:cxn>
                  <a:cxn ang="0">
                    <a:pos x="55" y="199"/>
                  </a:cxn>
                  <a:cxn ang="0">
                    <a:pos x="57" y="189"/>
                  </a:cxn>
                  <a:cxn ang="0">
                    <a:pos x="62" y="172"/>
                  </a:cxn>
                  <a:cxn ang="0">
                    <a:pos x="66" y="151"/>
                  </a:cxn>
                  <a:cxn ang="0">
                    <a:pos x="73" y="127"/>
                  </a:cxn>
                  <a:cxn ang="0">
                    <a:pos x="79" y="101"/>
                  </a:cxn>
                  <a:cxn ang="0">
                    <a:pos x="86" y="78"/>
                  </a:cxn>
                  <a:cxn ang="0">
                    <a:pos x="92" y="58"/>
                  </a:cxn>
                  <a:cxn ang="0">
                    <a:pos x="98" y="43"/>
                  </a:cxn>
                </a:cxnLst>
                <a:rect l="0" t="0" r="r" b="b"/>
                <a:pathLst>
                  <a:path w="98" h="230">
                    <a:moveTo>
                      <a:pt x="98" y="43"/>
                    </a:moveTo>
                    <a:lnTo>
                      <a:pt x="98" y="0"/>
                    </a:lnTo>
                    <a:lnTo>
                      <a:pt x="87" y="25"/>
                    </a:lnTo>
                    <a:lnTo>
                      <a:pt x="78" y="52"/>
                    </a:lnTo>
                    <a:lnTo>
                      <a:pt x="69" y="77"/>
                    </a:lnTo>
                    <a:lnTo>
                      <a:pt x="62" y="103"/>
                    </a:lnTo>
                    <a:lnTo>
                      <a:pt x="55" y="128"/>
                    </a:lnTo>
                    <a:lnTo>
                      <a:pt x="48" y="154"/>
                    </a:lnTo>
                    <a:lnTo>
                      <a:pt x="43" y="181"/>
                    </a:lnTo>
                    <a:lnTo>
                      <a:pt x="40" y="207"/>
                    </a:lnTo>
                    <a:lnTo>
                      <a:pt x="27" y="214"/>
                    </a:lnTo>
                    <a:lnTo>
                      <a:pt x="18" y="219"/>
                    </a:lnTo>
                    <a:lnTo>
                      <a:pt x="11" y="222"/>
                    </a:lnTo>
                    <a:lnTo>
                      <a:pt x="6" y="225"/>
                    </a:lnTo>
                    <a:lnTo>
                      <a:pt x="3" y="227"/>
                    </a:lnTo>
                    <a:lnTo>
                      <a:pt x="2" y="228"/>
                    </a:lnTo>
                    <a:lnTo>
                      <a:pt x="1" y="229"/>
                    </a:lnTo>
                    <a:lnTo>
                      <a:pt x="0" y="230"/>
                    </a:lnTo>
                    <a:lnTo>
                      <a:pt x="5" y="229"/>
                    </a:lnTo>
                    <a:lnTo>
                      <a:pt x="15" y="227"/>
                    </a:lnTo>
                    <a:lnTo>
                      <a:pt x="26" y="225"/>
                    </a:lnTo>
                    <a:lnTo>
                      <a:pt x="39" y="221"/>
                    </a:lnTo>
                    <a:lnTo>
                      <a:pt x="53" y="219"/>
                    </a:lnTo>
                    <a:lnTo>
                      <a:pt x="68" y="215"/>
                    </a:lnTo>
                    <a:lnTo>
                      <a:pt x="83" y="213"/>
                    </a:lnTo>
                    <a:lnTo>
                      <a:pt x="98" y="211"/>
                    </a:lnTo>
                    <a:lnTo>
                      <a:pt x="98" y="191"/>
                    </a:lnTo>
                    <a:lnTo>
                      <a:pt x="95" y="192"/>
                    </a:lnTo>
                    <a:lnTo>
                      <a:pt x="93" y="194"/>
                    </a:lnTo>
                    <a:lnTo>
                      <a:pt x="89" y="194"/>
                    </a:lnTo>
                    <a:lnTo>
                      <a:pt x="87" y="194"/>
                    </a:lnTo>
                    <a:lnTo>
                      <a:pt x="79" y="195"/>
                    </a:lnTo>
                    <a:lnTo>
                      <a:pt x="71" y="196"/>
                    </a:lnTo>
                    <a:lnTo>
                      <a:pt x="63" y="198"/>
                    </a:lnTo>
                    <a:lnTo>
                      <a:pt x="55" y="199"/>
                    </a:lnTo>
                    <a:lnTo>
                      <a:pt x="57" y="189"/>
                    </a:lnTo>
                    <a:lnTo>
                      <a:pt x="62" y="172"/>
                    </a:lnTo>
                    <a:lnTo>
                      <a:pt x="66" y="151"/>
                    </a:lnTo>
                    <a:lnTo>
                      <a:pt x="73" y="127"/>
                    </a:lnTo>
                    <a:lnTo>
                      <a:pt x="79" y="101"/>
                    </a:lnTo>
                    <a:lnTo>
                      <a:pt x="86" y="78"/>
                    </a:lnTo>
                    <a:lnTo>
                      <a:pt x="92" y="58"/>
                    </a:lnTo>
                    <a:lnTo>
                      <a:pt x="98" y="43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28"/>
              <p:cNvSpPr>
                <a:spLocks/>
              </p:cNvSpPr>
              <p:nvPr/>
            </p:nvSpPr>
            <p:spPr bwMode="auto">
              <a:xfrm>
                <a:off x="5654675" y="5783263"/>
                <a:ext cx="79375" cy="20320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78" y="1"/>
                  </a:cxn>
                  <a:cxn ang="0">
                    <a:pos x="56" y="5"/>
                  </a:cxn>
                  <a:cxn ang="0">
                    <a:pos x="33" y="15"/>
                  </a:cxn>
                  <a:cxn ang="0">
                    <a:pos x="4" y="28"/>
                  </a:cxn>
                  <a:cxn ang="0">
                    <a:pos x="10" y="25"/>
                  </a:cxn>
                  <a:cxn ang="0">
                    <a:pos x="27" y="42"/>
                  </a:cxn>
                  <a:cxn ang="0">
                    <a:pos x="26" y="80"/>
                  </a:cxn>
                  <a:cxn ang="0">
                    <a:pos x="25" y="117"/>
                  </a:cxn>
                  <a:cxn ang="0">
                    <a:pos x="17" y="105"/>
                  </a:cxn>
                  <a:cxn ang="0">
                    <a:pos x="0" y="85"/>
                  </a:cxn>
                  <a:cxn ang="0">
                    <a:pos x="0" y="110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26" y="143"/>
                  </a:cxn>
                  <a:cxn ang="0">
                    <a:pos x="38" y="175"/>
                  </a:cxn>
                  <a:cxn ang="0">
                    <a:pos x="45" y="201"/>
                  </a:cxn>
                  <a:cxn ang="0">
                    <a:pos x="50" y="219"/>
                  </a:cxn>
                  <a:cxn ang="0">
                    <a:pos x="51" y="224"/>
                  </a:cxn>
                  <a:cxn ang="0">
                    <a:pos x="50" y="227"/>
                  </a:cxn>
                  <a:cxn ang="0">
                    <a:pos x="36" y="227"/>
                  </a:cxn>
                  <a:cxn ang="0">
                    <a:pos x="23" y="227"/>
                  </a:cxn>
                  <a:cxn ang="0">
                    <a:pos x="12" y="228"/>
                  </a:cxn>
                  <a:cxn ang="0">
                    <a:pos x="0" y="229"/>
                  </a:cxn>
                  <a:cxn ang="0">
                    <a:pos x="8" y="245"/>
                  </a:cxn>
                  <a:cxn ang="0">
                    <a:pos x="23" y="244"/>
                  </a:cxn>
                  <a:cxn ang="0">
                    <a:pos x="40" y="243"/>
                  </a:cxn>
                  <a:cxn ang="0">
                    <a:pos x="53" y="244"/>
                  </a:cxn>
                  <a:cxn ang="0">
                    <a:pos x="66" y="249"/>
                  </a:cxn>
                  <a:cxn ang="0">
                    <a:pos x="82" y="256"/>
                  </a:cxn>
                  <a:cxn ang="0">
                    <a:pos x="88" y="251"/>
                  </a:cxn>
                  <a:cxn ang="0">
                    <a:pos x="87" y="247"/>
                  </a:cxn>
                  <a:cxn ang="0">
                    <a:pos x="81" y="241"/>
                  </a:cxn>
                  <a:cxn ang="0">
                    <a:pos x="78" y="231"/>
                  </a:cxn>
                  <a:cxn ang="0">
                    <a:pos x="72" y="216"/>
                  </a:cxn>
                  <a:cxn ang="0">
                    <a:pos x="65" y="194"/>
                  </a:cxn>
                  <a:cxn ang="0">
                    <a:pos x="56" y="173"/>
                  </a:cxn>
                  <a:cxn ang="0">
                    <a:pos x="47" y="150"/>
                  </a:cxn>
                  <a:cxn ang="0">
                    <a:pos x="40" y="116"/>
                  </a:cxn>
                  <a:cxn ang="0">
                    <a:pos x="42" y="52"/>
                  </a:cxn>
                  <a:cxn ang="0">
                    <a:pos x="49" y="31"/>
                  </a:cxn>
                  <a:cxn ang="0">
                    <a:pos x="59" y="26"/>
                  </a:cxn>
                  <a:cxn ang="0">
                    <a:pos x="73" y="23"/>
                  </a:cxn>
                  <a:cxn ang="0">
                    <a:pos x="90" y="22"/>
                  </a:cxn>
                </a:cxnLst>
                <a:rect l="0" t="0" r="r" b="b"/>
                <a:pathLst>
                  <a:path w="100" h="256">
                    <a:moveTo>
                      <a:pt x="100" y="22"/>
                    </a:moveTo>
                    <a:lnTo>
                      <a:pt x="100" y="0"/>
                    </a:lnTo>
                    <a:lnTo>
                      <a:pt x="88" y="0"/>
                    </a:lnTo>
                    <a:lnTo>
                      <a:pt x="78" y="1"/>
                    </a:lnTo>
                    <a:lnTo>
                      <a:pt x="67" y="3"/>
                    </a:lnTo>
                    <a:lnTo>
                      <a:pt x="56" y="5"/>
                    </a:lnTo>
                    <a:lnTo>
                      <a:pt x="44" y="10"/>
                    </a:lnTo>
                    <a:lnTo>
                      <a:pt x="33" y="15"/>
                    </a:lnTo>
                    <a:lnTo>
                      <a:pt x="19" y="20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25"/>
                    </a:lnTo>
                    <a:lnTo>
                      <a:pt x="15" y="33"/>
                    </a:lnTo>
                    <a:lnTo>
                      <a:pt x="27" y="42"/>
                    </a:lnTo>
                    <a:lnTo>
                      <a:pt x="26" y="61"/>
                    </a:lnTo>
                    <a:lnTo>
                      <a:pt x="26" y="80"/>
                    </a:lnTo>
                    <a:lnTo>
                      <a:pt x="26" y="99"/>
                    </a:lnTo>
                    <a:lnTo>
                      <a:pt x="25" y="117"/>
                    </a:lnTo>
                    <a:lnTo>
                      <a:pt x="22" y="114"/>
                    </a:lnTo>
                    <a:lnTo>
                      <a:pt x="17" y="105"/>
                    </a:lnTo>
                    <a:lnTo>
                      <a:pt x="10" y="93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2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15" y="126"/>
                    </a:lnTo>
                    <a:lnTo>
                      <a:pt x="26" y="143"/>
                    </a:lnTo>
                    <a:lnTo>
                      <a:pt x="33" y="160"/>
                    </a:lnTo>
                    <a:lnTo>
                      <a:pt x="38" y="175"/>
                    </a:lnTo>
                    <a:lnTo>
                      <a:pt x="43" y="190"/>
                    </a:lnTo>
                    <a:lnTo>
                      <a:pt x="45" y="201"/>
                    </a:lnTo>
                    <a:lnTo>
                      <a:pt x="48" y="212"/>
                    </a:lnTo>
                    <a:lnTo>
                      <a:pt x="50" y="219"/>
                    </a:lnTo>
                    <a:lnTo>
                      <a:pt x="51" y="222"/>
                    </a:lnTo>
                    <a:lnTo>
                      <a:pt x="51" y="224"/>
                    </a:lnTo>
                    <a:lnTo>
                      <a:pt x="51" y="226"/>
                    </a:lnTo>
                    <a:lnTo>
                      <a:pt x="50" y="227"/>
                    </a:lnTo>
                    <a:lnTo>
                      <a:pt x="43" y="227"/>
                    </a:lnTo>
                    <a:lnTo>
                      <a:pt x="36" y="227"/>
                    </a:lnTo>
                    <a:lnTo>
                      <a:pt x="29" y="227"/>
                    </a:lnTo>
                    <a:lnTo>
                      <a:pt x="23" y="227"/>
                    </a:lnTo>
                    <a:lnTo>
                      <a:pt x="18" y="227"/>
                    </a:lnTo>
                    <a:lnTo>
                      <a:pt x="12" y="228"/>
                    </a:lnTo>
                    <a:lnTo>
                      <a:pt x="6" y="228"/>
                    </a:lnTo>
                    <a:lnTo>
                      <a:pt x="0" y="229"/>
                    </a:lnTo>
                    <a:lnTo>
                      <a:pt x="0" y="246"/>
                    </a:lnTo>
                    <a:lnTo>
                      <a:pt x="8" y="245"/>
                    </a:lnTo>
                    <a:lnTo>
                      <a:pt x="17" y="244"/>
                    </a:lnTo>
                    <a:lnTo>
                      <a:pt x="23" y="244"/>
                    </a:lnTo>
                    <a:lnTo>
                      <a:pt x="32" y="243"/>
                    </a:lnTo>
                    <a:lnTo>
                      <a:pt x="40" y="243"/>
                    </a:lnTo>
                    <a:lnTo>
                      <a:pt x="47" y="243"/>
                    </a:lnTo>
                    <a:lnTo>
                      <a:pt x="53" y="244"/>
                    </a:lnTo>
                    <a:lnTo>
                      <a:pt x="60" y="245"/>
                    </a:lnTo>
                    <a:lnTo>
                      <a:pt x="66" y="249"/>
                    </a:lnTo>
                    <a:lnTo>
                      <a:pt x="74" y="252"/>
                    </a:lnTo>
                    <a:lnTo>
                      <a:pt x="82" y="256"/>
                    </a:lnTo>
                    <a:lnTo>
                      <a:pt x="88" y="253"/>
                    </a:lnTo>
                    <a:lnTo>
                      <a:pt x="88" y="251"/>
                    </a:lnTo>
                    <a:lnTo>
                      <a:pt x="88" y="250"/>
                    </a:lnTo>
                    <a:lnTo>
                      <a:pt x="87" y="247"/>
                    </a:lnTo>
                    <a:lnTo>
                      <a:pt x="85" y="244"/>
                    </a:lnTo>
                    <a:lnTo>
                      <a:pt x="81" y="241"/>
                    </a:lnTo>
                    <a:lnTo>
                      <a:pt x="80" y="236"/>
                    </a:lnTo>
                    <a:lnTo>
                      <a:pt x="78" y="231"/>
                    </a:lnTo>
                    <a:lnTo>
                      <a:pt x="75" y="228"/>
                    </a:lnTo>
                    <a:lnTo>
                      <a:pt x="72" y="216"/>
                    </a:lnTo>
                    <a:lnTo>
                      <a:pt x="68" y="206"/>
                    </a:lnTo>
                    <a:lnTo>
                      <a:pt x="65" y="194"/>
                    </a:lnTo>
                    <a:lnTo>
                      <a:pt x="60" y="184"/>
                    </a:lnTo>
                    <a:lnTo>
                      <a:pt x="56" y="173"/>
                    </a:lnTo>
                    <a:lnTo>
                      <a:pt x="51" y="161"/>
                    </a:lnTo>
                    <a:lnTo>
                      <a:pt x="47" y="150"/>
                    </a:lnTo>
                    <a:lnTo>
                      <a:pt x="41" y="138"/>
                    </a:lnTo>
                    <a:lnTo>
                      <a:pt x="40" y="116"/>
                    </a:lnTo>
                    <a:lnTo>
                      <a:pt x="41" y="83"/>
                    </a:lnTo>
                    <a:lnTo>
                      <a:pt x="42" y="52"/>
                    </a:lnTo>
                    <a:lnTo>
                      <a:pt x="45" y="34"/>
                    </a:lnTo>
                    <a:lnTo>
                      <a:pt x="49" y="31"/>
                    </a:lnTo>
                    <a:lnTo>
                      <a:pt x="53" y="28"/>
                    </a:lnTo>
                    <a:lnTo>
                      <a:pt x="59" y="26"/>
                    </a:lnTo>
                    <a:lnTo>
                      <a:pt x="66" y="24"/>
                    </a:lnTo>
                    <a:lnTo>
                      <a:pt x="73" y="23"/>
                    </a:lnTo>
                    <a:lnTo>
                      <a:pt x="81" y="23"/>
                    </a:lnTo>
                    <a:lnTo>
                      <a:pt x="90" y="22"/>
                    </a:lnTo>
                    <a:lnTo>
                      <a:pt x="100" y="22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29"/>
              <p:cNvSpPr>
                <a:spLocks/>
              </p:cNvSpPr>
              <p:nvPr/>
            </p:nvSpPr>
            <p:spPr bwMode="auto">
              <a:xfrm>
                <a:off x="5716588" y="5930900"/>
                <a:ext cx="17463" cy="12700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0"/>
                  </a:cxn>
                  <a:cxn ang="0">
                    <a:pos x="15" y="4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6" y="15"/>
                  </a:cxn>
                  <a:cxn ang="0">
                    <a:pos x="11" y="14"/>
                  </a:cxn>
                  <a:cxn ang="0">
                    <a:pos x="21" y="12"/>
                  </a:cxn>
                </a:cxnLst>
                <a:rect l="0" t="0" r="r" b="b"/>
                <a:pathLst>
                  <a:path w="21" h="15">
                    <a:moveTo>
                      <a:pt x="21" y="12"/>
                    </a:moveTo>
                    <a:lnTo>
                      <a:pt x="21" y="0"/>
                    </a:lnTo>
                    <a:lnTo>
                      <a:pt x="15" y="4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6" y="15"/>
                    </a:lnTo>
                    <a:lnTo>
                      <a:pt x="11" y="14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30"/>
              <p:cNvSpPr>
                <a:spLocks/>
              </p:cNvSpPr>
              <p:nvPr/>
            </p:nvSpPr>
            <p:spPr bwMode="auto">
              <a:xfrm>
                <a:off x="5584825" y="5851525"/>
                <a:ext cx="69850" cy="142875"/>
              </a:xfrm>
              <a:custGeom>
                <a:avLst/>
                <a:gdLst/>
                <a:ahLst/>
                <a:cxnLst>
                  <a:cxn ang="0">
                    <a:pos x="88" y="25"/>
                  </a:cxn>
                  <a:cxn ang="0">
                    <a:pos x="88" y="0"/>
                  </a:cxn>
                  <a:cxn ang="0">
                    <a:pos x="77" y="8"/>
                  </a:cxn>
                  <a:cxn ang="0">
                    <a:pos x="65" y="24"/>
                  </a:cxn>
                  <a:cxn ang="0">
                    <a:pos x="53" y="46"/>
                  </a:cxn>
                  <a:cxn ang="0">
                    <a:pos x="42" y="71"/>
                  </a:cxn>
                  <a:cxn ang="0">
                    <a:pos x="32" y="98"/>
                  </a:cxn>
                  <a:cxn ang="0">
                    <a:pos x="24" y="122"/>
                  </a:cxn>
                  <a:cxn ang="0">
                    <a:pos x="19" y="144"/>
                  </a:cxn>
                  <a:cxn ang="0">
                    <a:pos x="17" y="158"/>
                  </a:cxn>
                  <a:cxn ang="0">
                    <a:pos x="10" y="161"/>
                  </a:cxn>
                  <a:cxn ang="0">
                    <a:pos x="5" y="167"/>
                  </a:cxn>
                  <a:cxn ang="0">
                    <a:pos x="1" y="173"/>
                  </a:cxn>
                  <a:cxn ang="0">
                    <a:pos x="0" y="181"/>
                  </a:cxn>
                  <a:cxn ang="0">
                    <a:pos x="4" y="180"/>
                  </a:cxn>
                  <a:cxn ang="0">
                    <a:pos x="12" y="176"/>
                  </a:cxn>
                  <a:cxn ang="0">
                    <a:pos x="22" y="174"/>
                  </a:cxn>
                  <a:cxn ang="0">
                    <a:pos x="33" y="171"/>
                  </a:cxn>
                  <a:cxn ang="0">
                    <a:pos x="46" y="168"/>
                  </a:cxn>
                  <a:cxn ang="0">
                    <a:pos x="60" y="165"/>
                  </a:cxn>
                  <a:cxn ang="0">
                    <a:pos x="73" y="162"/>
                  </a:cxn>
                  <a:cxn ang="0">
                    <a:pos x="88" y="161"/>
                  </a:cxn>
                  <a:cxn ang="0">
                    <a:pos x="88" y="144"/>
                  </a:cxn>
                  <a:cxn ang="0">
                    <a:pos x="83" y="144"/>
                  </a:cxn>
                  <a:cxn ang="0">
                    <a:pos x="77" y="145"/>
                  </a:cxn>
                  <a:cxn ang="0">
                    <a:pos x="70" y="146"/>
                  </a:cxn>
                  <a:cxn ang="0">
                    <a:pos x="64" y="147"/>
                  </a:cxn>
                  <a:cxn ang="0">
                    <a:pos x="58" y="149"/>
                  </a:cxn>
                  <a:cxn ang="0">
                    <a:pos x="52" y="151"/>
                  </a:cxn>
                  <a:cxn ang="0">
                    <a:pos x="45" y="152"/>
                  </a:cxn>
                  <a:cxn ang="0">
                    <a:pos x="38" y="154"/>
                  </a:cxn>
                  <a:cxn ang="0">
                    <a:pos x="40" y="142"/>
                  </a:cxn>
                  <a:cxn ang="0">
                    <a:pos x="42" y="124"/>
                  </a:cxn>
                  <a:cxn ang="0">
                    <a:pos x="48" y="105"/>
                  </a:cxn>
                  <a:cxn ang="0">
                    <a:pos x="54" y="84"/>
                  </a:cxn>
                  <a:cxn ang="0">
                    <a:pos x="61" y="65"/>
                  </a:cxn>
                  <a:cxn ang="0">
                    <a:pos x="70" y="47"/>
                  </a:cxn>
                  <a:cxn ang="0">
                    <a:pos x="79" y="33"/>
                  </a:cxn>
                  <a:cxn ang="0">
                    <a:pos x="88" y="25"/>
                  </a:cxn>
                </a:cxnLst>
                <a:rect l="0" t="0" r="r" b="b"/>
                <a:pathLst>
                  <a:path w="88" h="181">
                    <a:moveTo>
                      <a:pt x="88" y="25"/>
                    </a:moveTo>
                    <a:lnTo>
                      <a:pt x="88" y="0"/>
                    </a:lnTo>
                    <a:lnTo>
                      <a:pt x="77" y="8"/>
                    </a:lnTo>
                    <a:lnTo>
                      <a:pt x="65" y="24"/>
                    </a:lnTo>
                    <a:lnTo>
                      <a:pt x="53" y="46"/>
                    </a:lnTo>
                    <a:lnTo>
                      <a:pt x="42" y="71"/>
                    </a:lnTo>
                    <a:lnTo>
                      <a:pt x="32" y="98"/>
                    </a:lnTo>
                    <a:lnTo>
                      <a:pt x="24" y="122"/>
                    </a:lnTo>
                    <a:lnTo>
                      <a:pt x="19" y="144"/>
                    </a:lnTo>
                    <a:lnTo>
                      <a:pt x="17" y="158"/>
                    </a:lnTo>
                    <a:lnTo>
                      <a:pt x="10" y="161"/>
                    </a:lnTo>
                    <a:lnTo>
                      <a:pt x="5" y="167"/>
                    </a:lnTo>
                    <a:lnTo>
                      <a:pt x="1" y="173"/>
                    </a:lnTo>
                    <a:lnTo>
                      <a:pt x="0" y="181"/>
                    </a:lnTo>
                    <a:lnTo>
                      <a:pt x="4" y="180"/>
                    </a:lnTo>
                    <a:lnTo>
                      <a:pt x="12" y="176"/>
                    </a:lnTo>
                    <a:lnTo>
                      <a:pt x="22" y="174"/>
                    </a:lnTo>
                    <a:lnTo>
                      <a:pt x="33" y="171"/>
                    </a:lnTo>
                    <a:lnTo>
                      <a:pt x="46" y="168"/>
                    </a:lnTo>
                    <a:lnTo>
                      <a:pt x="60" y="165"/>
                    </a:lnTo>
                    <a:lnTo>
                      <a:pt x="73" y="162"/>
                    </a:lnTo>
                    <a:lnTo>
                      <a:pt x="88" y="161"/>
                    </a:lnTo>
                    <a:lnTo>
                      <a:pt x="88" y="144"/>
                    </a:lnTo>
                    <a:lnTo>
                      <a:pt x="83" y="144"/>
                    </a:lnTo>
                    <a:lnTo>
                      <a:pt x="77" y="145"/>
                    </a:lnTo>
                    <a:lnTo>
                      <a:pt x="70" y="146"/>
                    </a:lnTo>
                    <a:lnTo>
                      <a:pt x="64" y="147"/>
                    </a:lnTo>
                    <a:lnTo>
                      <a:pt x="58" y="149"/>
                    </a:lnTo>
                    <a:lnTo>
                      <a:pt x="52" y="151"/>
                    </a:lnTo>
                    <a:lnTo>
                      <a:pt x="45" y="152"/>
                    </a:lnTo>
                    <a:lnTo>
                      <a:pt x="38" y="154"/>
                    </a:lnTo>
                    <a:lnTo>
                      <a:pt x="40" y="142"/>
                    </a:lnTo>
                    <a:lnTo>
                      <a:pt x="42" y="124"/>
                    </a:lnTo>
                    <a:lnTo>
                      <a:pt x="48" y="105"/>
                    </a:lnTo>
                    <a:lnTo>
                      <a:pt x="54" y="84"/>
                    </a:lnTo>
                    <a:lnTo>
                      <a:pt x="61" y="65"/>
                    </a:lnTo>
                    <a:lnTo>
                      <a:pt x="70" y="47"/>
                    </a:lnTo>
                    <a:lnTo>
                      <a:pt x="79" y="33"/>
                    </a:lnTo>
                    <a:lnTo>
                      <a:pt x="88" y="25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1"/>
              <p:cNvSpPr>
                <a:spLocks/>
              </p:cNvSpPr>
              <p:nvPr/>
            </p:nvSpPr>
            <p:spPr bwMode="auto">
              <a:xfrm>
                <a:off x="5903913" y="5708650"/>
                <a:ext cx="25400" cy="31908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1" y="101"/>
                  </a:cxn>
                  <a:cxn ang="0">
                    <a:pos x="30" y="235"/>
                  </a:cxn>
                  <a:cxn ang="0">
                    <a:pos x="24" y="353"/>
                  </a:cxn>
                  <a:cxn ang="0">
                    <a:pos x="14" y="403"/>
                  </a:cxn>
                  <a:cxn ang="0">
                    <a:pos x="6" y="386"/>
                  </a:cxn>
                  <a:cxn ang="0">
                    <a:pos x="1" y="345"/>
                  </a:cxn>
                  <a:cxn ang="0">
                    <a:pos x="0" y="286"/>
                  </a:cxn>
                  <a:cxn ang="0">
                    <a:pos x="1" y="217"/>
                  </a:cxn>
                  <a:cxn ang="0">
                    <a:pos x="5" y="146"/>
                  </a:cxn>
                  <a:cxn ang="0">
                    <a:pos x="11" y="82"/>
                  </a:cxn>
                  <a:cxn ang="0">
                    <a:pos x="18" y="30"/>
                  </a:cxn>
                  <a:cxn ang="0">
                    <a:pos x="28" y="0"/>
                  </a:cxn>
                </a:cxnLst>
                <a:rect l="0" t="0" r="r" b="b"/>
                <a:pathLst>
                  <a:path w="31" h="403">
                    <a:moveTo>
                      <a:pt x="28" y="0"/>
                    </a:moveTo>
                    <a:lnTo>
                      <a:pt x="31" y="101"/>
                    </a:lnTo>
                    <a:lnTo>
                      <a:pt x="30" y="235"/>
                    </a:lnTo>
                    <a:lnTo>
                      <a:pt x="24" y="353"/>
                    </a:lnTo>
                    <a:lnTo>
                      <a:pt x="14" y="403"/>
                    </a:lnTo>
                    <a:lnTo>
                      <a:pt x="6" y="386"/>
                    </a:lnTo>
                    <a:lnTo>
                      <a:pt x="1" y="345"/>
                    </a:lnTo>
                    <a:lnTo>
                      <a:pt x="0" y="286"/>
                    </a:lnTo>
                    <a:lnTo>
                      <a:pt x="1" y="217"/>
                    </a:lnTo>
                    <a:lnTo>
                      <a:pt x="5" y="146"/>
                    </a:lnTo>
                    <a:lnTo>
                      <a:pt x="11" y="82"/>
                    </a:lnTo>
                    <a:lnTo>
                      <a:pt x="18" y="3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2"/>
              <p:cNvSpPr>
                <a:spLocks/>
              </p:cNvSpPr>
              <p:nvPr/>
            </p:nvSpPr>
            <p:spPr bwMode="auto">
              <a:xfrm>
                <a:off x="5975350" y="5691188"/>
                <a:ext cx="22225" cy="4921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63"/>
                  </a:cxn>
                  <a:cxn ang="0">
                    <a:pos x="5" y="61"/>
                  </a:cxn>
                  <a:cxn ang="0">
                    <a:pos x="12" y="59"/>
                  </a:cxn>
                  <a:cxn ang="0">
                    <a:pos x="19" y="58"/>
                  </a:cxn>
                  <a:cxn ang="0">
                    <a:pos x="27" y="58"/>
                  </a:cxn>
                  <a:cxn ang="0">
                    <a:pos x="28" y="48"/>
                  </a:cxn>
                  <a:cxn ang="0">
                    <a:pos x="28" y="29"/>
                  </a:cxn>
                  <a:cxn ang="0">
                    <a:pos x="28" y="11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3"/>
                  </a:cxn>
                  <a:cxn ang="0">
                    <a:pos x="0" y="5"/>
                  </a:cxn>
                  <a:cxn ang="0">
                    <a:pos x="0" y="22"/>
                  </a:cxn>
                  <a:cxn ang="0">
                    <a:pos x="2" y="22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7" y="21"/>
                  </a:cxn>
                  <a:cxn ang="0">
                    <a:pos x="7" y="27"/>
                  </a:cxn>
                  <a:cxn ang="0">
                    <a:pos x="7" y="33"/>
                  </a:cxn>
                  <a:cxn ang="0">
                    <a:pos x="7" y="38"/>
                  </a:cxn>
                  <a:cxn ang="0">
                    <a:pos x="7" y="44"/>
                  </a:cxn>
                  <a:cxn ang="0">
                    <a:pos x="4" y="45"/>
                  </a:cxn>
                  <a:cxn ang="0">
                    <a:pos x="2" y="46"/>
                  </a:cxn>
                  <a:cxn ang="0">
                    <a:pos x="1" y="48"/>
                  </a:cxn>
                  <a:cxn ang="0">
                    <a:pos x="0" y="48"/>
                  </a:cxn>
                </a:cxnLst>
                <a:rect l="0" t="0" r="r" b="b"/>
                <a:pathLst>
                  <a:path w="28" h="63">
                    <a:moveTo>
                      <a:pt x="0" y="48"/>
                    </a:moveTo>
                    <a:lnTo>
                      <a:pt x="0" y="63"/>
                    </a:lnTo>
                    <a:lnTo>
                      <a:pt x="5" y="61"/>
                    </a:lnTo>
                    <a:lnTo>
                      <a:pt x="12" y="59"/>
                    </a:lnTo>
                    <a:lnTo>
                      <a:pt x="19" y="58"/>
                    </a:lnTo>
                    <a:lnTo>
                      <a:pt x="27" y="58"/>
                    </a:lnTo>
                    <a:lnTo>
                      <a:pt x="28" y="48"/>
                    </a:lnTo>
                    <a:lnTo>
                      <a:pt x="28" y="29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3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7" y="27"/>
                    </a:lnTo>
                    <a:lnTo>
                      <a:pt x="7" y="33"/>
                    </a:lnTo>
                    <a:lnTo>
                      <a:pt x="7" y="38"/>
                    </a:lnTo>
                    <a:lnTo>
                      <a:pt x="7" y="44"/>
                    </a:lnTo>
                    <a:lnTo>
                      <a:pt x="4" y="45"/>
                    </a:lnTo>
                    <a:lnTo>
                      <a:pt x="2" y="46"/>
                    </a:lnTo>
                    <a:lnTo>
                      <a:pt x="1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3"/>
              <p:cNvSpPr>
                <a:spLocks/>
              </p:cNvSpPr>
              <p:nvPr/>
            </p:nvSpPr>
            <p:spPr bwMode="auto">
              <a:xfrm>
                <a:off x="5954713" y="5694363"/>
                <a:ext cx="20638" cy="49213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7" y="0"/>
                  </a:cxn>
                  <a:cxn ang="0">
                    <a:pos x="22" y="2"/>
                  </a:cxn>
                  <a:cxn ang="0">
                    <a:pos x="17" y="5"/>
                  </a:cxn>
                  <a:cxn ang="0">
                    <a:pos x="12" y="7"/>
                  </a:cxn>
                  <a:cxn ang="0">
                    <a:pos x="6" y="9"/>
                  </a:cxn>
                  <a:cxn ang="0">
                    <a:pos x="2" y="31"/>
                  </a:cxn>
                  <a:cxn ang="0">
                    <a:pos x="0" y="49"/>
                  </a:cxn>
                  <a:cxn ang="0">
                    <a:pos x="0" y="61"/>
                  </a:cxn>
                  <a:cxn ang="0">
                    <a:pos x="4" y="60"/>
                  </a:cxn>
                  <a:cxn ang="0">
                    <a:pos x="8" y="61"/>
                  </a:cxn>
                  <a:cxn ang="0">
                    <a:pos x="13" y="61"/>
                  </a:cxn>
                  <a:cxn ang="0">
                    <a:pos x="20" y="60"/>
                  </a:cxn>
                  <a:cxn ang="0">
                    <a:pos x="27" y="58"/>
                  </a:cxn>
                  <a:cxn ang="0">
                    <a:pos x="27" y="43"/>
                  </a:cxn>
                  <a:cxn ang="0">
                    <a:pos x="24" y="44"/>
                  </a:cxn>
                  <a:cxn ang="0">
                    <a:pos x="23" y="45"/>
                  </a:cxn>
                  <a:cxn ang="0">
                    <a:pos x="21" y="45"/>
                  </a:cxn>
                  <a:cxn ang="0">
                    <a:pos x="20" y="46"/>
                  </a:cxn>
                  <a:cxn ang="0">
                    <a:pos x="20" y="39"/>
                  </a:cxn>
                  <a:cxn ang="0">
                    <a:pos x="20" y="32"/>
                  </a:cxn>
                  <a:cxn ang="0">
                    <a:pos x="20" y="25"/>
                  </a:cxn>
                  <a:cxn ang="0">
                    <a:pos x="21" y="18"/>
                  </a:cxn>
                  <a:cxn ang="0">
                    <a:pos x="22" y="18"/>
                  </a:cxn>
                  <a:cxn ang="0">
                    <a:pos x="24" y="17"/>
                  </a:cxn>
                  <a:cxn ang="0">
                    <a:pos x="26" y="17"/>
                  </a:cxn>
                  <a:cxn ang="0">
                    <a:pos x="27" y="17"/>
                  </a:cxn>
                </a:cxnLst>
                <a:rect l="0" t="0" r="r" b="b"/>
                <a:pathLst>
                  <a:path w="27" h="61">
                    <a:moveTo>
                      <a:pt x="27" y="17"/>
                    </a:moveTo>
                    <a:lnTo>
                      <a:pt x="27" y="0"/>
                    </a:lnTo>
                    <a:lnTo>
                      <a:pt x="22" y="2"/>
                    </a:lnTo>
                    <a:lnTo>
                      <a:pt x="17" y="5"/>
                    </a:lnTo>
                    <a:lnTo>
                      <a:pt x="12" y="7"/>
                    </a:lnTo>
                    <a:lnTo>
                      <a:pt x="6" y="9"/>
                    </a:lnTo>
                    <a:lnTo>
                      <a:pt x="2" y="31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4" y="60"/>
                    </a:lnTo>
                    <a:lnTo>
                      <a:pt x="8" y="61"/>
                    </a:lnTo>
                    <a:lnTo>
                      <a:pt x="13" y="61"/>
                    </a:lnTo>
                    <a:lnTo>
                      <a:pt x="20" y="60"/>
                    </a:lnTo>
                    <a:lnTo>
                      <a:pt x="27" y="58"/>
                    </a:lnTo>
                    <a:lnTo>
                      <a:pt x="27" y="43"/>
                    </a:lnTo>
                    <a:lnTo>
                      <a:pt x="24" y="44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0" y="46"/>
                    </a:lnTo>
                    <a:lnTo>
                      <a:pt x="20" y="39"/>
                    </a:lnTo>
                    <a:lnTo>
                      <a:pt x="20" y="32"/>
                    </a:lnTo>
                    <a:lnTo>
                      <a:pt x="20" y="25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4"/>
              <p:cNvSpPr>
                <a:spLocks/>
              </p:cNvSpPr>
              <p:nvPr/>
            </p:nvSpPr>
            <p:spPr bwMode="auto">
              <a:xfrm>
                <a:off x="5732463" y="5829300"/>
                <a:ext cx="19050" cy="41275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52"/>
                  </a:cxn>
                  <a:cxn ang="0">
                    <a:pos x="6" y="51"/>
                  </a:cxn>
                  <a:cxn ang="0">
                    <a:pos x="11" y="50"/>
                  </a:cxn>
                  <a:cxn ang="0">
                    <a:pos x="16" y="51"/>
                  </a:cxn>
                  <a:cxn ang="0">
                    <a:pos x="23" y="52"/>
                  </a:cxn>
                  <a:cxn ang="0">
                    <a:pos x="24" y="44"/>
                  </a:cxn>
                  <a:cxn ang="0">
                    <a:pos x="24" y="29"/>
                  </a:cxn>
                  <a:cxn ang="0">
                    <a:pos x="24" y="13"/>
                  </a:cxn>
                  <a:cxn ang="0">
                    <a:pos x="23" y="3"/>
                  </a:cxn>
                  <a:cxn ang="0">
                    <a:pos x="16" y="1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0" y="3"/>
                  </a:cxn>
                  <a:cxn ang="0">
                    <a:pos x="0" y="18"/>
                  </a:cxn>
                  <a:cxn ang="0">
                    <a:pos x="1" y="18"/>
                  </a:cxn>
                  <a:cxn ang="0">
                    <a:pos x="4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2"/>
                  </a:cxn>
                  <a:cxn ang="0">
                    <a:pos x="6" y="28"/>
                  </a:cxn>
                  <a:cxn ang="0">
                    <a:pos x="6" y="33"/>
                  </a:cxn>
                  <a:cxn ang="0">
                    <a:pos x="6" y="37"/>
                  </a:cxn>
                  <a:cxn ang="0">
                    <a:pos x="5" y="38"/>
                  </a:cxn>
                  <a:cxn ang="0">
                    <a:pos x="3" y="38"/>
                  </a:cxn>
                  <a:cxn ang="0">
                    <a:pos x="1" y="39"/>
                  </a:cxn>
                  <a:cxn ang="0">
                    <a:pos x="0" y="39"/>
                  </a:cxn>
                </a:cxnLst>
                <a:rect l="0" t="0" r="r" b="b"/>
                <a:pathLst>
                  <a:path w="24" h="52">
                    <a:moveTo>
                      <a:pt x="0" y="39"/>
                    </a:moveTo>
                    <a:lnTo>
                      <a:pt x="0" y="52"/>
                    </a:lnTo>
                    <a:lnTo>
                      <a:pt x="6" y="51"/>
                    </a:lnTo>
                    <a:lnTo>
                      <a:pt x="11" y="50"/>
                    </a:lnTo>
                    <a:lnTo>
                      <a:pt x="16" y="51"/>
                    </a:lnTo>
                    <a:lnTo>
                      <a:pt x="23" y="52"/>
                    </a:lnTo>
                    <a:lnTo>
                      <a:pt x="24" y="44"/>
                    </a:lnTo>
                    <a:lnTo>
                      <a:pt x="24" y="29"/>
                    </a:lnTo>
                    <a:lnTo>
                      <a:pt x="24" y="13"/>
                    </a:lnTo>
                    <a:lnTo>
                      <a:pt x="23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6" y="22"/>
                    </a:lnTo>
                    <a:lnTo>
                      <a:pt x="6" y="28"/>
                    </a:lnTo>
                    <a:lnTo>
                      <a:pt x="6" y="33"/>
                    </a:lnTo>
                    <a:lnTo>
                      <a:pt x="6" y="37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1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35"/>
              <p:cNvSpPr>
                <a:spLocks/>
              </p:cNvSpPr>
              <p:nvPr/>
            </p:nvSpPr>
            <p:spPr bwMode="auto">
              <a:xfrm>
                <a:off x="5713413" y="5830888"/>
                <a:ext cx="19050" cy="39688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3"/>
                  </a:cxn>
                  <a:cxn ang="0">
                    <a:pos x="5" y="4"/>
                  </a:cxn>
                  <a:cxn ang="0">
                    <a:pos x="4" y="23"/>
                  </a:cxn>
                  <a:cxn ang="0">
                    <a:pos x="1" y="38"/>
                  </a:cxn>
                  <a:cxn ang="0">
                    <a:pos x="0" y="47"/>
                  </a:cxn>
                  <a:cxn ang="0">
                    <a:pos x="4" y="46"/>
                  </a:cxn>
                  <a:cxn ang="0">
                    <a:pos x="7" y="48"/>
                  </a:cxn>
                  <a:cxn ang="0">
                    <a:pos x="12" y="49"/>
                  </a:cxn>
                  <a:cxn ang="0">
                    <a:pos x="17" y="49"/>
                  </a:cxn>
                  <a:cxn ang="0">
                    <a:pos x="23" y="49"/>
                  </a:cxn>
                  <a:cxn ang="0">
                    <a:pos x="23" y="36"/>
                  </a:cxn>
                  <a:cxn ang="0">
                    <a:pos x="22" y="38"/>
                  </a:cxn>
                  <a:cxn ang="0">
                    <a:pos x="21" y="38"/>
                  </a:cxn>
                  <a:cxn ang="0">
                    <a:pos x="19" y="38"/>
                  </a:cxn>
                  <a:cxn ang="0">
                    <a:pos x="17" y="38"/>
                  </a:cxn>
                  <a:cxn ang="0">
                    <a:pos x="17" y="32"/>
                  </a:cxn>
                  <a:cxn ang="0">
                    <a:pos x="17" y="26"/>
                  </a:cxn>
                  <a:cxn ang="0">
                    <a:pos x="17" y="20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21" y="15"/>
                  </a:cxn>
                  <a:cxn ang="0">
                    <a:pos x="22" y="15"/>
                  </a:cxn>
                  <a:cxn ang="0">
                    <a:pos x="23" y="15"/>
                  </a:cxn>
                </a:cxnLst>
                <a:rect l="0" t="0" r="r" b="b"/>
                <a:pathLst>
                  <a:path w="23" h="49">
                    <a:moveTo>
                      <a:pt x="23" y="15"/>
                    </a:moveTo>
                    <a:lnTo>
                      <a:pt x="23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3"/>
                    </a:lnTo>
                    <a:lnTo>
                      <a:pt x="5" y="4"/>
                    </a:lnTo>
                    <a:lnTo>
                      <a:pt x="4" y="23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4" y="46"/>
                    </a:lnTo>
                    <a:lnTo>
                      <a:pt x="7" y="48"/>
                    </a:lnTo>
                    <a:lnTo>
                      <a:pt x="12" y="49"/>
                    </a:lnTo>
                    <a:lnTo>
                      <a:pt x="17" y="49"/>
                    </a:lnTo>
                    <a:lnTo>
                      <a:pt x="23" y="49"/>
                    </a:lnTo>
                    <a:lnTo>
                      <a:pt x="23" y="36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7" y="32"/>
                    </a:lnTo>
                    <a:lnTo>
                      <a:pt x="17" y="26"/>
                    </a:lnTo>
                    <a:lnTo>
                      <a:pt x="17" y="20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36"/>
              <p:cNvSpPr>
                <a:spLocks/>
              </p:cNvSpPr>
              <p:nvPr/>
            </p:nvSpPr>
            <p:spPr bwMode="auto">
              <a:xfrm>
                <a:off x="5659438" y="6035675"/>
                <a:ext cx="19050" cy="41275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50"/>
                  </a:cxn>
                  <a:cxn ang="0">
                    <a:pos x="6" y="49"/>
                  </a:cxn>
                  <a:cxn ang="0">
                    <a:pos x="11" y="49"/>
                  </a:cxn>
                  <a:cxn ang="0">
                    <a:pos x="16" y="50"/>
                  </a:cxn>
                  <a:cxn ang="0">
                    <a:pos x="23" y="52"/>
                  </a:cxn>
                  <a:cxn ang="0">
                    <a:pos x="24" y="44"/>
                  </a:cxn>
                  <a:cxn ang="0">
                    <a:pos x="24" y="27"/>
                  </a:cxn>
                  <a:cxn ang="0">
                    <a:pos x="24" y="11"/>
                  </a:cxn>
                  <a:cxn ang="0">
                    <a:pos x="23" y="2"/>
                  </a:cxn>
                  <a:cxn ang="0">
                    <a:pos x="16" y="1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6"/>
                  </a:cxn>
                  <a:cxn ang="0">
                    <a:pos x="1" y="16"/>
                  </a:cxn>
                  <a:cxn ang="0">
                    <a:pos x="4" y="16"/>
                  </a:cxn>
                  <a:cxn ang="0">
                    <a:pos x="5" y="16"/>
                  </a:cxn>
                  <a:cxn ang="0">
                    <a:pos x="6" y="16"/>
                  </a:cxn>
                  <a:cxn ang="0">
                    <a:pos x="6" y="21"/>
                  </a:cxn>
                  <a:cxn ang="0">
                    <a:pos x="6" y="26"/>
                  </a:cxn>
                  <a:cxn ang="0">
                    <a:pos x="6" y="31"/>
                  </a:cxn>
                  <a:cxn ang="0">
                    <a:pos x="6" y="36"/>
                  </a:cxn>
                  <a:cxn ang="0">
                    <a:pos x="5" y="37"/>
                  </a:cxn>
                  <a:cxn ang="0">
                    <a:pos x="2" y="37"/>
                  </a:cxn>
                  <a:cxn ang="0">
                    <a:pos x="1" y="38"/>
                  </a:cxn>
                  <a:cxn ang="0">
                    <a:pos x="0" y="38"/>
                  </a:cxn>
                </a:cxnLst>
                <a:rect l="0" t="0" r="r" b="b"/>
                <a:pathLst>
                  <a:path w="24" h="52">
                    <a:moveTo>
                      <a:pt x="0" y="38"/>
                    </a:moveTo>
                    <a:lnTo>
                      <a:pt x="0" y="50"/>
                    </a:lnTo>
                    <a:lnTo>
                      <a:pt x="6" y="49"/>
                    </a:lnTo>
                    <a:lnTo>
                      <a:pt x="11" y="49"/>
                    </a:lnTo>
                    <a:lnTo>
                      <a:pt x="16" y="50"/>
                    </a:lnTo>
                    <a:lnTo>
                      <a:pt x="23" y="52"/>
                    </a:lnTo>
                    <a:lnTo>
                      <a:pt x="24" y="44"/>
                    </a:lnTo>
                    <a:lnTo>
                      <a:pt x="24" y="27"/>
                    </a:lnTo>
                    <a:lnTo>
                      <a:pt x="24" y="11"/>
                    </a:lnTo>
                    <a:lnTo>
                      <a:pt x="23" y="2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6" y="31"/>
                    </a:lnTo>
                    <a:lnTo>
                      <a:pt x="6" y="36"/>
                    </a:lnTo>
                    <a:lnTo>
                      <a:pt x="5" y="37"/>
                    </a:lnTo>
                    <a:lnTo>
                      <a:pt x="2" y="37"/>
                    </a:lnTo>
                    <a:lnTo>
                      <a:pt x="1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37"/>
              <p:cNvSpPr>
                <a:spLocks/>
              </p:cNvSpPr>
              <p:nvPr/>
            </p:nvSpPr>
            <p:spPr bwMode="auto">
              <a:xfrm>
                <a:off x="5641975" y="6037263"/>
                <a:ext cx="17463" cy="39688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5" y="2"/>
                  </a:cxn>
                  <a:cxn ang="0">
                    <a:pos x="11" y="3"/>
                  </a:cxn>
                  <a:cxn ang="0">
                    <a:pos x="5" y="5"/>
                  </a:cxn>
                  <a:cxn ang="0">
                    <a:pos x="4" y="23"/>
                  </a:cxn>
                  <a:cxn ang="0">
                    <a:pos x="1" y="38"/>
                  </a:cxn>
                  <a:cxn ang="0">
                    <a:pos x="0" y="47"/>
                  </a:cxn>
                  <a:cxn ang="0">
                    <a:pos x="4" y="47"/>
                  </a:cxn>
                  <a:cxn ang="0">
                    <a:pos x="7" y="49"/>
                  </a:cxn>
                  <a:cxn ang="0">
                    <a:pos x="12" y="49"/>
                  </a:cxn>
                  <a:cxn ang="0">
                    <a:pos x="17" y="49"/>
                  </a:cxn>
                  <a:cxn ang="0">
                    <a:pos x="23" y="49"/>
                  </a:cxn>
                  <a:cxn ang="0">
                    <a:pos x="23" y="37"/>
                  </a:cxn>
                  <a:cxn ang="0">
                    <a:pos x="22" y="38"/>
                  </a:cxn>
                  <a:cxn ang="0">
                    <a:pos x="21" y="38"/>
                  </a:cxn>
                  <a:cxn ang="0">
                    <a:pos x="19" y="38"/>
                  </a:cxn>
                  <a:cxn ang="0">
                    <a:pos x="17" y="38"/>
                  </a:cxn>
                  <a:cxn ang="0">
                    <a:pos x="17" y="32"/>
                  </a:cxn>
                  <a:cxn ang="0">
                    <a:pos x="17" y="26"/>
                  </a:cxn>
                  <a:cxn ang="0">
                    <a:pos x="17" y="21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21" y="15"/>
                  </a:cxn>
                  <a:cxn ang="0">
                    <a:pos x="22" y="15"/>
                  </a:cxn>
                  <a:cxn ang="0">
                    <a:pos x="23" y="15"/>
                  </a:cxn>
                </a:cxnLst>
                <a:rect l="0" t="0" r="r" b="b"/>
                <a:pathLst>
                  <a:path w="23" h="49">
                    <a:moveTo>
                      <a:pt x="23" y="15"/>
                    </a:moveTo>
                    <a:lnTo>
                      <a:pt x="23" y="0"/>
                    </a:lnTo>
                    <a:lnTo>
                      <a:pt x="20" y="1"/>
                    </a:lnTo>
                    <a:lnTo>
                      <a:pt x="15" y="2"/>
                    </a:lnTo>
                    <a:lnTo>
                      <a:pt x="11" y="3"/>
                    </a:lnTo>
                    <a:lnTo>
                      <a:pt x="5" y="5"/>
                    </a:lnTo>
                    <a:lnTo>
                      <a:pt x="4" y="23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4" y="47"/>
                    </a:lnTo>
                    <a:lnTo>
                      <a:pt x="7" y="49"/>
                    </a:lnTo>
                    <a:lnTo>
                      <a:pt x="12" y="49"/>
                    </a:lnTo>
                    <a:lnTo>
                      <a:pt x="17" y="49"/>
                    </a:lnTo>
                    <a:lnTo>
                      <a:pt x="23" y="49"/>
                    </a:lnTo>
                    <a:lnTo>
                      <a:pt x="23" y="37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7" y="32"/>
                    </a:lnTo>
                    <a:lnTo>
                      <a:pt x="17" y="26"/>
                    </a:lnTo>
                    <a:lnTo>
                      <a:pt x="17" y="21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8"/>
              <p:cNvSpPr>
                <a:spLocks/>
              </p:cNvSpPr>
              <p:nvPr/>
            </p:nvSpPr>
            <p:spPr bwMode="auto">
              <a:xfrm>
                <a:off x="6045200" y="5680075"/>
                <a:ext cx="22225" cy="4762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60"/>
                  </a:cxn>
                  <a:cxn ang="0">
                    <a:pos x="6" y="59"/>
                  </a:cxn>
                  <a:cxn ang="0">
                    <a:pos x="13" y="59"/>
                  </a:cxn>
                  <a:cxn ang="0">
                    <a:pos x="20" y="59"/>
                  </a:cxn>
                  <a:cxn ang="0">
                    <a:pos x="28" y="60"/>
                  </a:cxn>
                  <a:cxn ang="0">
                    <a:pos x="29" y="51"/>
                  </a:cxn>
                  <a:cxn ang="0">
                    <a:pos x="29" y="33"/>
                  </a:cxn>
                  <a:cxn ang="0">
                    <a:pos x="29" y="14"/>
                  </a:cxn>
                  <a:cxn ang="0">
                    <a:pos x="28" y="3"/>
                  </a:cxn>
                  <a:cxn ang="0">
                    <a:pos x="20" y="2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0"/>
                  </a:cxn>
                  <a:cxn ang="0">
                    <a:pos x="4" y="20"/>
                  </a:cxn>
                  <a:cxn ang="0">
                    <a:pos x="6" y="20"/>
                  </a:cxn>
                  <a:cxn ang="0">
                    <a:pos x="7" y="20"/>
                  </a:cxn>
                  <a:cxn ang="0">
                    <a:pos x="7" y="26"/>
                  </a:cxn>
                  <a:cxn ang="0">
                    <a:pos x="7" y="32"/>
                  </a:cxn>
                  <a:cxn ang="0">
                    <a:pos x="7" y="37"/>
                  </a:cxn>
                  <a:cxn ang="0">
                    <a:pos x="7" y="43"/>
                  </a:cxn>
                  <a:cxn ang="0">
                    <a:pos x="5" y="44"/>
                  </a:cxn>
                  <a:cxn ang="0">
                    <a:pos x="4" y="44"/>
                  </a:cxn>
                  <a:cxn ang="0">
                    <a:pos x="1" y="44"/>
                  </a:cxn>
                  <a:cxn ang="0">
                    <a:pos x="0" y="44"/>
                  </a:cxn>
                </a:cxnLst>
                <a:rect l="0" t="0" r="r" b="b"/>
                <a:pathLst>
                  <a:path w="29" h="60">
                    <a:moveTo>
                      <a:pt x="0" y="44"/>
                    </a:moveTo>
                    <a:lnTo>
                      <a:pt x="0" y="60"/>
                    </a:lnTo>
                    <a:lnTo>
                      <a:pt x="6" y="59"/>
                    </a:lnTo>
                    <a:lnTo>
                      <a:pt x="13" y="59"/>
                    </a:lnTo>
                    <a:lnTo>
                      <a:pt x="20" y="59"/>
                    </a:lnTo>
                    <a:lnTo>
                      <a:pt x="28" y="60"/>
                    </a:lnTo>
                    <a:lnTo>
                      <a:pt x="29" y="51"/>
                    </a:lnTo>
                    <a:lnTo>
                      <a:pt x="29" y="33"/>
                    </a:lnTo>
                    <a:lnTo>
                      <a:pt x="29" y="14"/>
                    </a:lnTo>
                    <a:lnTo>
                      <a:pt x="28" y="3"/>
                    </a:lnTo>
                    <a:lnTo>
                      <a:pt x="20" y="2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0" y="3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26"/>
                    </a:lnTo>
                    <a:lnTo>
                      <a:pt x="7" y="32"/>
                    </a:lnTo>
                    <a:lnTo>
                      <a:pt x="7" y="37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1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39"/>
              <p:cNvSpPr>
                <a:spLocks/>
              </p:cNvSpPr>
              <p:nvPr/>
            </p:nvSpPr>
            <p:spPr bwMode="auto">
              <a:xfrm>
                <a:off x="6022975" y="5681663"/>
                <a:ext cx="22225" cy="476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26" y="0"/>
                  </a:cxn>
                  <a:cxn ang="0">
                    <a:pos x="22" y="1"/>
                  </a:cxn>
                  <a:cxn ang="0">
                    <a:pos x="17" y="2"/>
                  </a:cxn>
                  <a:cxn ang="0">
                    <a:pos x="11" y="4"/>
                  </a:cxn>
                  <a:cxn ang="0">
                    <a:pos x="6" y="6"/>
                  </a:cxn>
                  <a:cxn ang="0">
                    <a:pos x="2" y="27"/>
                  </a:cxn>
                  <a:cxn ang="0">
                    <a:pos x="0" y="45"/>
                  </a:cxn>
                  <a:cxn ang="0">
                    <a:pos x="0" y="56"/>
                  </a:cxn>
                  <a:cxn ang="0">
                    <a:pos x="3" y="56"/>
                  </a:cxn>
                  <a:cxn ang="0">
                    <a:pos x="8" y="59"/>
                  </a:cxn>
                  <a:cxn ang="0">
                    <a:pos x="12" y="59"/>
                  </a:cxn>
                  <a:cxn ang="0">
                    <a:pos x="19" y="59"/>
                  </a:cxn>
                  <a:cxn ang="0">
                    <a:pos x="26" y="57"/>
                  </a:cxn>
                  <a:cxn ang="0">
                    <a:pos x="26" y="41"/>
                  </a:cxn>
                  <a:cxn ang="0">
                    <a:pos x="25" y="42"/>
                  </a:cxn>
                  <a:cxn ang="0">
                    <a:pos x="23" y="44"/>
                  </a:cxn>
                  <a:cxn ang="0">
                    <a:pos x="22" y="44"/>
                  </a:cxn>
                  <a:cxn ang="0">
                    <a:pos x="19" y="44"/>
                  </a:cxn>
                  <a:cxn ang="0">
                    <a:pos x="19" y="38"/>
                  </a:cxn>
                  <a:cxn ang="0">
                    <a:pos x="19" y="31"/>
                  </a:cxn>
                  <a:cxn ang="0">
                    <a:pos x="19" y="24"/>
                  </a:cxn>
                  <a:cxn ang="0">
                    <a:pos x="20" y="17"/>
                  </a:cxn>
                  <a:cxn ang="0">
                    <a:pos x="22" y="17"/>
                  </a:cxn>
                  <a:cxn ang="0">
                    <a:pos x="24" y="17"/>
                  </a:cxn>
                  <a:cxn ang="0">
                    <a:pos x="25" y="17"/>
                  </a:cxn>
                  <a:cxn ang="0">
                    <a:pos x="26" y="17"/>
                  </a:cxn>
                </a:cxnLst>
                <a:rect l="0" t="0" r="r" b="b"/>
                <a:pathLst>
                  <a:path w="26" h="59">
                    <a:moveTo>
                      <a:pt x="26" y="17"/>
                    </a:moveTo>
                    <a:lnTo>
                      <a:pt x="26" y="0"/>
                    </a:lnTo>
                    <a:lnTo>
                      <a:pt x="22" y="1"/>
                    </a:lnTo>
                    <a:lnTo>
                      <a:pt x="17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2" y="27"/>
                    </a:lnTo>
                    <a:lnTo>
                      <a:pt x="0" y="45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8" y="59"/>
                    </a:lnTo>
                    <a:lnTo>
                      <a:pt x="12" y="59"/>
                    </a:lnTo>
                    <a:lnTo>
                      <a:pt x="19" y="59"/>
                    </a:lnTo>
                    <a:lnTo>
                      <a:pt x="26" y="57"/>
                    </a:lnTo>
                    <a:lnTo>
                      <a:pt x="26" y="41"/>
                    </a:lnTo>
                    <a:lnTo>
                      <a:pt x="25" y="42"/>
                    </a:lnTo>
                    <a:lnTo>
                      <a:pt x="23" y="44"/>
                    </a:lnTo>
                    <a:lnTo>
                      <a:pt x="22" y="44"/>
                    </a:lnTo>
                    <a:lnTo>
                      <a:pt x="19" y="44"/>
                    </a:lnTo>
                    <a:lnTo>
                      <a:pt x="19" y="38"/>
                    </a:lnTo>
                    <a:lnTo>
                      <a:pt x="19" y="31"/>
                    </a:lnTo>
                    <a:lnTo>
                      <a:pt x="19" y="24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40"/>
              <p:cNvSpPr>
                <a:spLocks/>
              </p:cNvSpPr>
              <p:nvPr/>
            </p:nvSpPr>
            <p:spPr bwMode="auto">
              <a:xfrm>
                <a:off x="6286500" y="5813425"/>
                <a:ext cx="17463" cy="3492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45"/>
                  </a:cxn>
                  <a:cxn ang="0">
                    <a:pos x="5" y="45"/>
                  </a:cxn>
                  <a:cxn ang="0">
                    <a:pos x="10" y="45"/>
                  </a:cxn>
                  <a:cxn ang="0">
                    <a:pos x="15" y="45"/>
                  </a:cxn>
                  <a:cxn ang="0">
                    <a:pos x="21" y="45"/>
                  </a:cxn>
                  <a:cxn ang="0">
                    <a:pos x="22" y="38"/>
                  </a:cxn>
                  <a:cxn ang="0">
                    <a:pos x="22" y="24"/>
                  </a:cxn>
                  <a:cxn ang="0">
                    <a:pos x="22" y="9"/>
                  </a:cxn>
                  <a:cxn ang="0">
                    <a:pos x="21" y="1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5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4" y="15"/>
                  </a:cxn>
                  <a:cxn ang="0">
                    <a:pos x="5" y="13"/>
                  </a:cxn>
                  <a:cxn ang="0">
                    <a:pos x="5" y="18"/>
                  </a:cxn>
                  <a:cxn ang="0">
                    <a:pos x="5" y="23"/>
                  </a:cxn>
                  <a:cxn ang="0">
                    <a:pos x="5" y="27"/>
                  </a:cxn>
                  <a:cxn ang="0">
                    <a:pos x="6" y="32"/>
                  </a:cxn>
                  <a:cxn ang="0">
                    <a:pos x="4" y="33"/>
                  </a:cxn>
                  <a:cxn ang="0">
                    <a:pos x="3" y="33"/>
                  </a:cxn>
                  <a:cxn ang="0">
                    <a:pos x="2" y="33"/>
                  </a:cxn>
                  <a:cxn ang="0">
                    <a:pos x="0" y="34"/>
                  </a:cxn>
                </a:cxnLst>
                <a:rect l="0" t="0" r="r" b="b"/>
                <a:pathLst>
                  <a:path w="22" h="45">
                    <a:moveTo>
                      <a:pt x="0" y="34"/>
                    </a:moveTo>
                    <a:lnTo>
                      <a:pt x="0" y="45"/>
                    </a:lnTo>
                    <a:lnTo>
                      <a:pt x="5" y="45"/>
                    </a:lnTo>
                    <a:lnTo>
                      <a:pt x="10" y="45"/>
                    </a:lnTo>
                    <a:lnTo>
                      <a:pt x="15" y="45"/>
                    </a:lnTo>
                    <a:lnTo>
                      <a:pt x="21" y="45"/>
                    </a:lnTo>
                    <a:lnTo>
                      <a:pt x="22" y="38"/>
                    </a:lnTo>
                    <a:lnTo>
                      <a:pt x="22" y="24"/>
                    </a:lnTo>
                    <a:lnTo>
                      <a:pt x="22" y="9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5" y="18"/>
                    </a:lnTo>
                    <a:lnTo>
                      <a:pt x="5" y="23"/>
                    </a:lnTo>
                    <a:lnTo>
                      <a:pt x="5" y="27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41"/>
              <p:cNvSpPr>
                <a:spLocks/>
              </p:cNvSpPr>
              <p:nvPr/>
            </p:nvSpPr>
            <p:spPr bwMode="auto">
              <a:xfrm>
                <a:off x="6269038" y="5813425"/>
                <a:ext cx="17463" cy="36513"/>
              </a:xfrm>
              <a:custGeom>
                <a:avLst/>
                <a:gdLst/>
                <a:ahLst/>
                <a:cxnLst>
                  <a:cxn ang="0">
                    <a:pos x="20" y="14"/>
                  </a:cxn>
                  <a:cxn ang="0">
                    <a:pos x="20" y="0"/>
                  </a:cxn>
                  <a:cxn ang="0">
                    <a:pos x="17" y="1"/>
                  </a:cxn>
                  <a:cxn ang="0">
                    <a:pos x="14" y="2"/>
                  </a:cxn>
                  <a:cxn ang="0">
                    <a:pos x="9" y="3"/>
                  </a:cxn>
                  <a:cxn ang="0">
                    <a:pos x="4" y="4"/>
                  </a:cxn>
                  <a:cxn ang="0">
                    <a:pos x="2" y="20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3" y="42"/>
                  </a:cxn>
                  <a:cxn ang="0">
                    <a:pos x="7" y="44"/>
                  </a:cxn>
                  <a:cxn ang="0">
                    <a:pos x="10" y="45"/>
                  </a:cxn>
                  <a:cxn ang="0">
                    <a:pos x="15" y="45"/>
                  </a:cxn>
                  <a:cxn ang="0">
                    <a:pos x="20" y="44"/>
                  </a:cxn>
                  <a:cxn ang="0">
                    <a:pos x="20" y="33"/>
                  </a:cxn>
                  <a:cxn ang="0">
                    <a:pos x="19" y="33"/>
                  </a:cxn>
                  <a:cxn ang="0">
                    <a:pos x="18" y="33"/>
                  </a:cxn>
                  <a:cxn ang="0">
                    <a:pos x="16" y="33"/>
                  </a:cxn>
                  <a:cxn ang="0">
                    <a:pos x="15" y="33"/>
                  </a:cxn>
                  <a:cxn ang="0">
                    <a:pos x="15" y="29"/>
                  </a:cxn>
                  <a:cxn ang="0">
                    <a:pos x="16" y="23"/>
                  </a:cxn>
                  <a:cxn ang="0">
                    <a:pos x="16" y="18"/>
                  </a:cxn>
                  <a:cxn ang="0">
                    <a:pos x="16" y="14"/>
                  </a:cxn>
                  <a:cxn ang="0">
                    <a:pos x="17" y="14"/>
                  </a:cxn>
                  <a:cxn ang="0">
                    <a:pos x="18" y="14"/>
                  </a:cxn>
                  <a:cxn ang="0">
                    <a:pos x="19" y="14"/>
                  </a:cxn>
                  <a:cxn ang="0">
                    <a:pos x="20" y="14"/>
                  </a:cxn>
                </a:cxnLst>
                <a:rect l="0" t="0" r="r" b="b"/>
                <a:pathLst>
                  <a:path w="20" h="45">
                    <a:moveTo>
                      <a:pt x="20" y="14"/>
                    </a:moveTo>
                    <a:lnTo>
                      <a:pt x="20" y="0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4" y="4"/>
                    </a:lnTo>
                    <a:lnTo>
                      <a:pt x="2" y="20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7" y="44"/>
                    </a:lnTo>
                    <a:lnTo>
                      <a:pt x="10" y="45"/>
                    </a:lnTo>
                    <a:lnTo>
                      <a:pt x="15" y="45"/>
                    </a:lnTo>
                    <a:lnTo>
                      <a:pt x="20" y="44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3"/>
                    </a:lnTo>
                    <a:lnTo>
                      <a:pt x="15" y="29"/>
                    </a:lnTo>
                    <a:lnTo>
                      <a:pt x="16" y="23"/>
                    </a:lnTo>
                    <a:lnTo>
                      <a:pt x="16" y="18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42"/>
              <p:cNvSpPr>
                <a:spLocks/>
              </p:cNvSpPr>
              <p:nvPr/>
            </p:nvSpPr>
            <p:spPr bwMode="auto">
              <a:xfrm>
                <a:off x="6407150" y="5767388"/>
                <a:ext cx="17463" cy="3651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46"/>
                  </a:cxn>
                  <a:cxn ang="0">
                    <a:pos x="4" y="45"/>
                  </a:cxn>
                  <a:cxn ang="0">
                    <a:pos x="9" y="45"/>
                  </a:cxn>
                  <a:cxn ang="0">
                    <a:pos x="15" y="45"/>
                  </a:cxn>
                  <a:cxn ang="0">
                    <a:pos x="20" y="46"/>
                  </a:cxn>
                  <a:cxn ang="0">
                    <a:pos x="21" y="38"/>
                  </a:cxn>
                  <a:cxn ang="0">
                    <a:pos x="21" y="24"/>
                  </a:cxn>
                  <a:cxn ang="0">
                    <a:pos x="21" y="10"/>
                  </a:cxn>
                  <a:cxn ang="0">
                    <a:pos x="20" y="2"/>
                  </a:cxn>
                  <a:cxn ang="0">
                    <a:pos x="15" y="1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5"/>
                  </a:cxn>
                  <a:cxn ang="0">
                    <a:pos x="1" y="15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4" y="15"/>
                  </a:cxn>
                  <a:cxn ang="0">
                    <a:pos x="4" y="20"/>
                  </a:cxn>
                  <a:cxn ang="0">
                    <a:pos x="4" y="23"/>
                  </a:cxn>
                  <a:cxn ang="0">
                    <a:pos x="4" y="28"/>
                  </a:cxn>
                  <a:cxn ang="0">
                    <a:pos x="5" y="32"/>
                  </a:cxn>
                  <a:cxn ang="0">
                    <a:pos x="3" y="32"/>
                  </a:cxn>
                  <a:cxn ang="0">
                    <a:pos x="2" y="33"/>
                  </a:cxn>
                  <a:cxn ang="0">
                    <a:pos x="1" y="35"/>
                  </a:cxn>
                  <a:cxn ang="0">
                    <a:pos x="0" y="35"/>
                  </a:cxn>
                </a:cxnLst>
                <a:rect l="0" t="0" r="r" b="b"/>
                <a:pathLst>
                  <a:path w="21" h="46">
                    <a:moveTo>
                      <a:pt x="0" y="35"/>
                    </a:moveTo>
                    <a:lnTo>
                      <a:pt x="0" y="46"/>
                    </a:lnTo>
                    <a:lnTo>
                      <a:pt x="4" y="45"/>
                    </a:lnTo>
                    <a:lnTo>
                      <a:pt x="9" y="45"/>
                    </a:lnTo>
                    <a:lnTo>
                      <a:pt x="15" y="45"/>
                    </a:lnTo>
                    <a:lnTo>
                      <a:pt x="20" y="46"/>
                    </a:lnTo>
                    <a:lnTo>
                      <a:pt x="21" y="38"/>
                    </a:lnTo>
                    <a:lnTo>
                      <a:pt x="21" y="24"/>
                    </a:lnTo>
                    <a:lnTo>
                      <a:pt x="21" y="10"/>
                    </a:lnTo>
                    <a:lnTo>
                      <a:pt x="20" y="2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20"/>
                    </a:lnTo>
                    <a:lnTo>
                      <a:pt x="4" y="23"/>
                    </a:lnTo>
                    <a:lnTo>
                      <a:pt x="4" y="28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2" y="33"/>
                    </a:lnTo>
                    <a:lnTo>
                      <a:pt x="1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43"/>
              <p:cNvSpPr>
                <a:spLocks/>
              </p:cNvSpPr>
              <p:nvPr/>
            </p:nvSpPr>
            <p:spPr bwMode="auto">
              <a:xfrm>
                <a:off x="6389688" y="5768975"/>
                <a:ext cx="17463" cy="34925"/>
              </a:xfrm>
              <a:custGeom>
                <a:avLst/>
                <a:gdLst/>
                <a:ahLst/>
                <a:cxnLst>
                  <a:cxn ang="0">
                    <a:pos x="21" y="14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4" y="2"/>
                  </a:cxn>
                  <a:cxn ang="0">
                    <a:pos x="9" y="4"/>
                  </a:cxn>
                  <a:cxn ang="0">
                    <a:pos x="4" y="5"/>
                  </a:cxn>
                  <a:cxn ang="0">
                    <a:pos x="2" y="22"/>
                  </a:cxn>
                  <a:cxn ang="0">
                    <a:pos x="1" y="36"/>
                  </a:cxn>
                  <a:cxn ang="0">
                    <a:pos x="0" y="44"/>
                  </a:cxn>
                  <a:cxn ang="0">
                    <a:pos x="3" y="44"/>
                  </a:cxn>
                  <a:cxn ang="0">
                    <a:pos x="7" y="45"/>
                  </a:cxn>
                  <a:cxn ang="0">
                    <a:pos x="10" y="45"/>
                  </a:cxn>
                  <a:cxn ang="0">
                    <a:pos x="15" y="45"/>
                  </a:cxn>
                  <a:cxn ang="0">
                    <a:pos x="21" y="45"/>
                  </a:cxn>
                  <a:cxn ang="0">
                    <a:pos x="21" y="34"/>
                  </a:cxn>
                  <a:cxn ang="0">
                    <a:pos x="19" y="35"/>
                  </a:cxn>
                  <a:cxn ang="0">
                    <a:pos x="18" y="35"/>
                  </a:cxn>
                  <a:cxn ang="0">
                    <a:pos x="16" y="35"/>
                  </a:cxn>
                  <a:cxn ang="0">
                    <a:pos x="15" y="35"/>
                  </a:cxn>
                  <a:cxn ang="0">
                    <a:pos x="15" y="29"/>
                  </a:cxn>
                  <a:cxn ang="0">
                    <a:pos x="16" y="24"/>
                  </a:cxn>
                  <a:cxn ang="0">
                    <a:pos x="16" y="19"/>
                  </a:cxn>
                  <a:cxn ang="0">
                    <a:pos x="16" y="14"/>
                  </a:cxn>
                  <a:cxn ang="0">
                    <a:pos x="17" y="14"/>
                  </a:cxn>
                  <a:cxn ang="0">
                    <a:pos x="18" y="14"/>
                  </a:cxn>
                  <a:cxn ang="0">
                    <a:pos x="19" y="14"/>
                  </a:cxn>
                  <a:cxn ang="0">
                    <a:pos x="21" y="14"/>
                  </a:cxn>
                </a:cxnLst>
                <a:rect l="0" t="0" r="r" b="b"/>
                <a:pathLst>
                  <a:path w="21" h="45">
                    <a:moveTo>
                      <a:pt x="21" y="14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2" y="22"/>
                    </a:lnTo>
                    <a:lnTo>
                      <a:pt x="1" y="36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7" y="45"/>
                    </a:lnTo>
                    <a:lnTo>
                      <a:pt x="10" y="45"/>
                    </a:lnTo>
                    <a:lnTo>
                      <a:pt x="15" y="45"/>
                    </a:lnTo>
                    <a:lnTo>
                      <a:pt x="21" y="45"/>
                    </a:lnTo>
                    <a:lnTo>
                      <a:pt x="21" y="34"/>
                    </a:lnTo>
                    <a:lnTo>
                      <a:pt x="19" y="35"/>
                    </a:lnTo>
                    <a:lnTo>
                      <a:pt x="18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6" y="24"/>
                    </a:lnTo>
                    <a:lnTo>
                      <a:pt x="16" y="19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44"/>
              <p:cNvSpPr>
                <a:spLocks/>
              </p:cNvSpPr>
              <p:nvPr/>
            </p:nvSpPr>
            <p:spPr bwMode="auto">
              <a:xfrm>
                <a:off x="6840538" y="6119813"/>
                <a:ext cx="17463" cy="365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46"/>
                  </a:cxn>
                  <a:cxn ang="0">
                    <a:pos x="4" y="45"/>
                  </a:cxn>
                  <a:cxn ang="0">
                    <a:pos x="9" y="45"/>
                  </a:cxn>
                  <a:cxn ang="0">
                    <a:pos x="15" y="45"/>
                  </a:cxn>
                  <a:cxn ang="0">
                    <a:pos x="21" y="46"/>
                  </a:cxn>
                  <a:cxn ang="0">
                    <a:pos x="22" y="38"/>
                  </a:cxn>
                  <a:cxn ang="0">
                    <a:pos x="22" y="24"/>
                  </a:cxn>
                  <a:cxn ang="0">
                    <a:pos x="22" y="10"/>
                  </a:cxn>
                  <a:cxn ang="0">
                    <a:pos x="21" y="2"/>
                  </a:cxn>
                  <a:cxn ang="0">
                    <a:pos x="15" y="1"/>
                  </a:cxn>
                  <a:cxn ang="0">
                    <a:pos x="9" y="0"/>
                  </a:cxn>
                  <a:cxn ang="0">
                    <a:pos x="4" y="1"/>
                  </a:cxn>
                  <a:cxn ang="0">
                    <a:pos x="0" y="2"/>
                  </a:cxn>
                  <a:cxn ang="0">
                    <a:pos x="0" y="15"/>
                  </a:cxn>
                  <a:cxn ang="0">
                    <a:pos x="1" y="15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4" y="15"/>
                  </a:cxn>
                  <a:cxn ang="0">
                    <a:pos x="4" y="19"/>
                  </a:cxn>
                  <a:cxn ang="0">
                    <a:pos x="4" y="24"/>
                  </a:cxn>
                  <a:cxn ang="0">
                    <a:pos x="4" y="28"/>
                  </a:cxn>
                  <a:cxn ang="0">
                    <a:pos x="6" y="33"/>
                  </a:cxn>
                  <a:cxn ang="0">
                    <a:pos x="3" y="33"/>
                  </a:cxn>
                  <a:cxn ang="0">
                    <a:pos x="2" y="33"/>
                  </a:cxn>
                  <a:cxn ang="0">
                    <a:pos x="1" y="34"/>
                  </a:cxn>
                  <a:cxn ang="0">
                    <a:pos x="0" y="34"/>
                  </a:cxn>
                </a:cxnLst>
                <a:rect l="0" t="0" r="r" b="b"/>
                <a:pathLst>
                  <a:path w="22" h="46">
                    <a:moveTo>
                      <a:pt x="0" y="34"/>
                    </a:moveTo>
                    <a:lnTo>
                      <a:pt x="0" y="46"/>
                    </a:lnTo>
                    <a:lnTo>
                      <a:pt x="4" y="45"/>
                    </a:lnTo>
                    <a:lnTo>
                      <a:pt x="9" y="45"/>
                    </a:lnTo>
                    <a:lnTo>
                      <a:pt x="15" y="45"/>
                    </a:lnTo>
                    <a:lnTo>
                      <a:pt x="21" y="46"/>
                    </a:lnTo>
                    <a:lnTo>
                      <a:pt x="22" y="38"/>
                    </a:lnTo>
                    <a:lnTo>
                      <a:pt x="22" y="24"/>
                    </a:lnTo>
                    <a:lnTo>
                      <a:pt x="22" y="10"/>
                    </a:lnTo>
                    <a:lnTo>
                      <a:pt x="21" y="2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6" y="33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1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45"/>
              <p:cNvSpPr>
                <a:spLocks/>
              </p:cNvSpPr>
              <p:nvPr/>
            </p:nvSpPr>
            <p:spPr bwMode="auto">
              <a:xfrm>
                <a:off x="6824663" y="6121400"/>
                <a:ext cx="15875" cy="34925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1"/>
                  </a:cxn>
                  <a:cxn ang="0">
                    <a:pos x="9" y="2"/>
                  </a:cxn>
                  <a:cxn ang="0">
                    <a:pos x="5" y="3"/>
                  </a:cxn>
                  <a:cxn ang="0">
                    <a:pos x="2" y="21"/>
                  </a:cxn>
                  <a:cxn ang="0">
                    <a:pos x="1" y="35"/>
                  </a:cxn>
                  <a:cxn ang="0">
                    <a:pos x="0" y="43"/>
                  </a:cxn>
                  <a:cxn ang="0">
                    <a:pos x="4" y="43"/>
                  </a:cxn>
                  <a:cxn ang="0">
                    <a:pos x="7" y="44"/>
                  </a:cxn>
                  <a:cxn ang="0">
                    <a:pos x="10" y="44"/>
                  </a:cxn>
                  <a:cxn ang="0">
                    <a:pos x="15" y="44"/>
                  </a:cxn>
                  <a:cxn ang="0">
                    <a:pos x="21" y="44"/>
                  </a:cxn>
                  <a:cxn ang="0">
                    <a:pos x="21" y="32"/>
                  </a:cxn>
                  <a:cxn ang="0">
                    <a:pos x="20" y="33"/>
                  </a:cxn>
                  <a:cxn ang="0">
                    <a:pos x="19" y="33"/>
                  </a:cxn>
                  <a:cxn ang="0">
                    <a:pos x="16" y="33"/>
                  </a:cxn>
                  <a:cxn ang="0">
                    <a:pos x="15" y="33"/>
                  </a:cxn>
                  <a:cxn ang="0">
                    <a:pos x="15" y="28"/>
                  </a:cxn>
                  <a:cxn ang="0">
                    <a:pos x="16" y="23"/>
                  </a:cxn>
                  <a:cxn ang="0">
                    <a:pos x="16" y="17"/>
                  </a:cxn>
                  <a:cxn ang="0">
                    <a:pos x="16" y="13"/>
                  </a:cxn>
                  <a:cxn ang="0">
                    <a:pos x="17" y="13"/>
                  </a:cxn>
                  <a:cxn ang="0">
                    <a:pos x="19" y="13"/>
                  </a:cxn>
                  <a:cxn ang="0">
                    <a:pos x="20" y="13"/>
                  </a:cxn>
                  <a:cxn ang="0">
                    <a:pos x="21" y="13"/>
                  </a:cxn>
                </a:cxnLst>
                <a:rect l="0" t="0" r="r" b="b"/>
                <a:pathLst>
                  <a:path w="21" h="44">
                    <a:moveTo>
                      <a:pt x="21" y="13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21"/>
                    </a:lnTo>
                    <a:lnTo>
                      <a:pt x="1" y="35"/>
                    </a:lnTo>
                    <a:lnTo>
                      <a:pt x="0" y="43"/>
                    </a:lnTo>
                    <a:lnTo>
                      <a:pt x="4" y="43"/>
                    </a:lnTo>
                    <a:lnTo>
                      <a:pt x="7" y="44"/>
                    </a:lnTo>
                    <a:lnTo>
                      <a:pt x="10" y="44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1" y="32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6" y="33"/>
                    </a:lnTo>
                    <a:lnTo>
                      <a:pt x="15" y="33"/>
                    </a:lnTo>
                    <a:lnTo>
                      <a:pt x="15" y="28"/>
                    </a:lnTo>
                    <a:lnTo>
                      <a:pt x="16" y="23"/>
                    </a:lnTo>
                    <a:lnTo>
                      <a:pt x="16" y="17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46"/>
              <p:cNvSpPr>
                <a:spLocks/>
              </p:cNvSpPr>
              <p:nvPr/>
            </p:nvSpPr>
            <p:spPr bwMode="auto">
              <a:xfrm>
                <a:off x="6121400" y="5676900"/>
                <a:ext cx="22225" cy="523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59"/>
                  </a:cxn>
                  <a:cxn ang="0">
                    <a:pos x="6" y="60"/>
                  </a:cxn>
                  <a:cxn ang="0">
                    <a:pos x="13" y="61"/>
                  </a:cxn>
                  <a:cxn ang="0">
                    <a:pos x="20" y="62"/>
                  </a:cxn>
                  <a:cxn ang="0">
                    <a:pos x="27" y="65"/>
                  </a:cxn>
                  <a:cxn ang="0">
                    <a:pos x="28" y="55"/>
                  </a:cxn>
                  <a:cxn ang="0">
                    <a:pos x="29" y="37"/>
                  </a:cxn>
                  <a:cxn ang="0">
                    <a:pos x="29" y="18"/>
                  </a:cxn>
                  <a:cxn ang="0">
                    <a:pos x="28" y="7"/>
                  </a:cxn>
                  <a:cxn ang="0">
                    <a:pos x="18" y="3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3" y="18"/>
                  </a:cxn>
                  <a:cxn ang="0">
                    <a:pos x="6" y="20"/>
                  </a:cxn>
                  <a:cxn ang="0">
                    <a:pos x="7" y="20"/>
                  </a:cxn>
                  <a:cxn ang="0">
                    <a:pos x="7" y="25"/>
                  </a:cxn>
                  <a:cxn ang="0">
                    <a:pos x="7" y="31"/>
                  </a:cxn>
                  <a:cxn ang="0">
                    <a:pos x="7" y="37"/>
                  </a:cxn>
                  <a:cxn ang="0">
                    <a:pos x="7" y="43"/>
                  </a:cxn>
                  <a:cxn ang="0">
                    <a:pos x="5" y="44"/>
                  </a:cxn>
                  <a:cxn ang="0">
                    <a:pos x="2" y="44"/>
                  </a:cxn>
                  <a:cxn ang="0">
                    <a:pos x="1" y="44"/>
                  </a:cxn>
                  <a:cxn ang="0">
                    <a:pos x="0" y="44"/>
                  </a:cxn>
                </a:cxnLst>
                <a:rect l="0" t="0" r="r" b="b"/>
                <a:pathLst>
                  <a:path w="29" h="65">
                    <a:moveTo>
                      <a:pt x="0" y="44"/>
                    </a:moveTo>
                    <a:lnTo>
                      <a:pt x="0" y="59"/>
                    </a:lnTo>
                    <a:lnTo>
                      <a:pt x="6" y="60"/>
                    </a:lnTo>
                    <a:lnTo>
                      <a:pt x="13" y="61"/>
                    </a:lnTo>
                    <a:lnTo>
                      <a:pt x="20" y="62"/>
                    </a:lnTo>
                    <a:lnTo>
                      <a:pt x="27" y="65"/>
                    </a:lnTo>
                    <a:lnTo>
                      <a:pt x="28" y="55"/>
                    </a:lnTo>
                    <a:lnTo>
                      <a:pt x="29" y="37"/>
                    </a:lnTo>
                    <a:lnTo>
                      <a:pt x="29" y="18"/>
                    </a:lnTo>
                    <a:lnTo>
                      <a:pt x="28" y="7"/>
                    </a:lnTo>
                    <a:lnTo>
                      <a:pt x="18" y="3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25"/>
                    </a:lnTo>
                    <a:lnTo>
                      <a:pt x="7" y="31"/>
                    </a:lnTo>
                    <a:lnTo>
                      <a:pt x="7" y="37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47"/>
              <p:cNvSpPr>
                <a:spLocks/>
              </p:cNvSpPr>
              <p:nvPr/>
            </p:nvSpPr>
            <p:spPr bwMode="auto">
              <a:xfrm>
                <a:off x="6100763" y="5676900"/>
                <a:ext cx="20638" cy="47625"/>
              </a:xfrm>
              <a:custGeom>
                <a:avLst/>
                <a:gdLst/>
                <a:ahLst/>
                <a:cxnLst>
                  <a:cxn ang="0">
                    <a:pos x="26" y="18"/>
                  </a:cxn>
                  <a:cxn ang="0">
                    <a:pos x="26" y="0"/>
                  </a:cxn>
                  <a:cxn ang="0">
                    <a:pos x="21" y="1"/>
                  </a:cxn>
                  <a:cxn ang="0">
                    <a:pos x="17" y="1"/>
                  </a:cxn>
                  <a:cxn ang="0">
                    <a:pos x="11" y="1"/>
                  </a:cxn>
                  <a:cxn ang="0">
                    <a:pos x="4" y="1"/>
                  </a:cxn>
                  <a:cxn ang="0">
                    <a:pos x="2" y="23"/>
                  </a:cxn>
                  <a:cxn ang="0">
                    <a:pos x="0" y="41"/>
                  </a:cxn>
                  <a:cxn ang="0">
                    <a:pos x="0" y="52"/>
                  </a:cxn>
                  <a:cxn ang="0">
                    <a:pos x="3" y="51"/>
                  </a:cxn>
                  <a:cxn ang="0">
                    <a:pos x="8" y="54"/>
                  </a:cxn>
                  <a:cxn ang="0">
                    <a:pos x="12" y="56"/>
                  </a:cxn>
                  <a:cxn ang="0">
                    <a:pos x="19" y="58"/>
                  </a:cxn>
                  <a:cxn ang="0">
                    <a:pos x="26" y="59"/>
                  </a:cxn>
                  <a:cxn ang="0">
                    <a:pos x="26" y="44"/>
                  </a:cxn>
                  <a:cxn ang="0">
                    <a:pos x="24" y="44"/>
                  </a:cxn>
                  <a:cxn ang="0">
                    <a:pos x="23" y="44"/>
                  </a:cxn>
                  <a:cxn ang="0">
                    <a:pos x="20" y="44"/>
                  </a:cxn>
                  <a:cxn ang="0">
                    <a:pos x="18" y="44"/>
                  </a:cxn>
                  <a:cxn ang="0">
                    <a:pos x="19" y="37"/>
                  </a:cxn>
                  <a:cxn ang="0">
                    <a:pos x="19" y="30"/>
                  </a:cxn>
                  <a:cxn ang="0">
                    <a:pos x="19" y="24"/>
                  </a:cxn>
                  <a:cxn ang="0">
                    <a:pos x="20" y="17"/>
                  </a:cxn>
                  <a:cxn ang="0">
                    <a:pos x="21" y="17"/>
                  </a:cxn>
                  <a:cxn ang="0">
                    <a:pos x="23" y="17"/>
                  </a:cxn>
                  <a:cxn ang="0">
                    <a:pos x="25" y="18"/>
                  </a:cxn>
                  <a:cxn ang="0">
                    <a:pos x="26" y="18"/>
                  </a:cxn>
                </a:cxnLst>
                <a:rect l="0" t="0" r="r" b="b"/>
                <a:pathLst>
                  <a:path w="26" h="59">
                    <a:moveTo>
                      <a:pt x="26" y="1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1" y="1"/>
                    </a:lnTo>
                    <a:lnTo>
                      <a:pt x="4" y="1"/>
                    </a:lnTo>
                    <a:lnTo>
                      <a:pt x="2" y="23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3" y="51"/>
                    </a:lnTo>
                    <a:lnTo>
                      <a:pt x="8" y="54"/>
                    </a:lnTo>
                    <a:lnTo>
                      <a:pt x="12" y="56"/>
                    </a:lnTo>
                    <a:lnTo>
                      <a:pt x="19" y="58"/>
                    </a:lnTo>
                    <a:lnTo>
                      <a:pt x="26" y="59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9" y="37"/>
                    </a:lnTo>
                    <a:lnTo>
                      <a:pt x="19" y="30"/>
                    </a:lnTo>
                    <a:lnTo>
                      <a:pt x="19" y="24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5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48"/>
              <p:cNvSpPr>
                <a:spLocks/>
              </p:cNvSpPr>
              <p:nvPr/>
            </p:nvSpPr>
            <p:spPr bwMode="auto">
              <a:xfrm>
                <a:off x="6181725" y="5692775"/>
                <a:ext cx="23813" cy="5397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59"/>
                  </a:cxn>
                  <a:cxn ang="0">
                    <a:pos x="6" y="60"/>
                  </a:cxn>
                  <a:cxn ang="0">
                    <a:pos x="13" y="63"/>
                  </a:cxn>
                  <a:cxn ang="0">
                    <a:pos x="20" y="66"/>
                  </a:cxn>
                  <a:cxn ang="0">
                    <a:pos x="28" y="70"/>
                  </a:cxn>
                  <a:cxn ang="0">
                    <a:pos x="29" y="60"/>
                  </a:cxn>
                  <a:cxn ang="0">
                    <a:pos x="30" y="42"/>
                  </a:cxn>
                  <a:cxn ang="0">
                    <a:pos x="29" y="23"/>
                  </a:cxn>
                  <a:cxn ang="0">
                    <a:pos x="28" y="12"/>
                  </a:cxn>
                  <a:cxn ang="0">
                    <a:pos x="20" y="7"/>
                  </a:cxn>
                  <a:cxn ang="0">
                    <a:pos x="13" y="4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6" y="20"/>
                  </a:cxn>
                  <a:cxn ang="0">
                    <a:pos x="7" y="21"/>
                  </a:cxn>
                  <a:cxn ang="0">
                    <a:pos x="7" y="27"/>
                  </a:cxn>
                  <a:cxn ang="0">
                    <a:pos x="7" y="33"/>
                  </a:cxn>
                  <a:cxn ang="0">
                    <a:pos x="7" y="38"/>
                  </a:cxn>
                  <a:cxn ang="0">
                    <a:pos x="8" y="44"/>
                  </a:cxn>
                  <a:cxn ang="0">
                    <a:pos x="6" y="44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4"/>
                  </a:cxn>
                </a:cxnLst>
                <a:rect l="0" t="0" r="r" b="b"/>
                <a:pathLst>
                  <a:path w="30" h="70">
                    <a:moveTo>
                      <a:pt x="0" y="44"/>
                    </a:moveTo>
                    <a:lnTo>
                      <a:pt x="0" y="59"/>
                    </a:lnTo>
                    <a:lnTo>
                      <a:pt x="6" y="60"/>
                    </a:lnTo>
                    <a:lnTo>
                      <a:pt x="13" y="63"/>
                    </a:lnTo>
                    <a:lnTo>
                      <a:pt x="20" y="66"/>
                    </a:lnTo>
                    <a:lnTo>
                      <a:pt x="28" y="70"/>
                    </a:lnTo>
                    <a:lnTo>
                      <a:pt x="29" y="60"/>
                    </a:lnTo>
                    <a:lnTo>
                      <a:pt x="30" y="42"/>
                    </a:lnTo>
                    <a:lnTo>
                      <a:pt x="29" y="23"/>
                    </a:lnTo>
                    <a:lnTo>
                      <a:pt x="28" y="12"/>
                    </a:lnTo>
                    <a:lnTo>
                      <a:pt x="20" y="7"/>
                    </a:lnTo>
                    <a:lnTo>
                      <a:pt x="13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7" y="21"/>
                    </a:lnTo>
                    <a:lnTo>
                      <a:pt x="7" y="27"/>
                    </a:lnTo>
                    <a:lnTo>
                      <a:pt x="7" y="33"/>
                    </a:lnTo>
                    <a:lnTo>
                      <a:pt x="7" y="38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49"/>
              <p:cNvSpPr>
                <a:spLocks/>
              </p:cNvSpPr>
              <p:nvPr/>
            </p:nvSpPr>
            <p:spPr bwMode="auto">
              <a:xfrm>
                <a:off x="6161088" y="5691188"/>
                <a:ext cx="20638" cy="47625"/>
              </a:xfrm>
              <a:custGeom>
                <a:avLst/>
                <a:gdLst/>
                <a:ahLst/>
                <a:cxnLst>
                  <a:cxn ang="0">
                    <a:pos x="26" y="20"/>
                  </a:cxn>
                  <a:cxn ang="0">
                    <a:pos x="26" y="1"/>
                  </a:cxn>
                  <a:cxn ang="0">
                    <a:pos x="21" y="1"/>
                  </a:cxn>
                  <a:cxn ang="0">
                    <a:pos x="17" y="1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3" y="21"/>
                  </a:cxn>
                  <a:cxn ang="0">
                    <a:pos x="1" y="38"/>
                  </a:cxn>
                  <a:cxn ang="0">
                    <a:pos x="0" y="49"/>
                  </a:cxn>
                  <a:cxn ang="0">
                    <a:pos x="3" y="50"/>
                  </a:cxn>
                  <a:cxn ang="0">
                    <a:pos x="8" y="53"/>
                  </a:cxn>
                  <a:cxn ang="0">
                    <a:pos x="13" y="56"/>
                  </a:cxn>
                  <a:cxn ang="0">
                    <a:pos x="19" y="58"/>
                  </a:cxn>
                  <a:cxn ang="0">
                    <a:pos x="26" y="60"/>
                  </a:cxn>
                  <a:cxn ang="0">
                    <a:pos x="26" y="45"/>
                  </a:cxn>
                  <a:cxn ang="0">
                    <a:pos x="25" y="45"/>
                  </a:cxn>
                  <a:cxn ang="0">
                    <a:pos x="23" y="45"/>
                  </a:cxn>
                  <a:cxn ang="0">
                    <a:pos x="21" y="45"/>
                  </a:cxn>
                  <a:cxn ang="0">
                    <a:pos x="19" y="44"/>
                  </a:cxn>
                  <a:cxn ang="0">
                    <a:pos x="19" y="37"/>
                  </a:cxn>
                  <a:cxn ang="0">
                    <a:pos x="20" y="30"/>
                  </a:cxn>
                  <a:cxn ang="0">
                    <a:pos x="20" y="24"/>
                  </a:cxn>
                  <a:cxn ang="0">
                    <a:pos x="20" y="18"/>
                  </a:cxn>
                  <a:cxn ang="0">
                    <a:pos x="21" y="19"/>
                  </a:cxn>
                  <a:cxn ang="0">
                    <a:pos x="24" y="19"/>
                  </a:cxn>
                  <a:cxn ang="0">
                    <a:pos x="25" y="19"/>
                  </a:cxn>
                  <a:cxn ang="0">
                    <a:pos x="26" y="20"/>
                  </a:cxn>
                </a:cxnLst>
                <a:rect l="0" t="0" r="r" b="b"/>
                <a:pathLst>
                  <a:path w="26" h="60">
                    <a:moveTo>
                      <a:pt x="26" y="20"/>
                    </a:moveTo>
                    <a:lnTo>
                      <a:pt x="26" y="1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3" y="21"/>
                    </a:lnTo>
                    <a:lnTo>
                      <a:pt x="1" y="38"/>
                    </a:lnTo>
                    <a:lnTo>
                      <a:pt x="0" y="49"/>
                    </a:lnTo>
                    <a:lnTo>
                      <a:pt x="3" y="50"/>
                    </a:lnTo>
                    <a:lnTo>
                      <a:pt x="8" y="53"/>
                    </a:lnTo>
                    <a:lnTo>
                      <a:pt x="13" y="56"/>
                    </a:lnTo>
                    <a:lnTo>
                      <a:pt x="19" y="58"/>
                    </a:lnTo>
                    <a:lnTo>
                      <a:pt x="26" y="60"/>
                    </a:lnTo>
                    <a:lnTo>
                      <a:pt x="26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9" y="37"/>
                    </a:lnTo>
                    <a:lnTo>
                      <a:pt x="20" y="30"/>
                    </a:lnTo>
                    <a:lnTo>
                      <a:pt x="20" y="24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50"/>
              <p:cNvSpPr>
                <a:spLocks/>
              </p:cNvSpPr>
              <p:nvPr/>
            </p:nvSpPr>
            <p:spPr bwMode="auto">
              <a:xfrm>
                <a:off x="5924550" y="5627688"/>
                <a:ext cx="314325" cy="53975"/>
              </a:xfrm>
              <a:custGeom>
                <a:avLst/>
                <a:gdLst/>
                <a:ahLst/>
                <a:cxnLst>
                  <a:cxn ang="0">
                    <a:pos x="397" y="67"/>
                  </a:cxn>
                  <a:cxn ang="0">
                    <a:pos x="377" y="54"/>
                  </a:cxn>
                  <a:cxn ang="0">
                    <a:pos x="360" y="45"/>
                  </a:cxn>
                  <a:cxn ang="0">
                    <a:pos x="346" y="39"/>
                  </a:cxn>
                  <a:cxn ang="0">
                    <a:pos x="332" y="34"/>
                  </a:cxn>
                  <a:cxn ang="0">
                    <a:pos x="318" y="32"/>
                  </a:cxn>
                  <a:cxn ang="0">
                    <a:pos x="304" y="29"/>
                  </a:cxn>
                  <a:cxn ang="0">
                    <a:pos x="287" y="26"/>
                  </a:cxn>
                  <a:cxn ang="0">
                    <a:pos x="268" y="22"/>
                  </a:cxn>
                  <a:cxn ang="0">
                    <a:pos x="241" y="23"/>
                  </a:cxn>
                  <a:cxn ang="0">
                    <a:pos x="217" y="23"/>
                  </a:cxn>
                  <a:cxn ang="0">
                    <a:pos x="195" y="24"/>
                  </a:cxn>
                  <a:cxn ang="0">
                    <a:pos x="175" y="25"/>
                  </a:cxn>
                  <a:cxn ang="0">
                    <a:pos x="157" y="27"/>
                  </a:cxn>
                  <a:cxn ang="0">
                    <a:pos x="141" y="29"/>
                  </a:cxn>
                  <a:cxn ang="0">
                    <a:pos x="126" y="31"/>
                  </a:cxn>
                  <a:cxn ang="0">
                    <a:pos x="111" y="33"/>
                  </a:cxn>
                  <a:cxn ang="0">
                    <a:pos x="97" y="35"/>
                  </a:cxn>
                  <a:cxn ang="0">
                    <a:pos x="84" y="39"/>
                  </a:cxn>
                  <a:cxn ang="0">
                    <a:pos x="72" y="41"/>
                  </a:cxn>
                  <a:cxn ang="0">
                    <a:pos x="58" y="45"/>
                  </a:cxn>
                  <a:cxn ang="0">
                    <a:pos x="45" y="48"/>
                  </a:cxn>
                  <a:cxn ang="0">
                    <a:pos x="31" y="53"/>
                  </a:cxn>
                  <a:cxn ang="0">
                    <a:pos x="16" y="57"/>
                  </a:cxn>
                  <a:cxn ang="0">
                    <a:pos x="0" y="62"/>
                  </a:cxn>
                  <a:cxn ang="0">
                    <a:pos x="10" y="53"/>
                  </a:cxn>
                  <a:cxn ang="0">
                    <a:pos x="23" y="44"/>
                  </a:cxn>
                  <a:cxn ang="0">
                    <a:pos x="42" y="34"/>
                  </a:cxn>
                  <a:cxn ang="0">
                    <a:pos x="64" y="25"/>
                  </a:cxn>
                  <a:cxn ang="0">
                    <a:pos x="89" y="17"/>
                  </a:cxn>
                  <a:cxn ang="0">
                    <a:pos x="117" y="10"/>
                  </a:cxn>
                  <a:cxn ang="0">
                    <a:pos x="147" y="6"/>
                  </a:cxn>
                  <a:cxn ang="0">
                    <a:pos x="178" y="1"/>
                  </a:cxn>
                  <a:cxn ang="0">
                    <a:pos x="209" y="0"/>
                  </a:cxn>
                  <a:cxn ang="0">
                    <a:pos x="241" y="0"/>
                  </a:cxn>
                  <a:cxn ang="0">
                    <a:pos x="272" y="3"/>
                  </a:cxn>
                  <a:cxn ang="0">
                    <a:pos x="302" y="9"/>
                  </a:cxn>
                  <a:cxn ang="0">
                    <a:pos x="330" y="17"/>
                  </a:cxn>
                  <a:cxn ang="0">
                    <a:pos x="355" y="30"/>
                  </a:cxn>
                  <a:cxn ang="0">
                    <a:pos x="378" y="46"/>
                  </a:cxn>
                  <a:cxn ang="0">
                    <a:pos x="397" y="67"/>
                  </a:cxn>
                </a:cxnLst>
                <a:rect l="0" t="0" r="r" b="b"/>
                <a:pathLst>
                  <a:path w="397" h="67">
                    <a:moveTo>
                      <a:pt x="397" y="67"/>
                    </a:moveTo>
                    <a:lnTo>
                      <a:pt x="377" y="54"/>
                    </a:lnTo>
                    <a:lnTo>
                      <a:pt x="360" y="45"/>
                    </a:lnTo>
                    <a:lnTo>
                      <a:pt x="346" y="39"/>
                    </a:lnTo>
                    <a:lnTo>
                      <a:pt x="332" y="34"/>
                    </a:lnTo>
                    <a:lnTo>
                      <a:pt x="318" y="32"/>
                    </a:lnTo>
                    <a:lnTo>
                      <a:pt x="304" y="29"/>
                    </a:lnTo>
                    <a:lnTo>
                      <a:pt x="287" y="26"/>
                    </a:lnTo>
                    <a:lnTo>
                      <a:pt x="268" y="22"/>
                    </a:lnTo>
                    <a:lnTo>
                      <a:pt x="241" y="23"/>
                    </a:lnTo>
                    <a:lnTo>
                      <a:pt x="217" y="23"/>
                    </a:lnTo>
                    <a:lnTo>
                      <a:pt x="195" y="24"/>
                    </a:lnTo>
                    <a:lnTo>
                      <a:pt x="175" y="25"/>
                    </a:lnTo>
                    <a:lnTo>
                      <a:pt x="157" y="27"/>
                    </a:lnTo>
                    <a:lnTo>
                      <a:pt x="141" y="29"/>
                    </a:lnTo>
                    <a:lnTo>
                      <a:pt x="126" y="31"/>
                    </a:lnTo>
                    <a:lnTo>
                      <a:pt x="111" y="33"/>
                    </a:lnTo>
                    <a:lnTo>
                      <a:pt x="97" y="35"/>
                    </a:lnTo>
                    <a:lnTo>
                      <a:pt x="84" y="39"/>
                    </a:lnTo>
                    <a:lnTo>
                      <a:pt x="72" y="41"/>
                    </a:lnTo>
                    <a:lnTo>
                      <a:pt x="58" y="45"/>
                    </a:lnTo>
                    <a:lnTo>
                      <a:pt x="45" y="48"/>
                    </a:lnTo>
                    <a:lnTo>
                      <a:pt x="31" y="53"/>
                    </a:lnTo>
                    <a:lnTo>
                      <a:pt x="16" y="57"/>
                    </a:lnTo>
                    <a:lnTo>
                      <a:pt x="0" y="62"/>
                    </a:lnTo>
                    <a:lnTo>
                      <a:pt x="10" y="53"/>
                    </a:lnTo>
                    <a:lnTo>
                      <a:pt x="23" y="44"/>
                    </a:lnTo>
                    <a:lnTo>
                      <a:pt x="42" y="34"/>
                    </a:lnTo>
                    <a:lnTo>
                      <a:pt x="64" y="25"/>
                    </a:lnTo>
                    <a:lnTo>
                      <a:pt x="89" y="17"/>
                    </a:lnTo>
                    <a:lnTo>
                      <a:pt x="117" y="10"/>
                    </a:lnTo>
                    <a:lnTo>
                      <a:pt x="147" y="6"/>
                    </a:lnTo>
                    <a:lnTo>
                      <a:pt x="178" y="1"/>
                    </a:lnTo>
                    <a:lnTo>
                      <a:pt x="209" y="0"/>
                    </a:lnTo>
                    <a:lnTo>
                      <a:pt x="241" y="0"/>
                    </a:lnTo>
                    <a:lnTo>
                      <a:pt x="272" y="3"/>
                    </a:lnTo>
                    <a:lnTo>
                      <a:pt x="302" y="9"/>
                    </a:lnTo>
                    <a:lnTo>
                      <a:pt x="330" y="17"/>
                    </a:lnTo>
                    <a:lnTo>
                      <a:pt x="355" y="30"/>
                    </a:lnTo>
                    <a:lnTo>
                      <a:pt x="378" y="46"/>
                    </a:lnTo>
                    <a:lnTo>
                      <a:pt x="397" y="67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51"/>
              <p:cNvSpPr>
                <a:spLocks/>
              </p:cNvSpPr>
              <p:nvPr/>
            </p:nvSpPr>
            <p:spPr bwMode="auto">
              <a:xfrm>
                <a:off x="5932488" y="5327650"/>
                <a:ext cx="311150" cy="323850"/>
              </a:xfrm>
              <a:custGeom>
                <a:avLst/>
                <a:gdLst/>
                <a:ahLst/>
                <a:cxnLst>
                  <a:cxn ang="0">
                    <a:pos x="303" y="332"/>
                  </a:cxn>
                  <a:cxn ang="0">
                    <a:pos x="273" y="246"/>
                  </a:cxn>
                  <a:cxn ang="0">
                    <a:pos x="232" y="138"/>
                  </a:cxn>
                  <a:cxn ang="0">
                    <a:pos x="199" y="65"/>
                  </a:cxn>
                  <a:cxn ang="0">
                    <a:pos x="191" y="122"/>
                  </a:cxn>
                  <a:cxn ang="0">
                    <a:pos x="182" y="278"/>
                  </a:cxn>
                  <a:cxn ang="0">
                    <a:pos x="169" y="250"/>
                  </a:cxn>
                  <a:cxn ang="0">
                    <a:pos x="172" y="129"/>
                  </a:cxn>
                  <a:cxn ang="0">
                    <a:pos x="172" y="65"/>
                  </a:cxn>
                  <a:cxn ang="0">
                    <a:pos x="171" y="66"/>
                  </a:cxn>
                  <a:cxn ang="0">
                    <a:pos x="153" y="101"/>
                  </a:cxn>
                  <a:cxn ang="0">
                    <a:pos x="122" y="178"/>
                  </a:cxn>
                  <a:cxn ang="0">
                    <a:pos x="91" y="259"/>
                  </a:cxn>
                  <a:cxn ang="0">
                    <a:pos x="55" y="332"/>
                  </a:cxn>
                  <a:cxn ang="0">
                    <a:pos x="34" y="361"/>
                  </a:cxn>
                  <a:cxn ang="0">
                    <a:pos x="33" y="360"/>
                  </a:cxn>
                  <a:cxn ang="0">
                    <a:pos x="40" y="320"/>
                  </a:cxn>
                  <a:cxn ang="0">
                    <a:pos x="82" y="209"/>
                  </a:cxn>
                  <a:cxn ang="0">
                    <a:pos x="140" y="92"/>
                  </a:cxn>
                  <a:cxn ang="0">
                    <a:pos x="182" y="11"/>
                  </a:cxn>
                  <a:cxn ang="0">
                    <a:pos x="203" y="19"/>
                  </a:cxn>
                  <a:cxn ang="0">
                    <a:pos x="245" y="107"/>
                  </a:cxn>
                  <a:cxn ang="0">
                    <a:pos x="291" y="221"/>
                  </a:cxn>
                  <a:cxn ang="0">
                    <a:pos x="324" y="315"/>
                  </a:cxn>
                  <a:cxn ang="0">
                    <a:pos x="337" y="352"/>
                  </a:cxn>
                  <a:cxn ang="0">
                    <a:pos x="354" y="367"/>
                  </a:cxn>
                  <a:cxn ang="0">
                    <a:pos x="375" y="380"/>
                  </a:cxn>
                  <a:cxn ang="0">
                    <a:pos x="389" y="394"/>
                  </a:cxn>
                  <a:cxn ang="0">
                    <a:pos x="382" y="400"/>
                  </a:cxn>
                  <a:cxn ang="0">
                    <a:pos x="352" y="389"/>
                  </a:cxn>
                  <a:cxn ang="0">
                    <a:pos x="311" y="379"/>
                  </a:cxn>
                  <a:cxn ang="0">
                    <a:pos x="261" y="368"/>
                  </a:cxn>
                  <a:cxn ang="0">
                    <a:pos x="206" y="363"/>
                  </a:cxn>
                  <a:cxn ang="0">
                    <a:pos x="146" y="363"/>
                  </a:cxn>
                  <a:cxn ang="0">
                    <a:pos x="86" y="372"/>
                  </a:cxn>
                  <a:cxn ang="0">
                    <a:pos x="27" y="393"/>
                  </a:cxn>
                  <a:cxn ang="0">
                    <a:pos x="10" y="397"/>
                  </a:cxn>
                  <a:cxn ang="0">
                    <a:pos x="33" y="378"/>
                  </a:cxn>
                  <a:cxn ang="0">
                    <a:pos x="61" y="363"/>
                  </a:cxn>
                  <a:cxn ang="0">
                    <a:pos x="93" y="351"/>
                  </a:cxn>
                  <a:cxn ang="0">
                    <a:pos x="130" y="343"/>
                  </a:cxn>
                  <a:cxn ang="0">
                    <a:pos x="171" y="340"/>
                  </a:cxn>
                  <a:cxn ang="0">
                    <a:pos x="221" y="340"/>
                  </a:cxn>
                  <a:cxn ang="0">
                    <a:pos x="276" y="343"/>
                  </a:cxn>
                </a:cxnLst>
                <a:rect l="0" t="0" r="r" b="b"/>
                <a:pathLst>
                  <a:path w="392" h="408">
                    <a:moveTo>
                      <a:pt x="307" y="346"/>
                    </a:moveTo>
                    <a:lnTo>
                      <a:pt x="303" y="332"/>
                    </a:lnTo>
                    <a:lnTo>
                      <a:pt x="290" y="296"/>
                    </a:lnTo>
                    <a:lnTo>
                      <a:pt x="273" y="246"/>
                    </a:lnTo>
                    <a:lnTo>
                      <a:pt x="253" y="191"/>
                    </a:lnTo>
                    <a:lnTo>
                      <a:pt x="232" y="138"/>
                    </a:lnTo>
                    <a:lnTo>
                      <a:pt x="214" y="93"/>
                    </a:lnTo>
                    <a:lnTo>
                      <a:pt x="199" y="65"/>
                    </a:lnTo>
                    <a:lnTo>
                      <a:pt x="191" y="63"/>
                    </a:lnTo>
                    <a:lnTo>
                      <a:pt x="191" y="122"/>
                    </a:lnTo>
                    <a:lnTo>
                      <a:pt x="188" y="205"/>
                    </a:lnTo>
                    <a:lnTo>
                      <a:pt x="182" y="278"/>
                    </a:lnTo>
                    <a:lnTo>
                      <a:pt x="168" y="311"/>
                    </a:lnTo>
                    <a:lnTo>
                      <a:pt x="169" y="250"/>
                    </a:lnTo>
                    <a:lnTo>
                      <a:pt x="170" y="190"/>
                    </a:lnTo>
                    <a:lnTo>
                      <a:pt x="172" y="129"/>
                    </a:lnTo>
                    <a:lnTo>
                      <a:pt x="174" y="65"/>
                    </a:lnTo>
                    <a:lnTo>
                      <a:pt x="172" y="65"/>
                    </a:lnTo>
                    <a:lnTo>
                      <a:pt x="172" y="65"/>
                    </a:lnTo>
                    <a:lnTo>
                      <a:pt x="171" y="66"/>
                    </a:lnTo>
                    <a:lnTo>
                      <a:pt x="170" y="66"/>
                    </a:lnTo>
                    <a:lnTo>
                      <a:pt x="153" y="101"/>
                    </a:lnTo>
                    <a:lnTo>
                      <a:pt x="138" y="138"/>
                    </a:lnTo>
                    <a:lnTo>
                      <a:pt x="122" y="178"/>
                    </a:lnTo>
                    <a:lnTo>
                      <a:pt x="107" y="219"/>
                    </a:lnTo>
                    <a:lnTo>
                      <a:pt x="91" y="259"/>
                    </a:lnTo>
                    <a:lnTo>
                      <a:pt x="73" y="297"/>
                    </a:lnTo>
                    <a:lnTo>
                      <a:pt x="55" y="332"/>
                    </a:lnTo>
                    <a:lnTo>
                      <a:pt x="35" y="363"/>
                    </a:lnTo>
                    <a:lnTo>
                      <a:pt x="34" y="361"/>
                    </a:lnTo>
                    <a:lnTo>
                      <a:pt x="34" y="360"/>
                    </a:lnTo>
                    <a:lnTo>
                      <a:pt x="33" y="360"/>
                    </a:lnTo>
                    <a:lnTo>
                      <a:pt x="32" y="359"/>
                    </a:lnTo>
                    <a:lnTo>
                      <a:pt x="40" y="320"/>
                    </a:lnTo>
                    <a:lnTo>
                      <a:pt x="58" y="269"/>
                    </a:lnTo>
                    <a:lnTo>
                      <a:pt x="82" y="209"/>
                    </a:lnTo>
                    <a:lnTo>
                      <a:pt x="111" y="148"/>
                    </a:lnTo>
                    <a:lnTo>
                      <a:pt x="140" y="92"/>
                    </a:lnTo>
                    <a:lnTo>
                      <a:pt x="164" y="43"/>
                    </a:lnTo>
                    <a:lnTo>
                      <a:pt x="182" y="11"/>
                    </a:lnTo>
                    <a:lnTo>
                      <a:pt x="188" y="0"/>
                    </a:lnTo>
                    <a:lnTo>
                      <a:pt x="203" y="19"/>
                    </a:lnTo>
                    <a:lnTo>
                      <a:pt x="222" y="57"/>
                    </a:lnTo>
                    <a:lnTo>
                      <a:pt x="245" y="107"/>
                    </a:lnTo>
                    <a:lnTo>
                      <a:pt x="268" y="163"/>
                    </a:lnTo>
                    <a:lnTo>
                      <a:pt x="291" y="221"/>
                    </a:lnTo>
                    <a:lnTo>
                      <a:pt x="309" y="273"/>
                    </a:lnTo>
                    <a:lnTo>
                      <a:pt x="324" y="315"/>
                    </a:lnTo>
                    <a:lnTo>
                      <a:pt x="331" y="342"/>
                    </a:lnTo>
                    <a:lnTo>
                      <a:pt x="337" y="352"/>
                    </a:lnTo>
                    <a:lnTo>
                      <a:pt x="345" y="360"/>
                    </a:lnTo>
                    <a:lnTo>
                      <a:pt x="354" y="367"/>
                    </a:lnTo>
                    <a:lnTo>
                      <a:pt x="365" y="373"/>
                    </a:lnTo>
                    <a:lnTo>
                      <a:pt x="375" y="380"/>
                    </a:lnTo>
                    <a:lnTo>
                      <a:pt x="383" y="387"/>
                    </a:lnTo>
                    <a:lnTo>
                      <a:pt x="389" y="394"/>
                    </a:lnTo>
                    <a:lnTo>
                      <a:pt x="392" y="403"/>
                    </a:lnTo>
                    <a:lnTo>
                      <a:pt x="382" y="400"/>
                    </a:lnTo>
                    <a:lnTo>
                      <a:pt x="368" y="395"/>
                    </a:lnTo>
                    <a:lnTo>
                      <a:pt x="352" y="389"/>
                    </a:lnTo>
                    <a:lnTo>
                      <a:pt x="333" y="383"/>
                    </a:lnTo>
                    <a:lnTo>
                      <a:pt x="311" y="379"/>
                    </a:lnTo>
                    <a:lnTo>
                      <a:pt x="286" y="373"/>
                    </a:lnTo>
                    <a:lnTo>
                      <a:pt x="261" y="368"/>
                    </a:lnTo>
                    <a:lnTo>
                      <a:pt x="233" y="365"/>
                    </a:lnTo>
                    <a:lnTo>
                      <a:pt x="206" y="363"/>
                    </a:lnTo>
                    <a:lnTo>
                      <a:pt x="176" y="363"/>
                    </a:lnTo>
                    <a:lnTo>
                      <a:pt x="146" y="363"/>
                    </a:lnTo>
                    <a:lnTo>
                      <a:pt x="116" y="366"/>
                    </a:lnTo>
                    <a:lnTo>
                      <a:pt x="86" y="372"/>
                    </a:lnTo>
                    <a:lnTo>
                      <a:pt x="56" y="381"/>
                    </a:lnTo>
                    <a:lnTo>
                      <a:pt x="27" y="393"/>
                    </a:lnTo>
                    <a:lnTo>
                      <a:pt x="0" y="408"/>
                    </a:lnTo>
                    <a:lnTo>
                      <a:pt x="10" y="397"/>
                    </a:lnTo>
                    <a:lnTo>
                      <a:pt x="21" y="387"/>
                    </a:lnTo>
                    <a:lnTo>
                      <a:pt x="33" y="378"/>
                    </a:lnTo>
                    <a:lnTo>
                      <a:pt x="47" y="370"/>
                    </a:lnTo>
                    <a:lnTo>
                      <a:pt x="61" y="363"/>
                    </a:lnTo>
                    <a:lnTo>
                      <a:pt x="76" y="357"/>
                    </a:lnTo>
                    <a:lnTo>
                      <a:pt x="93" y="351"/>
                    </a:lnTo>
                    <a:lnTo>
                      <a:pt x="110" y="346"/>
                    </a:lnTo>
                    <a:lnTo>
                      <a:pt x="130" y="343"/>
                    </a:lnTo>
                    <a:lnTo>
                      <a:pt x="149" y="341"/>
                    </a:lnTo>
                    <a:lnTo>
                      <a:pt x="171" y="340"/>
                    </a:lnTo>
                    <a:lnTo>
                      <a:pt x="195" y="338"/>
                    </a:lnTo>
                    <a:lnTo>
                      <a:pt x="221" y="340"/>
                    </a:lnTo>
                    <a:lnTo>
                      <a:pt x="247" y="341"/>
                    </a:lnTo>
                    <a:lnTo>
                      <a:pt x="276" y="343"/>
                    </a:lnTo>
                    <a:lnTo>
                      <a:pt x="307" y="346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52"/>
              <p:cNvSpPr>
                <a:spLocks/>
              </p:cNvSpPr>
              <p:nvPr/>
            </p:nvSpPr>
            <p:spPr bwMode="auto">
              <a:xfrm>
                <a:off x="6315075" y="5537200"/>
                <a:ext cx="187325" cy="193675"/>
              </a:xfrm>
              <a:custGeom>
                <a:avLst/>
                <a:gdLst/>
                <a:ahLst/>
                <a:cxnLst>
                  <a:cxn ang="0">
                    <a:pos x="183" y="200"/>
                  </a:cxn>
                  <a:cxn ang="0">
                    <a:pos x="165" y="148"/>
                  </a:cxn>
                  <a:cxn ang="0">
                    <a:pos x="141" y="82"/>
                  </a:cxn>
                  <a:cxn ang="0">
                    <a:pos x="120" y="39"/>
                  </a:cxn>
                  <a:cxn ang="0">
                    <a:pos x="115" y="73"/>
                  </a:cxn>
                  <a:cxn ang="0">
                    <a:pos x="111" y="167"/>
                  </a:cxn>
                  <a:cxn ang="0">
                    <a:pos x="102" y="150"/>
                  </a:cxn>
                  <a:cxn ang="0">
                    <a:pos x="105" y="77"/>
                  </a:cxn>
                  <a:cxn ang="0">
                    <a:pos x="105" y="39"/>
                  </a:cxn>
                  <a:cxn ang="0">
                    <a:pos x="104" y="40"/>
                  </a:cxn>
                  <a:cxn ang="0">
                    <a:pos x="92" y="61"/>
                  </a:cxn>
                  <a:cxn ang="0">
                    <a:pos x="74" y="107"/>
                  </a:cxn>
                  <a:cxn ang="0">
                    <a:pos x="55" y="155"/>
                  </a:cxn>
                  <a:cxn ang="0">
                    <a:pos x="34" y="200"/>
                  </a:cxn>
                  <a:cxn ang="0">
                    <a:pos x="21" y="217"/>
                  </a:cxn>
                  <a:cxn ang="0">
                    <a:pos x="21" y="217"/>
                  </a:cxn>
                  <a:cxn ang="0">
                    <a:pos x="24" y="193"/>
                  </a:cxn>
                  <a:cxn ang="0">
                    <a:pos x="51" y="126"/>
                  </a:cxn>
                  <a:cxn ang="0">
                    <a:pos x="85" y="55"/>
                  </a:cxn>
                  <a:cxn ang="0">
                    <a:pos x="111" y="6"/>
                  </a:cxn>
                  <a:cxn ang="0">
                    <a:pos x="123" y="11"/>
                  </a:cxn>
                  <a:cxn ang="0">
                    <a:pos x="148" y="64"/>
                  </a:cxn>
                  <a:cxn ang="0">
                    <a:pos x="175" y="132"/>
                  </a:cxn>
                  <a:cxn ang="0">
                    <a:pos x="196" y="190"/>
                  </a:cxn>
                  <a:cxn ang="0">
                    <a:pos x="204" y="212"/>
                  </a:cxn>
                  <a:cxn ang="0">
                    <a:pos x="214" y="221"/>
                  </a:cxn>
                  <a:cxn ang="0">
                    <a:pos x="227" y="229"/>
                  </a:cxn>
                  <a:cxn ang="0">
                    <a:pos x="235" y="237"/>
                  </a:cxn>
                  <a:cxn ang="0">
                    <a:pos x="232" y="240"/>
                  </a:cxn>
                  <a:cxn ang="0">
                    <a:pos x="213" y="235"/>
                  </a:cxn>
                  <a:cxn ang="0">
                    <a:pos x="188" y="228"/>
                  </a:cxn>
                  <a:cxn ang="0">
                    <a:pos x="158" y="222"/>
                  </a:cxn>
                  <a:cxn ang="0">
                    <a:pos x="125" y="218"/>
                  </a:cxn>
                  <a:cxn ang="0">
                    <a:pos x="89" y="218"/>
                  </a:cxn>
                  <a:cxn ang="0">
                    <a:pos x="53" y="224"/>
                  </a:cxn>
                  <a:cxn ang="0">
                    <a:pos x="17" y="236"/>
                  </a:cxn>
                  <a:cxn ang="0">
                    <a:pos x="6" y="239"/>
                  </a:cxn>
                  <a:cxn ang="0">
                    <a:pos x="21" y="228"/>
                  </a:cxn>
                  <a:cxn ang="0">
                    <a:pos x="37" y="218"/>
                  </a:cxn>
                  <a:cxn ang="0">
                    <a:pos x="57" y="212"/>
                  </a:cxn>
                  <a:cxn ang="0">
                    <a:pos x="79" y="207"/>
                  </a:cxn>
                  <a:cxn ang="0">
                    <a:pos x="104" y="205"/>
                  </a:cxn>
                  <a:cxn ang="0">
                    <a:pos x="134" y="205"/>
                  </a:cxn>
                  <a:cxn ang="0">
                    <a:pos x="167" y="207"/>
                  </a:cxn>
                </a:cxnLst>
                <a:rect l="0" t="0" r="r" b="b"/>
                <a:pathLst>
                  <a:path w="238" h="245">
                    <a:moveTo>
                      <a:pt x="186" y="209"/>
                    </a:moveTo>
                    <a:lnTo>
                      <a:pt x="183" y="200"/>
                    </a:lnTo>
                    <a:lnTo>
                      <a:pt x="175" y="178"/>
                    </a:lnTo>
                    <a:lnTo>
                      <a:pt x="165" y="148"/>
                    </a:lnTo>
                    <a:lnTo>
                      <a:pt x="153" y="115"/>
                    </a:lnTo>
                    <a:lnTo>
                      <a:pt x="141" y="82"/>
                    </a:lnTo>
                    <a:lnTo>
                      <a:pt x="129" y="56"/>
                    </a:lnTo>
                    <a:lnTo>
                      <a:pt x="120" y="39"/>
                    </a:lnTo>
                    <a:lnTo>
                      <a:pt x="115" y="38"/>
                    </a:lnTo>
                    <a:lnTo>
                      <a:pt x="115" y="73"/>
                    </a:lnTo>
                    <a:lnTo>
                      <a:pt x="114" y="123"/>
                    </a:lnTo>
                    <a:lnTo>
                      <a:pt x="111" y="167"/>
                    </a:lnTo>
                    <a:lnTo>
                      <a:pt x="102" y="187"/>
                    </a:lnTo>
                    <a:lnTo>
                      <a:pt x="102" y="150"/>
                    </a:lnTo>
                    <a:lnTo>
                      <a:pt x="104" y="114"/>
                    </a:lnTo>
                    <a:lnTo>
                      <a:pt x="105" y="77"/>
                    </a:lnTo>
                    <a:lnTo>
                      <a:pt x="105" y="39"/>
                    </a:lnTo>
                    <a:lnTo>
                      <a:pt x="105" y="39"/>
                    </a:lnTo>
                    <a:lnTo>
                      <a:pt x="104" y="39"/>
                    </a:lnTo>
                    <a:lnTo>
                      <a:pt x="104" y="40"/>
                    </a:lnTo>
                    <a:lnTo>
                      <a:pt x="103" y="40"/>
                    </a:lnTo>
                    <a:lnTo>
                      <a:pt x="92" y="61"/>
                    </a:lnTo>
                    <a:lnTo>
                      <a:pt x="83" y="84"/>
                    </a:lnTo>
                    <a:lnTo>
                      <a:pt x="74" y="107"/>
                    </a:lnTo>
                    <a:lnTo>
                      <a:pt x="65" y="131"/>
                    </a:lnTo>
                    <a:lnTo>
                      <a:pt x="55" y="155"/>
                    </a:lnTo>
                    <a:lnTo>
                      <a:pt x="45" y="178"/>
                    </a:lnTo>
                    <a:lnTo>
                      <a:pt x="34" y="200"/>
                    </a:lnTo>
                    <a:lnTo>
                      <a:pt x="22" y="218"/>
                    </a:lnTo>
                    <a:lnTo>
                      <a:pt x="21" y="217"/>
                    </a:lnTo>
                    <a:lnTo>
                      <a:pt x="21" y="217"/>
                    </a:lnTo>
                    <a:lnTo>
                      <a:pt x="21" y="217"/>
                    </a:lnTo>
                    <a:lnTo>
                      <a:pt x="20" y="216"/>
                    </a:lnTo>
                    <a:lnTo>
                      <a:pt x="24" y="193"/>
                    </a:lnTo>
                    <a:lnTo>
                      <a:pt x="36" y="162"/>
                    </a:lnTo>
                    <a:lnTo>
                      <a:pt x="51" y="126"/>
                    </a:lnTo>
                    <a:lnTo>
                      <a:pt x="68" y="89"/>
                    </a:lnTo>
                    <a:lnTo>
                      <a:pt x="85" y="55"/>
                    </a:lnTo>
                    <a:lnTo>
                      <a:pt x="99" y="26"/>
                    </a:lnTo>
                    <a:lnTo>
                      <a:pt x="111" y="6"/>
                    </a:lnTo>
                    <a:lnTo>
                      <a:pt x="114" y="0"/>
                    </a:lnTo>
                    <a:lnTo>
                      <a:pt x="123" y="11"/>
                    </a:lnTo>
                    <a:lnTo>
                      <a:pt x="135" y="34"/>
                    </a:lnTo>
                    <a:lnTo>
                      <a:pt x="148" y="64"/>
                    </a:lnTo>
                    <a:lnTo>
                      <a:pt x="163" y="97"/>
                    </a:lnTo>
                    <a:lnTo>
                      <a:pt x="175" y="132"/>
                    </a:lnTo>
                    <a:lnTo>
                      <a:pt x="187" y="164"/>
                    </a:lnTo>
                    <a:lnTo>
                      <a:pt x="196" y="190"/>
                    </a:lnTo>
                    <a:lnTo>
                      <a:pt x="201" y="206"/>
                    </a:lnTo>
                    <a:lnTo>
                      <a:pt x="204" y="212"/>
                    </a:lnTo>
                    <a:lnTo>
                      <a:pt x="209" y="216"/>
                    </a:lnTo>
                    <a:lnTo>
                      <a:pt x="214" y="221"/>
                    </a:lnTo>
                    <a:lnTo>
                      <a:pt x="221" y="224"/>
                    </a:lnTo>
                    <a:lnTo>
                      <a:pt x="227" y="229"/>
                    </a:lnTo>
                    <a:lnTo>
                      <a:pt x="232" y="232"/>
                    </a:lnTo>
                    <a:lnTo>
                      <a:pt x="235" y="237"/>
                    </a:lnTo>
                    <a:lnTo>
                      <a:pt x="238" y="243"/>
                    </a:lnTo>
                    <a:lnTo>
                      <a:pt x="232" y="240"/>
                    </a:lnTo>
                    <a:lnTo>
                      <a:pt x="223" y="238"/>
                    </a:lnTo>
                    <a:lnTo>
                      <a:pt x="213" y="235"/>
                    </a:lnTo>
                    <a:lnTo>
                      <a:pt x="202" y="231"/>
                    </a:lnTo>
                    <a:lnTo>
                      <a:pt x="188" y="228"/>
                    </a:lnTo>
                    <a:lnTo>
                      <a:pt x="174" y="224"/>
                    </a:lnTo>
                    <a:lnTo>
                      <a:pt x="158" y="222"/>
                    </a:lnTo>
                    <a:lnTo>
                      <a:pt x="142" y="220"/>
                    </a:lnTo>
                    <a:lnTo>
                      <a:pt x="125" y="218"/>
                    </a:lnTo>
                    <a:lnTo>
                      <a:pt x="107" y="217"/>
                    </a:lnTo>
                    <a:lnTo>
                      <a:pt x="89" y="218"/>
                    </a:lnTo>
                    <a:lnTo>
                      <a:pt x="70" y="221"/>
                    </a:lnTo>
                    <a:lnTo>
                      <a:pt x="53" y="224"/>
                    </a:lnTo>
                    <a:lnTo>
                      <a:pt x="35" y="229"/>
                    </a:lnTo>
                    <a:lnTo>
                      <a:pt x="17" y="236"/>
                    </a:lnTo>
                    <a:lnTo>
                      <a:pt x="0" y="245"/>
                    </a:lnTo>
                    <a:lnTo>
                      <a:pt x="6" y="239"/>
                    </a:lnTo>
                    <a:lnTo>
                      <a:pt x="13" y="233"/>
                    </a:lnTo>
                    <a:lnTo>
                      <a:pt x="21" y="228"/>
                    </a:lnTo>
                    <a:lnTo>
                      <a:pt x="29" y="223"/>
                    </a:lnTo>
                    <a:lnTo>
                      <a:pt x="37" y="218"/>
                    </a:lnTo>
                    <a:lnTo>
                      <a:pt x="46" y="215"/>
                    </a:lnTo>
                    <a:lnTo>
                      <a:pt x="57" y="212"/>
                    </a:lnTo>
                    <a:lnTo>
                      <a:pt x="67" y="209"/>
                    </a:lnTo>
                    <a:lnTo>
                      <a:pt x="79" y="207"/>
                    </a:lnTo>
                    <a:lnTo>
                      <a:pt x="91" y="206"/>
                    </a:lnTo>
                    <a:lnTo>
                      <a:pt x="104" y="205"/>
                    </a:lnTo>
                    <a:lnTo>
                      <a:pt x="119" y="205"/>
                    </a:lnTo>
                    <a:lnTo>
                      <a:pt x="134" y="205"/>
                    </a:lnTo>
                    <a:lnTo>
                      <a:pt x="150" y="206"/>
                    </a:lnTo>
                    <a:lnTo>
                      <a:pt x="167" y="207"/>
                    </a:lnTo>
                    <a:lnTo>
                      <a:pt x="186" y="209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53"/>
              <p:cNvSpPr>
                <a:spLocks/>
              </p:cNvSpPr>
              <p:nvPr/>
            </p:nvSpPr>
            <p:spPr bwMode="auto">
              <a:xfrm>
                <a:off x="6727825" y="5849938"/>
                <a:ext cx="223838" cy="231775"/>
              </a:xfrm>
              <a:custGeom>
                <a:avLst/>
                <a:gdLst/>
                <a:ahLst/>
                <a:cxnLst>
                  <a:cxn ang="0">
                    <a:pos x="218" y="239"/>
                  </a:cxn>
                  <a:cxn ang="0">
                    <a:pos x="195" y="177"/>
                  </a:cxn>
                  <a:cxn ang="0">
                    <a:pos x="165" y="98"/>
                  </a:cxn>
                  <a:cxn ang="0">
                    <a:pos x="141" y="46"/>
                  </a:cxn>
                  <a:cxn ang="0">
                    <a:pos x="135" y="87"/>
                  </a:cxn>
                  <a:cxn ang="0">
                    <a:pos x="130" y="199"/>
                  </a:cxn>
                  <a:cxn ang="0">
                    <a:pos x="120" y="179"/>
                  </a:cxn>
                  <a:cxn ang="0">
                    <a:pos x="122" y="92"/>
                  </a:cxn>
                  <a:cxn ang="0">
                    <a:pos x="121" y="47"/>
                  </a:cxn>
                  <a:cxn ang="0">
                    <a:pos x="120" y="47"/>
                  </a:cxn>
                  <a:cxn ang="0">
                    <a:pos x="107" y="72"/>
                  </a:cxn>
                  <a:cxn ang="0">
                    <a:pos x="85" y="128"/>
                  </a:cxn>
                  <a:cxn ang="0">
                    <a:pos x="63" y="185"/>
                  </a:cxn>
                  <a:cxn ang="0">
                    <a:pos x="39" y="238"/>
                  </a:cxn>
                  <a:cxn ang="0">
                    <a:pos x="24" y="260"/>
                  </a:cxn>
                  <a:cxn ang="0">
                    <a:pos x="23" y="259"/>
                  </a:cxn>
                  <a:cxn ang="0">
                    <a:pos x="28" y="230"/>
                  </a:cxn>
                  <a:cxn ang="0">
                    <a:pos x="58" y="151"/>
                  </a:cxn>
                  <a:cxn ang="0">
                    <a:pos x="98" y="65"/>
                  </a:cxn>
                  <a:cxn ang="0">
                    <a:pos x="128" y="8"/>
                  </a:cxn>
                  <a:cxn ang="0">
                    <a:pos x="143" y="15"/>
                  </a:cxn>
                  <a:cxn ang="0">
                    <a:pos x="173" y="77"/>
                  </a:cxn>
                  <a:cxn ang="0">
                    <a:pos x="207" y="159"/>
                  </a:cxn>
                  <a:cxn ang="0">
                    <a:pos x="233" y="226"/>
                  </a:cxn>
                  <a:cxn ang="0">
                    <a:pos x="243" y="252"/>
                  </a:cxn>
                  <a:cxn ang="0">
                    <a:pos x="256" y="264"/>
                  </a:cxn>
                  <a:cxn ang="0">
                    <a:pos x="270" y="273"/>
                  </a:cxn>
                  <a:cxn ang="0">
                    <a:pos x="280" y="283"/>
                  </a:cxn>
                  <a:cxn ang="0">
                    <a:pos x="275" y="287"/>
                  </a:cxn>
                  <a:cxn ang="0">
                    <a:pos x="253" y="280"/>
                  </a:cxn>
                  <a:cxn ang="0">
                    <a:pos x="223" y="272"/>
                  </a:cxn>
                  <a:cxn ang="0">
                    <a:pos x="188" y="265"/>
                  </a:cxn>
                  <a:cxn ang="0">
                    <a:pos x="147" y="260"/>
                  </a:cxn>
                  <a:cxn ang="0">
                    <a:pos x="106" y="260"/>
                  </a:cxn>
                  <a:cxn ang="0">
                    <a:pos x="62" y="267"/>
                  </a:cxn>
                  <a:cxn ang="0">
                    <a:pos x="20" y="282"/>
                  </a:cxn>
                  <a:cxn ang="0">
                    <a:pos x="8" y="284"/>
                  </a:cxn>
                  <a:cxn ang="0">
                    <a:pos x="24" y="272"/>
                  </a:cxn>
                  <a:cxn ang="0">
                    <a:pos x="44" y="261"/>
                  </a:cxn>
                  <a:cxn ang="0">
                    <a:pos x="67" y="252"/>
                  </a:cxn>
                  <a:cxn ang="0">
                    <a:pos x="93" y="247"/>
                  </a:cxn>
                  <a:cxn ang="0">
                    <a:pos x="123" y="244"/>
                  </a:cxn>
                  <a:cxn ang="0">
                    <a:pos x="159" y="244"/>
                  </a:cxn>
                  <a:cxn ang="0">
                    <a:pos x="199" y="247"/>
                  </a:cxn>
                </a:cxnLst>
                <a:rect l="0" t="0" r="r" b="b"/>
                <a:pathLst>
                  <a:path w="282" h="292">
                    <a:moveTo>
                      <a:pt x="221" y="250"/>
                    </a:moveTo>
                    <a:lnTo>
                      <a:pt x="218" y="239"/>
                    </a:lnTo>
                    <a:lnTo>
                      <a:pt x="208" y="213"/>
                    </a:lnTo>
                    <a:lnTo>
                      <a:pt x="195" y="177"/>
                    </a:lnTo>
                    <a:lnTo>
                      <a:pt x="180" y="137"/>
                    </a:lnTo>
                    <a:lnTo>
                      <a:pt x="165" y="98"/>
                    </a:lnTo>
                    <a:lnTo>
                      <a:pt x="151" y="67"/>
                    </a:lnTo>
                    <a:lnTo>
                      <a:pt x="141" y="46"/>
                    </a:lnTo>
                    <a:lnTo>
                      <a:pt x="135" y="45"/>
                    </a:lnTo>
                    <a:lnTo>
                      <a:pt x="135" y="87"/>
                    </a:lnTo>
                    <a:lnTo>
                      <a:pt x="135" y="146"/>
                    </a:lnTo>
                    <a:lnTo>
                      <a:pt x="130" y="199"/>
                    </a:lnTo>
                    <a:lnTo>
                      <a:pt x="120" y="223"/>
                    </a:lnTo>
                    <a:lnTo>
                      <a:pt x="120" y="179"/>
                    </a:lnTo>
                    <a:lnTo>
                      <a:pt x="121" y="136"/>
                    </a:lnTo>
                    <a:lnTo>
                      <a:pt x="122" y="92"/>
                    </a:lnTo>
                    <a:lnTo>
                      <a:pt x="122" y="47"/>
                    </a:lnTo>
                    <a:lnTo>
                      <a:pt x="121" y="47"/>
                    </a:lnTo>
                    <a:lnTo>
                      <a:pt x="121" y="47"/>
                    </a:lnTo>
                    <a:lnTo>
                      <a:pt x="120" y="47"/>
                    </a:lnTo>
                    <a:lnTo>
                      <a:pt x="119" y="47"/>
                    </a:lnTo>
                    <a:lnTo>
                      <a:pt x="107" y="72"/>
                    </a:lnTo>
                    <a:lnTo>
                      <a:pt x="96" y="99"/>
                    </a:lnTo>
                    <a:lnTo>
                      <a:pt x="85" y="128"/>
                    </a:lnTo>
                    <a:lnTo>
                      <a:pt x="75" y="156"/>
                    </a:lnTo>
                    <a:lnTo>
                      <a:pt x="63" y="185"/>
                    </a:lnTo>
                    <a:lnTo>
                      <a:pt x="52" y="213"/>
                    </a:lnTo>
                    <a:lnTo>
                      <a:pt x="39" y="238"/>
                    </a:lnTo>
                    <a:lnTo>
                      <a:pt x="25" y="260"/>
                    </a:lnTo>
                    <a:lnTo>
                      <a:pt x="24" y="260"/>
                    </a:lnTo>
                    <a:lnTo>
                      <a:pt x="24" y="259"/>
                    </a:lnTo>
                    <a:lnTo>
                      <a:pt x="23" y="259"/>
                    </a:lnTo>
                    <a:lnTo>
                      <a:pt x="23" y="258"/>
                    </a:lnTo>
                    <a:lnTo>
                      <a:pt x="28" y="230"/>
                    </a:lnTo>
                    <a:lnTo>
                      <a:pt x="40" y="193"/>
                    </a:lnTo>
                    <a:lnTo>
                      <a:pt x="58" y="151"/>
                    </a:lnTo>
                    <a:lnTo>
                      <a:pt x="78" y="107"/>
                    </a:lnTo>
                    <a:lnTo>
                      <a:pt x="98" y="65"/>
                    </a:lnTo>
                    <a:lnTo>
                      <a:pt x="115" y="32"/>
                    </a:lnTo>
                    <a:lnTo>
                      <a:pt x="128" y="8"/>
                    </a:lnTo>
                    <a:lnTo>
                      <a:pt x="132" y="0"/>
                    </a:lnTo>
                    <a:lnTo>
                      <a:pt x="143" y="15"/>
                    </a:lnTo>
                    <a:lnTo>
                      <a:pt x="157" y="41"/>
                    </a:lnTo>
                    <a:lnTo>
                      <a:pt x="173" y="77"/>
                    </a:lnTo>
                    <a:lnTo>
                      <a:pt x="191" y="117"/>
                    </a:lnTo>
                    <a:lnTo>
                      <a:pt x="207" y="159"/>
                    </a:lnTo>
                    <a:lnTo>
                      <a:pt x="222" y="196"/>
                    </a:lnTo>
                    <a:lnTo>
                      <a:pt x="233" y="226"/>
                    </a:lnTo>
                    <a:lnTo>
                      <a:pt x="238" y="245"/>
                    </a:lnTo>
                    <a:lnTo>
                      <a:pt x="243" y="252"/>
                    </a:lnTo>
                    <a:lnTo>
                      <a:pt x="249" y="259"/>
                    </a:lnTo>
                    <a:lnTo>
                      <a:pt x="256" y="264"/>
                    </a:lnTo>
                    <a:lnTo>
                      <a:pt x="263" y="268"/>
                    </a:lnTo>
                    <a:lnTo>
                      <a:pt x="270" y="273"/>
                    </a:lnTo>
                    <a:lnTo>
                      <a:pt x="275" y="277"/>
                    </a:lnTo>
                    <a:lnTo>
                      <a:pt x="280" y="283"/>
                    </a:lnTo>
                    <a:lnTo>
                      <a:pt x="282" y="290"/>
                    </a:lnTo>
                    <a:lnTo>
                      <a:pt x="275" y="287"/>
                    </a:lnTo>
                    <a:lnTo>
                      <a:pt x="265" y="283"/>
                    </a:lnTo>
                    <a:lnTo>
                      <a:pt x="253" y="280"/>
                    </a:lnTo>
                    <a:lnTo>
                      <a:pt x="240" y="275"/>
                    </a:lnTo>
                    <a:lnTo>
                      <a:pt x="223" y="272"/>
                    </a:lnTo>
                    <a:lnTo>
                      <a:pt x="206" y="268"/>
                    </a:lnTo>
                    <a:lnTo>
                      <a:pt x="188" y="265"/>
                    </a:lnTo>
                    <a:lnTo>
                      <a:pt x="168" y="261"/>
                    </a:lnTo>
                    <a:lnTo>
                      <a:pt x="147" y="260"/>
                    </a:lnTo>
                    <a:lnTo>
                      <a:pt x="127" y="260"/>
                    </a:lnTo>
                    <a:lnTo>
                      <a:pt x="106" y="260"/>
                    </a:lnTo>
                    <a:lnTo>
                      <a:pt x="84" y="262"/>
                    </a:lnTo>
                    <a:lnTo>
                      <a:pt x="62" y="267"/>
                    </a:lnTo>
                    <a:lnTo>
                      <a:pt x="41" y="273"/>
                    </a:lnTo>
                    <a:lnTo>
                      <a:pt x="20" y="282"/>
                    </a:lnTo>
                    <a:lnTo>
                      <a:pt x="0" y="292"/>
                    </a:lnTo>
                    <a:lnTo>
                      <a:pt x="8" y="284"/>
                    </a:lnTo>
                    <a:lnTo>
                      <a:pt x="16" y="277"/>
                    </a:lnTo>
                    <a:lnTo>
                      <a:pt x="24" y="272"/>
                    </a:lnTo>
                    <a:lnTo>
                      <a:pt x="33" y="266"/>
                    </a:lnTo>
                    <a:lnTo>
                      <a:pt x="44" y="261"/>
                    </a:lnTo>
                    <a:lnTo>
                      <a:pt x="55" y="257"/>
                    </a:lnTo>
                    <a:lnTo>
                      <a:pt x="67" y="252"/>
                    </a:lnTo>
                    <a:lnTo>
                      <a:pt x="79" y="250"/>
                    </a:lnTo>
                    <a:lnTo>
                      <a:pt x="93" y="247"/>
                    </a:lnTo>
                    <a:lnTo>
                      <a:pt x="108" y="245"/>
                    </a:lnTo>
                    <a:lnTo>
                      <a:pt x="123" y="244"/>
                    </a:lnTo>
                    <a:lnTo>
                      <a:pt x="141" y="244"/>
                    </a:lnTo>
                    <a:lnTo>
                      <a:pt x="159" y="244"/>
                    </a:lnTo>
                    <a:lnTo>
                      <a:pt x="179" y="245"/>
                    </a:lnTo>
                    <a:lnTo>
                      <a:pt x="199" y="247"/>
                    </a:lnTo>
                    <a:lnTo>
                      <a:pt x="221" y="25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4953000" y="4239170"/>
              <a:ext cx="4419600" cy="3114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 descr="Pecatfa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04530" y="3367570"/>
              <a:ext cx="228734" cy="143736"/>
            </a:xfrm>
            <a:prstGeom prst="rect">
              <a:avLst/>
            </a:prstGeom>
          </p:spPr>
        </p:pic>
        <p:pic>
          <p:nvPicPr>
            <p:cNvPr id="92" name="Picture 91" descr="kma%202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3290" y="4373722"/>
              <a:ext cx="257810" cy="167692"/>
            </a:xfrm>
            <a:prstGeom prst="rect">
              <a:avLst/>
            </a:prstGeom>
          </p:spPr>
        </p:pic>
        <p:grpSp>
          <p:nvGrpSpPr>
            <p:cNvPr id="15" name="Group 83"/>
            <p:cNvGrpSpPr/>
            <p:nvPr/>
          </p:nvGrpSpPr>
          <p:grpSpPr>
            <a:xfrm>
              <a:off x="6868160" y="3736094"/>
              <a:ext cx="552450" cy="503076"/>
              <a:chOff x="3962400" y="3458213"/>
              <a:chExt cx="1143000" cy="1600200"/>
            </a:xfrm>
          </p:grpSpPr>
          <p:sp>
            <p:nvSpPr>
              <p:cNvPr id="116" name="Rectangular Callout 115"/>
              <p:cNvSpPr/>
              <p:nvPr/>
            </p:nvSpPr>
            <p:spPr>
              <a:xfrm>
                <a:off x="3987010" y="4114556"/>
                <a:ext cx="1084210" cy="943857"/>
              </a:xfrm>
              <a:prstGeom prst="wedgeRectCallout">
                <a:avLst>
                  <a:gd name="adj1" fmla="val -11568"/>
                  <a:gd name="adj2" fmla="val 4882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Isosceles Triangle 116"/>
              <p:cNvSpPr/>
              <p:nvPr/>
            </p:nvSpPr>
            <p:spPr>
              <a:xfrm>
                <a:off x="3962400" y="3458213"/>
                <a:ext cx="1143000" cy="662152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4170218" y="4175544"/>
                <a:ext cx="259773" cy="662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4"/>
            <p:cNvGrpSpPr/>
            <p:nvPr/>
          </p:nvGrpSpPr>
          <p:grpSpPr>
            <a:xfrm>
              <a:off x="7936230" y="3760050"/>
              <a:ext cx="810260" cy="469033"/>
              <a:chOff x="6172200" y="3534413"/>
              <a:chExt cx="1676400" cy="1491916"/>
            </a:xfrm>
          </p:grpSpPr>
          <p:sp>
            <p:nvSpPr>
              <p:cNvPr id="113" name="Rectangular Callout 112"/>
              <p:cNvSpPr/>
              <p:nvPr/>
            </p:nvSpPr>
            <p:spPr>
              <a:xfrm>
                <a:off x="6197266" y="4296413"/>
                <a:ext cx="1651334" cy="729916"/>
              </a:xfrm>
              <a:prstGeom prst="wedgeRectCallout">
                <a:avLst>
                  <a:gd name="adj1" fmla="val 8690"/>
                  <a:gd name="adj2" fmla="val 51331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Isosceles Triangle 113"/>
              <p:cNvSpPr/>
              <p:nvPr/>
            </p:nvSpPr>
            <p:spPr>
              <a:xfrm>
                <a:off x="6172200" y="3534413"/>
                <a:ext cx="1676400" cy="762000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400800" y="4372613"/>
                <a:ext cx="1447800" cy="76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82"/>
            <p:cNvGrpSpPr/>
            <p:nvPr/>
          </p:nvGrpSpPr>
          <p:grpSpPr>
            <a:xfrm>
              <a:off x="6278880" y="3760050"/>
              <a:ext cx="626110" cy="484163"/>
              <a:chOff x="2743200" y="3534413"/>
              <a:chExt cx="1295400" cy="1540042"/>
            </a:xfrm>
          </p:grpSpPr>
          <p:sp>
            <p:nvSpPr>
              <p:cNvPr id="110" name="Isosceles Triangle 109"/>
              <p:cNvSpPr/>
              <p:nvPr/>
            </p:nvSpPr>
            <p:spPr>
              <a:xfrm>
                <a:off x="2743200" y="3534413"/>
                <a:ext cx="1295400" cy="54978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ular Callout 110"/>
              <p:cNvSpPr/>
              <p:nvPr/>
            </p:nvSpPr>
            <p:spPr>
              <a:xfrm>
                <a:off x="2786260" y="4029541"/>
                <a:ext cx="1203897" cy="1044914"/>
              </a:xfrm>
              <a:prstGeom prst="wedgeRectCallout">
                <a:avLst>
                  <a:gd name="adj1" fmla="val -11481"/>
                  <a:gd name="adj2" fmla="val 4909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Isosceles Triangle 111"/>
              <p:cNvSpPr/>
              <p:nvPr/>
            </p:nvSpPr>
            <p:spPr>
              <a:xfrm>
                <a:off x="3084095" y="3778762"/>
                <a:ext cx="545432" cy="24434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Isosceles Triangle 106"/>
            <p:cNvSpPr/>
            <p:nvPr/>
          </p:nvSpPr>
          <p:spPr>
            <a:xfrm>
              <a:off x="5726430" y="3760050"/>
              <a:ext cx="589280" cy="19164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ular Callout 107"/>
            <p:cNvSpPr/>
            <p:nvPr/>
          </p:nvSpPr>
          <p:spPr>
            <a:xfrm>
              <a:off x="5763260" y="3927742"/>
              <a:ext cx="547119" cy="329945"/>
            </a:xfrm>
            <a:prstGeom prst="wedgeRectCallout">
              <a:avLst>
                <a:gd name="adj1" fmla="val -13905"/>
                <a:gd name="adj2" fmla="val 568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860640" y="3953122"/>
              <a:ext cx="194759" cy="310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ree"/>
            <p:cNvSpPr>
              <a:spLocks noEditPoints="1" noChangeArrowheads="1"/>
            </p:cNvSpPr>
            <p:nvPr/>
          </p:nvSpPr>
          <p:spPr bwMode="auto">
            <a:xfrm>
              <a:off x="7273290" y="3831918"/>
              <a:ext cx="478790" cy="544999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8" name="Picture 2" descr="C:\Users\Korisnik\AppData\Local\Microsoft\Windows\Temporary Internet Files\Content.IE5\0EIB5N6Z\MC900359149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936230" y="4287082"/>
              <a:ext cx="320863" cy="201518"/>
            </a:xfrm>
            <a:prstGeom prst="rect">
              <a:avLst/>
            </a:prstGeom>
            <a:noFill/>
          </p:spPr>
        </p:pic>
        <p:pic>
          <p:nvPicPr>
            <p:cNvPr id="99" name="Picture 2" descr="C:\Users\Korisnik\AppData\Local\Microsoft\Windows\Temporary Internet Files\Content.IE5\0EIB5N6Z\MC900417482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09660" y="4311038"/>
              <a:ext cx="294640" cy="228419"/>
            </a:xfrm>
            <a:prstGeom prst="rect">
              <a:avLst/>
            </a:prstGeom>
            <a:noFill/>
          </p:spPr>
        </p:pic>
        <p:pic>
          <p:nvPicPr>
            <p:cNvPr id="100" name="Picture 4" descr="C:\Users\Korisnik\AppData\Local\Microsoft\Windows\Temporary Internet Files\Content.IE5\ADDIL9GF\MC900311238[1]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53000" y="4143346"/>
              <a:ext cx="1510030" cy="733452"/>
            </a:xfrm>
            <a:prstGeom prst="rect">
              <a:avLst/>
            </a:prstGeom>
            <a:noFill/>
          </p:spPr>
        </p:pic>
        <p:pic>
          <p:nvPicPr>
            <p:cNvPr id="101" name="Picture 5" descr="C:\Users\Korisnik\AppData\Local\Microsoft\Windows\Temporary Internet Files\Content.IE5\0EIB5N6Z\MC900286138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94270" y="4263126"/>
              <a:ext cx="515620" cy="275584"/>
            </a:xfrm>
            <a:prstGeom prst="rect">
              <a:avLst/>
            </a:prstGeom>
            <a:noFill/>
          </p:spPr>
        </p:pic>
        <p:pic>
          <p:nvPicPr>
            <p:cNvPr id="102" name="Picture 6" descr="C:\Users\Korisnik\AppData\Local\Microsoft\Windows\Temporary Internet Files\Content.IE5\ADDIL9GF\MC900391466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15480" y="4263126"/>
              <a:ext cx="348457" cy="239560"/>
            </a:xfrm>
            <a:prstGeom prst="rect">
              <a:avLst/>
            </a:prstGeom>
            <a:noFill/>
          </p:spPr>
        </p:pic>
        <p:pic>
          <p:nvPicPr>
            <p:cNvPr id="103" name="Picture 7" descr="C:\Users\Korisnik\AppData\Local\Microsoft\Windows\Temporary Internet Files\Content.IE5\YAPSU9L7\MC900335472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57210" y="4095434"/>
              <a:ext cx="655701" cy="335384"/>
            </a:xfrm>
            <a:prstGeom prst="rect">
              <a:avLst/>
            </a:prstGeom>
            <a:noFill/>
          </p:spPr>
        </p:pic>
        <p:pic>
          <p:nvPicPr>
            <p:cNvPr id="104" name="Picture 6" descr="C:\Users\Korisnik\AppData\Local\Microsoft\Windows\Temporary Internet Files\Content.IE5\0EIB5N6Z\MC900353081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5910580" y="4123056"/>
              <a:ext cx="1068070" cy="406204"/>
            </a:xfrm>
            <a:prstGeom prst="rect">
              <a:avLst/>
            </a:prstGeom>
            <a:noFill/>
          </p:spPr>
        </p:pic>
        <p:sp>
          <p:nvSpPr>
            <p:cNvPr id="105" name="Tree"/>
            <p:cNvSpPr>
              <a:spLocks noEditPoints="1" noChangeArrowheads="1"/>
            </p:cNvSpPr>
            <p:nvPr/>
          </p:nvSpPr>
          <p:spPr bwMode="auto">
            <a:xfrm>
              <a:off x="8672830" y="3855874"/>
              <a:ext cx="478790" cy="544999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85800" y="3352798"/>
              <a:ext cx="876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 smtClean="0"/>
                <a:t>VARIJANTA  1........</a:t>
              </a:r>
              <a:r>
                <a:rPr lang="en-US" sz="1400" b="1" dirty="0" smtClean="0"/>
                <a:t>I</a:t>
              </a:r>
              <a:r>
                <a:rPr lang="x-none" sz="1400" b="1" dirty="0" smtClean="0"/>
                <a:t>dentitet ....karakter mesta......afirmisanje postojećih potencijala...prevazilaženje problema</a:t>
              </a:r>
              <a:endParaRPr lang="en-US" sz="1400" b="1" dirty="0"/>
            </a:p>
          </p:txBody>
        </p:sp>
        <p:sp>
          <p:nvSpPr>
            <p:cNvPr id="165" name="Isosceles Triangle 164"/>
            <p:cNvSpPr/>
            <p:nvPr/>
          </p:nvSpPr>
          <p:spPr>
            <a:xfrm>
              <a:off x="5181600" y="3733800"/>
              <a:ext cx="589280" cy="191648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ular Callout 165"/>
            <p:cNvSpPr/>
            <p:nvPr/>
          </p:nvSpPr>
          <p:spPr>
            <a:xfrm>
              <a:off x="5218430" y="3901492"/>
              <a:ext cx="547119" cy="329945"/>
            </a:xfrm>
            <a:prstGeom prst="wedgeRectCallout">
              <a:avLst>
                <a:gd name="adj1" fmla="val -13905"/>
                <a:gd name="adj2" fmla="val 5683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315810" y="3926872"/>
              <a:ext cx="194759" cy="310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/>
          </p:nvSpPr>
          <p:spPr>
            <a:xfrm>
              <a:off x="4648200" y="3733800"/>
              <a:ext cx="589280" cy="191648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ular Callout 169"/>
            <p:cNvSpPr/>
            <p:nvPr/>
          </p:nvSpPr>
          <p:spPr>
            <a:xfrm>
              <a:off x="4685030" y="3901492"/>
              <a:ext cx="547119" cy="329945"/>
            </a:xfrm>
            <a:prstGeom prst="wedgeRectCallout">
              <a:avLst>
                <a:gd name="adj1" fmla="val -13905"/>
                <a:gd name="adj2" fmla="val 5683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782410" y="3926872"/>
              <a:ext cx="194759" cy="310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3" name="TextBox 282"/>
          <p:cNvSpPr txBox="1"/>
          <p:nvPr/>
        </p:nvSpPr>
        <p:spPr>
          <a:xfrm>
            <a:off x="609600" y="3352800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b="1" dirty="0" smtClean="0"/>
              <a:t>VARIJANTA 2.........</a:t>
            </a:r>
            <a:r>
              <a:rPr lang="en-US" sz="1400" b="1" dirty="0" smtClean="0"/>
              <a:t>I</a:t>
            </a:r>
            <a:r>
              <a:rPr lang="x-none" sz="1400" b="1" dirty="0" smtClean="0"/>
              <a:t>dentitet ....karakter mesta....kreiranje novih vrednosti analogijom....kako, zašto...vizija</a:t>
            </a:r>
            <a:endParaRPr lang="en-US" sz="1400" b="1" dirty="0"/>
          </a:p>
        </p:txBody>
      </p:sp>
      <p:grpSp>
        <p:nvGrpSpPr>
          <p:cNvPr id="206" name="Group 205"/>
          <p:cNvGrpSpPr/>
          <p:nvPr/>
        </p:nvGrpSpPr>
        <p:grpSpPr>
          <a:xfrm>
            <a:off x="609600" y="5410200"/>
            <a:ext cx="8763000" cy="1274000"/>
            <a:chOff x="1143000" y="5410200"/>
            <a:chExt cx="8763000" cy="1274000"/>
          </a:xfrm>
        </p:grpSpPr>
        <p:sp>
          <p:nvSpPr>
            <p:cNvPr id="174" name="Cloud"/>
            <p:cNvSpPr>
              <a:spLocks noChangeAspect="1" noEditPoints="1" noChangeArrowheads="1"/>
            </p:cNvSpPr>
            <p:nvPr/>
          </p:nvSpPr>
          <p:spPr bwMode="auto">
            <a:xfrm>
              <a:off x="3058160" y="5501172"/>
              <a:ext cx="920750" cy="31608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143000" y="6372772"/>
              <a:ext cx="4419600" cy="3114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ular Callout 279"/>
            <p:cNvSpPr/>
            <p:nvPr/>
          </p:nvSpPr>
          <p:spPr>
            <a:xfrm>
              <a:off x="3070055" y="6076039"/>
              <a:ext cx="524035" cy="296733"/>
            </a:xfrm>
            <a:prstGeom prst="wedgeRectCallout">
              <a:avLst>
                <a:gd name="adj1" fmla="val -11568"/>
                <a:gd name="adj2" fmla="val 4882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Isosceles Triangle 280"/>
            <p:cNvSpPr/>
            <p:nvPr/>
          </p:nvSpPr>
          <p:spPr>
            <a:xfrm>
              <a:off x="3058160" y="5869696"/>
              <a:ext cx="552450" cy="208169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3158605" y="6095213"/>
              <a:ext cx="125557" cy="208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ular Callout 276"/>
            <p:cNvSpPr/>
            <p:nvPr/>
          </p:nvSpPr>
          <p:spPr>
            <a:xfrm>
              <a:off x="4138345" y="6133212"/>
              <a:ext cx="798145" cy="229473"/>
            </a:xfrm>
            <a:prstGeom prst="wedgeRectCallout">
              <a:avLst>
                <a:gd name="adj1" fmla="val 8690"/>
                <a:gd name="adj2" fmla="val 51331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Isosceles Triangle 277"/>
            <p:cNvSpPr/>
            <p:nvPr/>
          </p:nvSpPr>
          <p:spPr>
            <a:xfrm>
              <a:off x="4126230" y="5893652"/>
              <a:ext cx="810260" cy="23956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236720" y="6157168"/>
              <a:ext cx="699770" cy="23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Isosceles Triangle 273"/>
            <p:cNvSpPr/>
            <p:nvPr/>
          </p:nvSpPr>
          <p:spPr>
            <a:xfrm>
              <a:off x="2468880" y="5893652"/>
              <a:ext cx="626110" cy="17284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ular Callout 274"/>
            <p:cNvSpPr/>
            <p:nvPr/>
          </p:nvSpPr>
          <p:spPr>
            <a:xfrm>
              <a:off x="2489692" y="6049312"/>
              <a:ext cx="581884" cy="328503"/>
            </a:xfrm>
            <a:prstGeom prst="wedgeRectCallout">
              <a:avLst>
                <a:gd name="adj1" fmla="val -11481"/>
                <a:gd name="adj2" fmla="val 4909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Isosceles Triangle 275"/>
            <p:cNvSpPr/>
            <p:nvPr/>
          </p:nvSpPr>
          <p:spPr>
            <a:xfrm>
              <a:off x="2633646" y="5970471"/>
              <a:ext cx="263625" cy="768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Isosceles Triangle 27"/>
            <p:cNvSpPr/>
            <p:nvPr/>
          </p:nvSpPr>
          <p:spPr>
            <a:xfrm>
              <a:off x="1916430" y="5893652"/>
              <a:ext cx="589280" cy="19164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ular Callout 271"/>
            <p:cNvSpPr/>
            <p:nvPr/>
          </p:nvSpPr>
          <p:spPr>
            <a:xfrm>
              <a:off x="1953260" y="6061344"/>
              <a:ext cx="547119" cy="329945"/>
            </a:xfrm>
            <a:prstGeom prst="wedgeRectCallout">
              <a:avLst>
                <a:gd name="adj1" fmla="val -13905"/>
                <a:gd name="adj2" fmla="val 5683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050640" y="6086724"/>
              <a:ext cx="194759" cy="310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2" descr="C:\Users\Korisnik\AppData\Local\Microsoft\Windows\Temporary Internet Files\Content.IE5\0EIB5N6Z\MC900359149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126230" y="6420684"/>
              <a:ext cx="320863" cy="201518"/>
            </a:xfrm>
            <a:prstGeom prst="rect">
              <a:avLst/>
            </a:prstGeom>
            <a:noFill/>
          </p:spPr>
        </p:pic>
        <p:sp>
          <p:nvSpPr>
            <p:cNvPr id="190" name="Cloud"/>
            <p:cNvSpPr>
              <a:spLocks noChangeAspect="1" noEditPoints="1" noChangeArrowheads="1"/>
            </p:cNvSpPr>
            <p:nvPr/>
          </p:nvSpPr>
          <p:spPr bwMode="auto">
            <a:xfrm>
              <a:off x="7401560" y="5501170"/>
              <a:ext cx="920750" cy="31608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94"/>
            <p:cNvGrpSpPr/>
            <p:nvPr/>
          </p:nvGrpSpPr>
          <p:grpSpPr>
            <a:xfrm>
              <a:off x="7659371" y="5486386"/>
              <a:ext cx="1915160" cy="906832"/>
              <a:chOff x="5343525" y="5327650"/>
              <a:chExt cx="1757363" cy="1214438"/>
            </a:xfrm>
          </p:grpSpPr>
          <p:sp>
            <p:nvSpPr>
              <p:cNvPr id="226" name="Freeform 9"/>
              <p:cNvSpPr>
                <a:spLocks/>
              </p:cNvSpPr>
              <p:nvPr/>
            </p:nvSpPr>
            <p:spPr bwMode="auto">
              <a:xfrm>
                <a:off x="5656263" y="6249988"/>
                <a:ext cx="1444625" cy="292100"/>
              </a:xfrm>
              <a:custGeom>
                <a:avLst/>
                <a:gdLst/>
                <a:ahLst/>
                <a:cxnLst>
                  <a:cxn ang="0">
                    <a:pos x="115" y="208"/>
                  </a:cxn>
                  <a:cxn ang="0">
                    <a:pos x="268" y="222"/>
                  </a:cxn>
                  <a:cxn ang="0">
                    <a:pos x="387" y="241"/>
                  </a:cxn>
                  <a:cxn ang="0">
                    <a:pos x="491" y="264"/>
                  </a:cxn>
                  <a:cxn ang="0">
                    <a:pos x="550" y="275"/>
                  </a:cxn>
                  <a:cxn ang="0">
                    <a:pos x="605" y="274"/>
                  </a:cxn>
                  <a:cxn ang="0">
                    <a:pos x="704" y="274"/>
                  </a:cxn>
                  <a:cxn ang="0">
                    <a:pos x="875" y="297"/>
                  </a:cxn>
                  <a:cxn ang="0">
                    <a:pos x="1061" y="335"/>
                  </a:cxn>
                  <a:cxn ang="0">
                    <a:pos x="1125" y="352"/>
                  </a:cxn>
                  <a:cxn ang="0">
                    <a:pos x="1154" y="346"/>
                  </a:cxn>
                  <a:cxn ang="0">
                    <a:pos x="1241" y="337"/>
                  </a:cxn>
                  <a:cxn ang="0">
                    <a:pos x="1409" y="332"/>
                  </a:cxn>
                  <a:cxn ang="0">
                    <a:pos x="1477" y="336"/>
                  </a:cxn>
                  <a:cxn ang="0">
                    <a:pos x="1710" y="360"/>
                  </a:cxn>
                  <a:cxn ang="0">
                    <a:pos x="1795" y="355"/>
                  </a:cxn>
                  <a:cxn ang="0">
                    <a:pos x="1661" y="334"/>
                  </a:cxn>
                  <a:cxn ang="0">
                    <a:pos x="1547" y="322"/>
                  </a:cxn>
                  <a:cxn ang="0">
                    <a:pos x="1430" y="309"/>
                  </a:cxn>
                  <a:cxn ang="0">
                    <a:pos x="1305" y="309"/>
                  </a:cxn>
                  <a:cxn ang="0">
                    <a:pos x="1210" y="314"/>
                  </a:cxn>
                  <a:cxn ang="0">
                    <a:pos x="1113" y="317"/>
                  </a:cxn>
                  <a:cxn ang="0">
                    <a:pos x="1007" y="296"/>
                  </a:cxn>
                  <a:cxn ang="0">
                    <a:pos x="886" y="269"/>
                  </a:cxn>
                  <a:cxn ang="0">
                    <a:pos x="794" y="253"/>
                  </a:cxn>
                  <a:cxn ang="0">
                    <a:pos x="692" y="253"/>
                  </a:cxn>
                  <a:cxn ang="0">
                    <a:pos x="586" y="253"/>
                  </a:cxn>
                  <a:cxn ang="0">
                    <a:pos x="518" y="242"/>
                  </a:cxn>
                  <a:cxn ang="0">
                    <a:pos x="409" y="219"/>
                  </a:cxn>
                  <a:cxn ang="0">
                    <a:pos x="282" y="193"/>
                  </a:cxn>
                  <a:cxn ang="0">
                    <a:pos x="254" y="173"/>
                  </a:cxn>
                  <a:cxn ang="0">
                    <a:pos x="265" y="62"/>
                  </a:cxn>
                  <a:cxn ang="0">
                    <a:pos x="285" y="157"/>
                  </a:cxn>
                  <a:cxn ang="0">
                    <a:pos x="374" y="95"/>
                  </a:cxn>
                  <a:cxn ang="0">
                    <a:pos x="650" y="149"/>
                  </a:cxn>
                  <a:cxn ang="0">
                    <a:pos x="892" y="204"/>
                  </a:cxn>
                  <a:cxn ang="0">
                    <a:pos x="1060" y="215"/>
                  </a:cxn>
                  <a:cxn ang="0">
                    <a:pos x="1193" y="267"/>
                  </a:cxn>
                  <a:cxn ang="0">
                    <a:pos x="1213" y="218"/>
                  </a:cxn>
                  <a:cxn ang="0">
                    <a:pos x="1244" y="260"/>
                  </a:cxn>
                  <a:cxn ang="0">
                    <a:pos x="1291" y="223"/>
                  </a:cxn>
                  <a:cxn ang="0">
                    <a:pos x="1583" y="236"/>
                  </a:cxn>
                  <a:cxn ang="0">
                    <a:pos x="1653" y="221"/>
                  </a:cxn>
                  <a:cxn ang="0">
                    <a:pos x="1402" y="200"/>
                  </a:cxn>
                  <a:cxn ang="0">
                    <a:pos x="1259" y="203"/>
                  </a:cxn>
                  <a:cxn ang="0">
                    <a:pos x="1213" y="196"/>
                  </a:cxn>
                  <a:cxn ang="0">
                    <a:pos x="1197" y="181"/>
                  </a:cxn>
                  <a:cxn ang="0">
                    <a:pos x="1059" y="188"/>
                  </a:cxn>
                  <a:cxn ang="0">
                    <a:pos x="882" y="171"/>
                  </a:cxn>
                  <a:cxn ang="0">
                    <a:pos x="563" y="109"/>
                  </a:cxn>
                  <a:cxn ang="0">
                    <a:pos x="332" y="68"/>
                  </a:cxn>
                  <a:cxn ang="0">
                    <a:pos x="292" y="11"/>
                  </a:cxn>
                  <a:cxn ang="0">
                    <a:pos x="268" y="45"/>
                  </a:cxn>
                  <a:cxn ang="0">
                    <a:pos x="249" y="26"/>
                  </a:cxn>
                  <a:cxn ang="0">
                    <a:pos x="154" y="47"/>
                  </a:cxn>
                  <a:cxn ang="0">
                    <a:pos x="31" y="55"/>
                  </a:cxn>
                  <a:cxn ang="0">
                    <a:pos x="83" y="72"/>
                  </a:cxn>
                  <a:cxn ang="0">
                    <a:pos x="205" y="66"/>
                  </a:cxn>
                  <a:cxn ang="0">
                    <a:pos x="222" y="181"/>
                  </a:cxn>
                  <a:cxn ang="0">
                    <a:pos x="100" y="173"/>
                  </a:cxn>
                </a:cxnLst>
                <a:rect l="0" t="0" r="r" b="b"/>
                <a:pathLst>
                  <a:path w="1819" h="368">
                    <a:moveTo>
                      <a:pt x="0" y="176"/>
                    </a:moveTo>
                    <a:lnTo>
                      <a:pt x="0" y="207"/>
                    </a:lnTo>
                    <a:lnTo>
                      <a:pt x="18" y="207"/>
                    </a:lnTo>
                    <a:lnTo>
                      <a:pt x="38" y="207"/>
                    </a:lnTo>
                    <a:lnTo>
                      <a:pt x="56" y="207"/>
                    </a:lnTo>
                    <a:lnTo>
                      <a:pt x="76" y="207"/>
                    </a:lnTo>
                    <a:lnTo>
                      <a:pt x="95" y="207"/>
                    </a:lnTo>
                    <a:lnTo>
                      <a:pt x="115" y="208"/>
                    </a:lnTo>
                    <a:lnTo>
                      <a:pt x="133" y="208"/>
                    </a:lnTo>
                    <a:lnTo>
                      <a:pt x="153" y="209"/>
                    </a:lnTo>
                    <a:lnTo>
                      <a:pt x="173" y="210"/>
                    </a:lnTo>
                    <a:lnTo>
                      <a:pt x="192" y="213"/>
                    </a:lnTo>
                    <a:lnTo>
                      <a:pt x="211" y="214"/>
                    </a:lnTo>
                    <a:lnTo>
                      <a:pt x="230" y="216"/>
                    </a:lnTo>
                    <a:lnTo>
                      <a:pt x="249" y="218"/>
                    </a:lnTo>
                    <a:lnTo>
                      <a:pt x="268" y="222"/>
                    </a:lnTo>
                    <a:lnTo>
                      <a:pt x="287" y="224"/>
                    </a:lnTo>
                    <a:lnTo>
                      <a:pt x="305" y="228"/>
                    </a:lnTo>
                    <a:lnTo>
                      <a:pt x="314" y="228"/>
                    </a:lnTo>
                    <a:lnTo>
                      <a:pt x="327" y="230"/>
                    </a:lnTo>
                    <a:lnTo>
                      <a:pt x="340" y="231"/>
                    </a:lnTo>
                    <a:lnTo>
                      <a:pt x="355" y="234"/>
                    </a:lnTo>
                    <a:lnTo>
                      <a:pt x="371" y="238"/>
                    </a:lnTo>
                    <a:lnTo>
                      <a:pt x="387" y="241"/>
                    </a:lnTo>
                    <a:lnTo>
                      <a:pt x="403" y="245"/>
                    </a:lnTo>
                    <a:lnTo>
                      <a:pt x="419" y="248"/>
                    </a:lnTo>
                    <a:lnTo>
                      <a:pt x="435" y="252"/>
                    </a:lnTo>
                    <a:lnTo>
                      <a:pt x="449" y="256"/>
                    </a:lnTo>
                    <a:lnTo>
                      <a:pt x="463" y="259"/>
                    </a:lnTo>
                    <a:lnTo>
                      <a:pt x="474" y="262"/>
                    </a:lnTo>
                    <a:lnTo>
                      <a:pt x="484" y="263"/>
                    </a:lnTo>
                    <a:lnTo>
                      <a:pt x="491" y="264"/>
                    </a:lnTo>
                    <a:lnTo>
                      <a:pt x="494" y="266"/>
                    </a:lnTo>
                    <a:lnTo>
                      <a:pt x="494" y="264"/>
                    </a:lnTo>
                    <a:lnTo>
                      <a:pt x="508" y="269"/>
                    </a:lnTo>
                    <a:lnTo>
                      <a:pt x="519" y="272"/>
                    </a:lnTo>
                    <a:lnTo>
                      <a:pt x="530" y="274"/>
                    </a:lnTo>
                    <a:lnTo>
                      <a:pt x="539" y="274"/>
                    </a:lnTo>
                    <a:lnTo>
                      <a:pt x="545" y="275"/>
                    </a:lnTo>
                    <a:lnTo>
                      <a:pt x="550" y="275"/>
                    </a:lnTo>
                    <a:lnTo>
                      <a:pt x="554" y="276"/>
                    </a:lnTo>
                    <a:lnTo>
                      <a:pt x="555" y="279"/>
                    </a:lnTo>
                    <a:lnTo>
                      <a:pt x="563" y="278"/>
                    </a:lnTo>
                    <a:lnTo>
                      <a:pt x="571" y="277"/>
                    </a:lnTo>
                    <a:lnTo>
                      <a:pt x="578" y="277"/>
                    </a:lnTo>
                    <a:lnTo>
                      <a:pt x="587" y="276"/>
                    </a:lnTo>
                    <a:lnTo>
                      <a:pt x="595" y="275"/>
                    </a:lnTo>
                    <a:lnTo>
                      <a:pt x="605" y="274"/>
                    </a:lnTo>
                    <a:lnTo>
                      <a:pt x="614" y="274"/>
                    </a:lnTo>
                    <a:lnTo>
                      <a:pt x="624" y="272"/>
                    </a:lnTo>
                    <a:lnTo>
                      <a:pt x="635" y="272"/>
                    </a:lnTo>
                    <a:lnTo>
                      <a:pt x="647" y="271"/>
                    </a:lnTo>
                    <a:lnTo>
                      <a:pt x="660" y="271"/>
                    </a:lnTo>
                    <a:lnTo>
                      <a:pt x="674" y="272"/>
                    </a:lnTo>
                    <a:lnTo>
                      <a:pt x="688" y="272"/>
                    </a:lnTo>
                    <a:lnTo>
                      <a:pt x="704" y="274"/>
                    </a:lnTo>
                    <a:lnTo>
                      <a:pt x="722" y="275"/>
                    </a:lnTo>
                    <a:lnTo>
                      <a:pt x="741" y="276"/>
                    </a:lnTo>
                    <a:lnTo>
                      <a:pt x="758" y="277"/>
                    </a:lnTo>
                    <a:lnTo>
                      <a:pt x="779" y="279"/>
                    </a:lnTo>
                    <a:lnTo>
                      <a:pt x="801" y="283"/>
                    </a:lnTo>
                    <a:lnTo>
                      <a:pt x="825" y="286"/>
                    </a:lnTo>
                    <a:lnTo>
                      <a:pt x="849" y="291"/>
                    </a:lnTo>
                    <a:lnTo>
                      <a:pt x="875" y="297"/>
                    </a:lnTo>
                    <a:lnTo>
                      <a:pt x="901" y="301"/>
                    </a:lnTo>
                    <a:lnTo>
                      <a:pt x="927" y="307"/>
                    </a:lnTo>
                    <a:lnTo>
                      <a:pt x="953" y="313"/>
                    </a:lnTo>
                    <a:lnTo>
                      <a:pt x="978" y="319"/>
                    </a:lnTo>
                    <a:lnTo>
                      <a:pt x="1001" y="323"/>
                    </a:lnTo>
                    <a:lnTo>
                      <a:pt x="1023" y="328"/>
                    </a:lnTo>
                    <a:lnTo>
                      <a:pt x="1044" y="332"/>
                    </a:lnTo>
                    <a:lnTo>
                      <a:pt x="1061" y="335"/>
                    </a:lnTo>
                    <a:lnTo>
                      <a:pt x="1076" y="337"/>
                    </a:lnTo>
                    <a:lnTo>
                      <a:pt x="1087" y="338"/>
                    </a:lnTo>
                    <a:lnTo>
                      <a:pt x="1102" y="344"/>
                    </a:lnTo>
                    <a:lnTo>
                      <a:pt x="1114" y="349"/>
                    </a:lnTo>
                    <a:lnTo>
                      <a:pt x="1121" y="351"/>
                    </a:lnTo>
                    <a:lnTo>
                      <a:pt x="1124" y="352"/>
                    </a:lnTo>
                    <a:lnTo>
                      <a:pt x="1125" y="352"/>
                    </a:lnTo>
                    <a:lnTo>
                      <a:pt x="1125" y="352"/>
                    </a:lnTo>
                    <a:lnTo>
                      <a:pt x="1123" y="351"/>
                    </a:lnTo>
                    <a:lnTo>
                      <a:pt x="1120" y="351"/>
                    </a:lnTo>
                    <a:lnTo>
                      <a:pt x="1127" y="349"/>
                    </a:lnTo>
                    <a:lnTo>
                      <a:pt x="1132" y="347"/>
                    </a:lnTo>
                    <a:lnTo>
                      <a:pt x="1138" y="347"/>
                    </a:lnTo>
                    <a:lnTo>
                      <a:pt x="1144" y="346"/>
                    </a:lnTo>
                    <a:lnTo>
                      <a:pt x="1150" y="346"/>
                    </a:lnTo>
                    <a:lnTo>
                      <a:pt x="1154" y="346"/>
                    </a:lnTo>
                    <a:lnTo>
                      <a:pt x="1159" y="345"/>
                    </a:lnTo>
                    <a:lnTo>
                      <a:pt x="1163" y="343"/>
                    </a:lnTo>
                    <a:lnTo>
                      <a:pt x="1166" y="342"/>
                    </a:lnTo>
                    <a:lnTo>
                      <a:pt x="1174" y="340"/>
                    </a:lnTo>
                    <a:lnTo>
                      <a:pt x="1185" y="340"/>
                    </a:lnTo>
                    <a:lnTo>
                      <a:pt x="1201" y="339"/>
                    </a:lnTo>
                    <a:lnTo>
                      <a:pt x="1220" y="338"/>
                    </a:lnTo>
                    <a:lnTo>
                      <a:pt x="1241" y="337"/>
                    </a:lnTo>
                    <a:lnTo>
                      <a:pt x="1264" y="337"/>
                    </a:lnTo>
                    <a:lnTo>
                      <a:pt x="1287" y="336"/>
                    </a:lnTo>
                    <a:lnTo>
                      <a:pt x="1311" y="335"/>
                    </a:lnTo>
                    <a:lnTo>
                      <a:pt x="1334" y="335"/>
                    </a:lnTo>
                    <a:lnTo>
                      <a:pt x="1356" y="334"/>
                    </a:lnTo>
                    <a:lnTo>
                      <a:pt x="1377" y="332"/>
                    </a:lnTo>
                    <a:lnTo>
                      <a:pt x="1395" y="332"/>
                    </a:lnTo>
                    <a:lnTo>
                      <a:pt x="1409" y="332"/>
                    </a:lnTo>
                    <a:lnTo>
                      <a:pt x="1420" y="331"/>
                    </a:lnTo>
                    <a:lnTo>
                      <a:pt x="1426" y="331"/>
                    </a:lnTo>
                    <a:lnTo>
                      <a:pt x="1427" y="332"/>
                    </a:lnTo>
                    <a:lnTo>
                      <a:pt x="1431" y="334"/>
                    </a:lnTo>
                    <a:lnTo>
                      <a:pt x="1440" y="335"/>
                    </a:lnTo>
                    <a:lnTo>
                      <a:pt x="1458" y="336"/>
                    </a:lnTo>
                    <a:lnTo>
                      <a:pt x="1464" y="336"/>
                    </a:lnTo>
                    <a:lnTo>
                      <a:pt x="1477" y="336"/>
                    </a:lnTo>
                    <a:lnTo>
                      <a:pt x="1495" y="338"/>
                    </a:lnTo>
                    <a:lnTo>
                      <a:pt x="1519" y="340"/>
                    </a:lnTo>
                    <a:lnTo>
                      <a:pt x="1547" y="343"/>
                    </a:lnTo>
                    <a:lnTo>
                      <a:pt x="1577" y="346"/>
                    </a:lnTo>
                    <a:lnTo>
                      <a:pt x="1610" y="350"/>
                    </a:lnTo>
                    <a:lnTo>
                      <a:pt x="1644" y="353"/>
                    </a:lnTo>
                    <a:lnTo>
                      <a:pt x="1677" y="357"/>
                    </a:lnTo>
                    <a:lnTo>
                      <a:pt x="1710" y="360"/>
                    </a:lnTo>
                    <a:lnTo>
                      <a:pt x="1740" y="362"/>
                    </a:lnTo>
                    <a:lnTo>
                      <a:pt x="1766" y="366"/>
                    </a:lnTo>
                    <a:lnTo>
                      <a:pt x="1789" y="367"/>
                    </a:lnTo>
                    <a:lnTo>
                      <a:pt x="1805" y="368"/>
                    </a:lnTo>
                    <a:lnTo>
                      <a:pt x="1816" y="368"/>
                    </a:lnTo>
                    <a:lnTo>
                      <a:pt x="1819" y="367"/>
                    </a:lnTo>
                    <a:lnTo>
                      <a:pt x="1810" y="361"/>
                    </a:lnTo>
                    <a:lnTo>
                      <a:pt x="1795" y="355"/>
                    </a:lnTo>
                    <a:lnTo>
                      <a:pt x="1778" y="351"/>
                    </a:lnTo>
                    <a:lnTo>
                      <a:pt x="1758" y="346"/>
                    </a:lnTo>
                    <a:lnTo>
                      <a:pt x="1738" y="343"/>
                    </a:lnTo>
                    <a:lnTo>
                      <a:pt x="1719" y="340"/>
                    </a:lnTo>
                    <a:lnTo>
                      <a:pt x="1703" y="337"/>
                    </a:lnTo>
                    <a:lnTo>
                      <a:pt x="1690" y="336"/>
                    </a:lnTo>
                    <a:lnTo>
                      <a:pt x="1676" y="335"/>
                    </a:lnTo>
                    <a:lnTo>
                      <a:pt x="1661" y="334"/>
                    </a:lnTo>
                    <a:lnTo>
                      <a:pt x="1647" y="332"/>
                    </a:lnTo>
                    <a:lnTo>
                      <a:pt x="1632" y="330"/>
                    </a:lnTo>
                    <a:lnTo>
                      <a:pt x="1619" y="329"/>
                    </a:lnTo>
                    <a:lnTo>
                      <a:pt x="1605" y="328"/>
                    </a:lnTo>
                    <a:lnTo>
                      <a:pt x="1590" y="327"/>
                    </a:lnTo>
                    <a:lnTo>
                      <a:pt x="1576" y="325"/>
                    </a:lnTo>
                    <a:lnTo>
                      <a:pt x="1561" y="323"/>
                    </a:lnTo>
                    <a:lnTo>
                      <a:pt x="1547" y="322"/>
                    </a:lnTo>
                    <a:lnTo>
                      <a:pt x="1533" y="321"/>
                    </a:lnTo>
                    <a:lnTo>
                      <a:pt x="1518" y="319"/>
                    </a:lnTo>
                    <a:lnTo>
                      <a:pt x="1504" y="317"/>
                    </a:lnTo>
                    <a:lnTo>
                      <a:pt x="1490" y="315"/>
                    </a:lnTo>
                    <a:lnTo>
                      <a:pt x="1476" y="314"/>
                    </a:lnTo>
                    <a:lnTo>
                      <a:pt x="1461" y="312"/>
                    </a:lnTo>
                    <a:lnTo>
                      <a:pt x="1445" y="310"/>
                    </a:lnTo>
                    <a:lnTo>
                      <a:pt x="1430" y="309"/>
                    </a:lnTo>
                    <a:lnTo>
                      <a:pt x="1413" y="309"/>
                    </a:lnTo>
                    <a:lnTo>
                      <a:pt x="1398" y="309"/>
                    </a:lnTo>
                    <a:lnTo>
                      <a:pt x="1382" y="308"/>
                    </a:lnTo>
                    <a:lnTo>
                      <a:pt x="1367" y="308"/>
                    </a:lnTo>
                    <a:lnTo>
                      <a:pt x="1351" y="308"/>
                    </a:lnTo>
                    <a:lnTo>
                      <a:pt x="1336" y="308"/>
                    </a:lnTo>
                    <a:lnTo>
                      <a:pt x="1321" y="309"/>
                    </a:lnTo>
                    <a:lnTo>
                      <a:pt x="1305" y="309"/>
                    </a:lnTo>
                    <a:lnTo>
                      <a:pt x="1290" y="309"/>
                    </a:lnTo>
                    <a:lnTo>
                      <a:pt x="1274" y="310"/>
                    </a:lnTo>
                    <a:lnTo>
                      <a:pt x="1259" y="310"/>
                    </a:lnTo>
                    <a:lnTo>
                      <a:pt x="1243" y="312"/>
                    </a:lnTo>
                    <a:lnTo>
                      <a:pt x="1228" y="312"/>
                    </a:lnTo>
                    <a:lnTo>
                      <a:pt x="1212" y="313"/>
                    </a:lnTo>
                    <a:lnTo>
                      <a:pt x="1211" y="314"/>
                    </a:lnTo>
                    <a:lnTo>
                      <a:pt x="1210" y="314"/>
                    </a:lnTo>
                    <a:lnTo>
                      <a:pt x="1207" y="314"/>
                    </a:lnTo>
                    <a:lnTo>
                      <a:pt x="1204" y="313"/>
                    </a:lnTo>
                    <a:lnTo>
                      <a:pt x="1181" y="314"/>
                    </a:lnTo>
                    <a:lnTo>
                      <a:pt x="1162" y="314"/>
                    </a:lnTo>
                    <a:lnTo>
                      <a:pt x="1146" y="315"/>
                    </a:lnTo>
                    <a:lnTo>
                      <a:pt x="1133" y="316"/>
                    </a:lnTo>
                    <a:lnTo>
                      <a:pt x="1122" y="316"/>
                    </a:lnTo>
                    <a:lnTo>
                      <a:pt x="1113" y="317"/>
                    </a:lnTo>
                    <a:lnTo>
                      <a:pt x="1105" y="317"/>
                    </a:lnTo>
                    <a:lnTo>
                      <a:pt x="1097" y="317"/>
                    </a:lnTo>
                    <a:lnTo>
                      <a:pt x="1082" y="314"/>
                    </a:lnTo>
                    <a:lnTo>
                      <a:pt x="1067" y="310"/>
                    </a:lnTo>
                    <a:lnTo>
                      <a:pt x="1052" y="307"/>
                    </a:lnTo>
                    <a:lnTo>
                      <a:pt x="1037" y="302"/>
                    </a:lnTo>
                    <a:lnTo>
                      <a:pt x="1022" y="299"/>
                    </a:lnTo>
                    <a:lnTo>
                      <a:pt x="1007" y="296"/>
                    </a:lnTo>
                    <a:lnTo>
                      <a:pt x="992" y="292"/>
                    </a:lnTo>
                    <a:lnTo>
                      <a:pt x="977" y="289"/>
                    </a:lnTo>
                    <a:lnTo>
                      <a:pt x="962" y="285"/>
                    </a:lnTo>
                    <a:lnTo>
                      <a:pt x="947" y="282"/>
                    </a:lnTo>
                    <a:lnTo>
                      <a:pt x="932" y="278"/>
                    </a:lnTo>
                    <a:lnTo>
                      <a:pt x="917" y="275"/>
                    </a:lnTo>
                    <a:lnTo>
                      <a:pt x="901" y="272"/>
                    </a:lnTo>
                    <a:lnTo>
                      <a:pt x="886" y="269"/>
                    </a:lnTo>
                    <a:lnTo>
                      <a:pt x="871" y="267"/>
                    </a:lnTo>
                    <a:lnTo>
                      <a:pt x="855" y="264"/>
                    </a:lnTo>
                    <a:lnTo>
                      <a:pt x="844" y="262"/>
                    </a:lnTo>
                    <a:lnTo>
                      <a:pt x="834" y="260"/>
                    </a:lnTo>
                    <a:lnTo>
                      <a:pt x="824" y="257"/>
                    </a:lnTo>
                    <a:lnTo>
                      <a:pt x="814" y="255"/>
                    </a:lnTo>
                    <a:lnTo>
                      <a:pt x="804" y="254"/>
                    </a:lnTo>
                    <a:lnTo>
                      <a:pt x="794" y="253"/>
                    </a:lnTo>
                    <a:lnTo>
                      <a:pt x="783" y="252"/>
                    </a:lnTo>
                    <a:lnTo>
                      <a:pt x="773" y="251"/>
                    </a:lnTo>
                    <a:lnTo>
                      <a:pt x="759" y="252"/>
                    </a:lnTo>
                    <a:lnTo>
                      <a:pt x="745" y="252"/>
                    </a:lnTo>
                    <a:lnTo>
                      <a:pt x="731" y="252"/>
                    </a:lnTo>
                    <a:lnTo>
                      <a:pt x="719" y="252"/>
                    </a:lnTo>
                    <a:lnTo>
                      <a:pt x="705" y="253"/>
                    </a:lnTo>
                    <a:lnTo>
                      <a:pt x="692" y="253"/>
                    </a:lnTo>
                    <a:lnTo>
                      <a:pt x="678" y="253"/>
                    </a:lnTo>
                    <a:lnTo>
                      <a:pt x="666" y="253"/>
                    </a:lnTo>
                    <a:lnTo>
                      <a:pt x="652" y="253"/>
                    </a:lnTo>
                    <a:lnTo>
                      <a:pt x="639" y="253"/>
                    </a:lnTo>
                    <a:lnTo>
                      <a:pt x="625" y="253"/>
                    </a:lnTo>
                    <a:lnTo>
                      <a:pt x="613" y="253"/>
                    </a:lnTo>
                    <a:lnTo>
                      <a:pt x="600" y="253"/>
                    </a:lnTo>
                    <a:lnTo>
                      <a:pt x="586" y="253"/>
                    </a:lnTo>
                    <a:lnTo>
                      <a:pt x="574" y="254"/>
                    </a:lnTo>
                    <a:lnTo>
                      <a:pt x="560" y="254"/>
                    </a:lnTo>
                    <a:lnTo>
                      <a:pt x="553" y="252"/>
                    </a:lnTo>
                    <a:lnTo>
                      <a:pt x="546" y="251"/>
                    </a:lnTo>
                    <a:lnTo>
                      <a:pt x="539" y="248"/>
                    </a:lnTo>
                    <a:lnTo>
                      <a:pt x="532" y="246"/>
                    </a:lnTo>
                    <a:lnTo>
                      <a:pt x="525" y="245"/>
                    </a:lnTo>
                    <a:lnTo>
                      <a:pt x="518" y="242"/>
                    </a:lnTo>
                    <a:lnTo>
                      <a:pt x="511" y="241"/>
                    </a:lnTo>
                    <a:lnTo>
                      <a:pt x="504" y="239"/>
                    </a:lnTo>
                    <a:lnTo>
                      <a:pt x="488" y="236"/>
                    </a:lnTo>
                    <a:lnTo>
                      <a:pt x="472" y="233"/>
                    </a:lnTo>
                    <a:lnTo>
                      <a:pt x="456" y="230"/>
                    </a:lnTo>
                    <a:lnTo>
                      <a:pt x="441" y="226"/>
                    </a:lnTo>
                    <a:lnTo>
                      <a:pt x="425" y="223"/>
                    </a:lnTo>
                    <a:lnTo>
                      <a:pt x="409" y="219"/>
                    </a:lnTo>
                    <a:lnTo>
                      <a:pt x="393" y="216"/>
                    </a:lnTo>
                    <a:lnTo>
                      <a:pt x="378" y="213"/>
                    </a:lnTo>
                    <a:lnTo>
                      <a:pt x="362" y="209"/>
                    </a:lnTo>
                    <a:lnTo>
                      <a:pt x="345" y="206"/>
                    </a:lnTo>
                    <a:lnTo>
                      <a:pt x="329" y="202"/>
                    </a:lnTo>
                    <a:lnTo>
                      <a:pt x="314" y="200"/>
                    </a:lnTo>
                    <a:lnTo>
                      <a:pt x="298" y="196"/>
                    </a:lnTo>
                    <a:lnTo>
                      <a:pt x="282" y="193"/>
                    </a:lnTo>
                    <a:lnTo>
                      <a:pt x="267" y="189"/>
                    </a:lnTo>
                    <a:lnTo>
                      <a:pt x="251" y="186"/>
                    </a:lnTo>
                    <a:lnTo>
                      <a:pt x="251" y="183"/>
                    </a:lnTo>
                    <a:lnTo>
                      <a:pt x="252" y="180"/>
                    </a:lnTo>
                    <a:lnTo>
                      <a:pt x="252" y="177"/>
                    </a:lnTo>
                    <a:lnTo>
                      <a:pt x="252" y="174"/>
                    </a:lnTo>
                    <a:lnTo>
                      <a:pt x="253" y="173"/>
                    </a:lnTo>
                    <a:lnTo>
                      <a:pt x="254" y="173"/>
                    </a:lnTo>
                    <a:lnTo>
                      <a:pt x="254" y="172"/>
                    </a:lnTo>
                    <a:lnTo>
                      <a:pt x="256" y="172"/>
                    </a:lnTo>
                    <a:lnTo>
                      <a:pt x="257" y="163"/>
                    </a:lnTo>
                    <a:lnTo>
                      <a:pt x="257" y="148"/>
                    </a:lnTo>
                    <a:lnTo>
                      <a:pt x="257" y="117"/>
                    </a:lnTo>
                    <a:lnTo>
                      <a:pt x="257" y="60"/>
                    </a:lnTo>
                    <a:lnTo>
                      <a:pt x="260" y="60"/>
                    </a:lnTo>
                    <a:lnTo>
                      <a:pt x="265" y="62"/>
                    </a:lnTo>
                    <a:lnTo>
                      <a:pt x="269" y="62"/>
                    </a:lnTo>
                    <a:lnTo>
                      <a:pt x="275" y="63"/>
                    </a:lnTo>
                    <a:lnTo>
                      <a:pt x="280" y="64"/>
                    </a:lnTo>
                    <a:lnTo>
                      <a:pt x="284" y="64"/>
                    </a:lnTo>
                    <a:lnTo>
                      <a:pt x="289" y="65"/>
                    </a:lnTo>
                    <a:lnTo>
                      <a:pt x="292" y="65"/>
                    </a:lnTo>
                    <a:lnTo>
                      <a:pt x="285" y="112"/>
                    </a:lnTo>
                    <a:lnTo>
                      <a:pt x="285" y="157"/>
                    </a:lnTo>
                    <a:lnTo>
                      <a:pt x="290" y="188"/>
                    </a:lnTo>
                    <a:lnTo>
                      <a:pt x="298" y="191"/>
                    </a:lnTo>
                    <a:lnTo>
                      <a:pt x="300" y="174"/>
                    </a:lnTo>
                    <a:lnTo>
                      <a:pt x="304" y="147"/>
                    </a:lnTo>
                    <a:lnTo>
                      <a:pt x="307" y="116"/>
                    </a:lnTo>
                    <a:lnTo>
                      <a:pt x="311" y="88"/>
                    </a:lnTo>
                    <a:lnTo>
                      <a:pt x="342" y="90"/>
                    </a:lnTo>
                    <a:lnTo>
                      <a:pt x="374" y="95"/>
                    </a:lnTo>
                    <a:lnTo>
                      <a:pt x="408" y="100"/>
                    </a:lnTo>
                    <a:lnTo>
                      <a:pt x="441" y="104"/>
                    </a:lnTo>
                    <a:lnTo>
                      <a:pt x="474" y="111"/>
                    </a:lnTo>
                    <a:lnTo>
                      <a:pt x="509" y="118"/>
                    </a:lnTo>
                    <a:lnTo>
                      <a:pt x="545" y="125"/>
                    </a:lnTo>
                    <a:lnTo>
                      <a:pt x="579" y="132"/>
                    </a:lnTo>
                    <a:lnTo>
                      <a:pt x="614" y="140"/>
                    </a:lnTo>
                    <a:lnTo>
                      <a:pt x="650" y="149"/>
                    </a:lnTo>
                    <a:lnTo>
                      <a:pt x="684" y="157"/>
                    </a:lnTo>
                    <a:lnTo>
                      <a:pt x="718" y="165"/>
                    </a:lnTo>
                    <a:lnTo>
                      <a:pt x="751" y="174"/>
                    </a:lnTo>
                    <a:lnTo>
                      <a:pt x="784" y="183"/>
                    </a:lnTo>
                    <a:lnTo>
                      <a:pt x="817" y="192"/>
                    </a:lnTo>
                    <a:lnTo>
                      <a:pt x="848" y="200"/>
                    </a:lnTo>
                    <a:lnTo>
                      <a:pt x="870" y="202"/>
                    </a:lnTo>
                    <a:lnTo>
                      <a:pt x="892" y="204"/>
                    </a:lnTo>
                    <a:lnTo>
                      <a:pt x="913" y="206"/>
                    </a:lnTo>
                    <a:lnTo>
                      <a:pt x="934" y="208"/>
                    </a:lnTo>
                    <a:lnTo>
                      <a:pt x="955" y="209"/>
                    </a:lnTo>
                    <a:lnTo>
                      <a:pt x="976" y="211"/>
                    </a:lnTo>
                    <a:lnTo>
                      <a:pt x="996" y="213"/>
                    </a:lnTo>
                    <a:lnTo>
                      <a:pt x="1017" y="214"/>
                    </a:lnTo>
                    <a:lnTo>
                      <a:pt x="1038" y="215"/>
                    </a:lnTo>
                    <a:lnTo>
                      <a:pt x="1060" y="215"/>
                    </a:lnTo>
                    <a:lnTo>
                      <a:pt x="1080" y="216"/>
                    </a:lnTo>
                    <a:lnTo>
                      <a:pt x="1101" y="217"/>
                    </a:lnTo>
                    <a:lnTo>
                      <a:pt x="1123" y="217"/>
                    </a:lnTo>
                    <a:lnTo>
                      <a:pt x="1145" y="217"/>
                    </a:lnTo>
                    <a:lnTo>
                      <a:pt x="1167" y="218"/>
                    </a:lnTo>
                    <a:lnTo>
                      <a:pt x="1190" y="218"/>
                    </a:lnTo>
                    <a:lnTo>
                      <a:pt x="1192" y="246"/>
                    </a:lnTo>
                    <a:lnTo>
                      <a:pt x="1193" y="267"/>
                    </a:lnTo>
                    <a:lnTo>
                      <a:pt x="1193" y="284"/>
                    </a:lnTo>
                    <a:lnTo>
                      <a:pt x="1192" y="297"/>
                    </a:lnTo>
                    <a:lnTo>
                      <a:pt x="1199" y="285"/>
                    </a:lnTo>
                    <a:lnTo>
                      <a:pt x="1203" y="261"/>
                    </a:lnTo>
                    <a:lnTo>
                      <a:pt x="1204" y="236"/>
                    </a:lnTo>
                    <a:lnTo>
                      <a:pt x="1204" y="218"/>
                    </a:lnTo>
                    <a:lnTo>
                      <a:pt x="1208" y="218"/>
                    </a:lnTo>
                    <a:lnTo>
                      <a:pt x="1213" y="218"/>
                    </a:lnTo>
                    <a:lnTo>
                      <a:pt x="1219" y="218"/>
                    </a:lnTo>
                    <a:lnTo>
                      <a:pt x="1225" y="218"/>
                    </a:lnTo>
                    <a:lnTo>
                      <a:pt x="1229" y="218"/>
                    </a:lnTo>
                    <a:lnTo>
                      <a:pt x="1235" y="218"/>
                    </a:lnTo>
                    <a:lnTo>
                      <a:pt x="1239" y="218"/>
                    </a:lnTo>
                    <a:lnTo>
                      <a:pt x="1244" y="218"/>
                    </a:lnTo>
                    <a:lnTo>
                      <a:pt x="1244" y="241"/>
                    </a:lnTo>
                    <a:lnTo>
                      <a:pt x="1244" y="260"/>
                    </a:lnTo>
                    <a:lnTo>
                      <a:pt x="1245" y="278"/>
                    </a:lnTo>
                    <a:lnTo>
                      <a:pt x="1246" y="302"/>
                    </a:lnTo>
                    <a:lnTo>
                      <a:pt x="1257" y="294"/>
                    </a:lnTo>
                    <a:lnTo>
                      <a:pt x="1263" y="269"/>
                    </a:lnTo>
                    <a:lnTo>
                      <a:pt x="1264" y="241"/>
                    </a:lnTo>
                    <a:lnTo>
                      <a:pt x="1264" y="222"/>
                    </a:lnTo>
                    <a:lnTo>
                      <a:pt x="1273" y="222"/>
                    </a:lnTo>
                    <a:lnTo>
                      <a:pt x="1291" y="223"/>
                    </a:lnTo>
                    <a:lnTo>
                      <a:pt x="1316" y="224"/>
                    </a:lnTo>
                    <a:lnTo>
                      <a:pt x="1347" y="225"/>
                    </a:lnTo>
                    <a:lnTo>
                      <a:pt x="1381" y="226"/>
                    </a:lnTo>
                    <a:lnTo>
                      <a:pt x="1419" y="229"/>
                    </a:lnTo>
                    <a:lnTo>
                      <a:pt x="1461" y="231"/>
                    </a:lnTo>
                    <a:lnTo>
                      <a:pt x="1502" y="232"/>
                    </a:lnTo>
                    <a:lnTo>
                      <a:pt x="1543" y="233"/>
                    </a:lnTo>
                    <a:lnTo>
                      <a:pt x="1583" y="236"/>
                    </a:lnTo>
                    <a:lnTo>
                      <a:pt x="1620" y="236"/>
                    </a:lnTo>
                    <a:lnTo>
                      <a:pt x="1652" y="237"/>
                    </a:lnTo>
                    <a:lnTo>
                      <a:pt x="1680" y="236"/>
                    </a:lnTo>
                    <a:lnTo>
                      <a:pt x="1702" y="234"/>
                    </a:lnTo>
                    <a:lnTo>
                      <a:pt x="1715" y="233"/>
                    </a:lnTo>
                    <a:lnTo>
                      <a:pt x="1720" y="230"/>
                    </a:lnTo>
                    <a:lnTo>
                      <a:pt x="1687" y="225"/>
                    </a:lnTo>
                    <a:lnTo>
                      <a:pt x="1653" y="221"/>
                    </a:lnTo>
                    <a:lnTo>
                      <a:pt x="1620" y="217"/>
                    </a:lnTo>
                    <a:lnTo>
                      <a:pt x="1587" y="214"/>
                    </a:lnTo>
                    <a:lnTo>
                      <a:pt x="1554" y="210"/>
                    </a:lnTo>
                    <a:lnTo>
                      <a:pt x="1522" y="207"/>
                    </a:lnTo>
                    <a:lnTo>
                      <a:pt x="1491" y="204"/>
                    </a:lnTo>
                    <a:lnTo>
                      <a:pt x="1461" y="202"/>
                    </a:lnTo>
                    <a:lnTo>
                      <a:pt x="1431" y="201"/>
                    </a:lnTo>
                    <a:lnTo>
                      <a:pt x="1402" y="200"/>
                    </a:lnTo>
                    <a:lnTo>
                      <a:pt x="1375" y="199"/>
                    </a:lnTo>
                    <a:lnTo>
                      <a:pt x="1349" y="198"/>
                    </a:lnTo>
                    <a:lnTo>
                      <a:pt x="1325" y="198"/>
                    </a:lnTo>
                    <a:lnTo>
                      <a:pt x="1303" y="198"/>
                    </a:lnTo>
                    <a:lnTo>
                      <a:pt x="1282" y="198"/>
                    </a:lnTo>
                    <a:lnTo>
                      <a:pt x="1264" y="199"/>
                    </a:lnTo>
                    <a:lnTo>
                      <a:pt x="1263" y="201"/>
                    </a:lnTo>
                    <a:lnTo>
                      <a:pt x="1259" y="203"/>
                    </a:lnTo>
                    <a:lnTo>
                      <a:pt x="1254" y="202"/>
                    </a:lnTo>
                    <a:lnTo>
                      <a:pt x="1248" y="198"/>
                    </a:lnTo>
                    <a:lnTo>
                      <a:pt x="1244" y="198"/>
                    </a:lnTo>
                    <a:lnTo>
                      <a:pt x="1239" y="198"/>
                    </a:lnTo>
                    <a:lnTo>
                      <a:pt x="1234" y="198"/>
                    </a:lnTo>
                    <a:lnTo>
                      <a:pt x="1227" y="196"/>
                    </a:lnTo>
                    <a:lnTo>
                      <a:pt x="1219" y="196"/>
                    </a:lnTo>
                    <a:lnTo>
                      <a:pt x="1213" y="196"/>
                    </a:lnTo>
                    <a:lnTo>
                      <a:pt x="1208" y="196"/>
                    </a:lnTo>
                    <a:lnTo>
                      <a:pt x="1205" y="196"/>
                    </a:lnTo>
                    <a:lnTo>
                      <a:pt x="1204" y="191"/>
                    </a:lnTo>
                    <a:lnTo>
                      <a:pt x="1204" y="183"/>
                    </a:lnTo>
                    <a:lnTo>
                      <a:pt x="1203" y="174"/>
                    </a:lnTo>
                    <a:lnTo>
                      <a:pt x="1201" y="169"/>
                    </a:lnTo>
                    <a:lnTo>
                      <a:pt x="1199" y="173"/>
                    </a:lnTo>
                    <a:lnTo>
                      <a:pt x="1197" y="181"/>
                    </a:lnTo>
                    <a:lnTo>
                      <a:pt x="1195" y="191"/>
                    </a:lnTo>
                    <a:lnTo>
                      <a:pt x="1192" y="195"/>
                    </a:lnTo>
                    <a:lnTo>
                      <a:pt x="1170" y="195"/>
                    </a:lnTo>
                    <a:lnTo>
                      <a:pt x="1147" y="194"/>
                    </a:lnTo>
                    <a:lnTo>
                      <a:pt x="1125" y="193"/>
                    </a:lnTo>
                    <a:lnTo>
                      <a:pt x="1104" y="192"/>
                    </a:lnTo>
                    <a:lnTo>
                      <a:pt x="1080" y="189"/>
                    </a:lnTo>
                    <a:lnTo>
                      <a:pt x="1059" y="188"/>
                    </a:lnTo>
                    <a:lnTo>
                      <a:pt x="1037" y="186"/>
                    </a:lnTo>
                    <a:lnTo>
                      <a:pt x="1015" y="184"/>
                    </a:lnTo>
                    <a:lnTo>
                      <a:pt x="993" y="181"/>
                    </a:lnTo>
                    <a:lnTo>
                      <a:pt x="971" y="179"/>
                    </a:lnTo>
                    <a:lnTo>
                      <a:pt x="949" y="177"/>
                    </a:lnTo>
                    <a:lnTo>
                      <a:pt x="927" y="174"/>
                    </a:lnTo>
                    <a:lnTo>
                      <a:pt x="905" y="172"/>
                    </a:lnTo>
                    <a:lnTo>
                      <a:pt x="882" y="171"/>
                    </a:lnTo>
                    <a:lnTo>
                      <a:pt x="860" y="170"/>
                    </a:lnTo>
                    <a:lnTo>
                      <a:pt x="839" y="169"/>
                    </a:lnTo>
                    <a:lnTo>
                      <a:pt x="790" y="157"/>
                    </a:lnTo>
                    <a:lnTo>
                      <a:pt x="742" y="146"/>
                    </a:lnTo>
                    <a:lnTo>
                      <a:pt x="694" y="135"/>
                    </a:lnTo>
                    <a:lnTo>
                      <a:pt x="650" y="126"/>
                    </a:lnTo>
                    <a:lnTo>
                      <a:pt x="606" y="117"/>
                    </a:lnTo>
                    <a:lnTo>
                      <a:pt x="563" y="109"/>
                    </a:lnTo>
                    <a:lnTo>
                      <a:pt x="523" y="102"/>
                    </a:lnTo>
                    <a:lnTo>
                      <a:pt x="486" y="95"/>
                    </a:lnTo>
                    <a:lnTo>
                      <a:pt x="451" y="89"/>
                    </a:lnTo>
                    <a:lnTo>
                      <a:pt x="419" y="83"/>
                    </a:lnTo>
                    <a:lnTo>
                      <a:pt x="391" y="79"/>
                    </a:lnTo>
                    <a:lnTo>
                      <a:pt x="367" y="74"/>
                    </a:lnTo>
                    <a:lnTo>
                      <a:pt x="348" y="71"/>
                    </a:lnTo>
                    <a:lnTo>
                      <a:pt x="332" y="68"/>
                    </a:lnTo>
                    <a:lnTo>
                      <a:pt x="320" y="66"/>
                    </a:lnTo>
                    <a:lnTo>
                      <a:pt x="314" y="64"/>
                    </a:lnTo>
                    <a:lnTo>
                      <a:pt x="311" y="47"/>
                    </a:lnTo>
                    <a:lnTo>
                      <a:pt x="307" y="28"/>
                    </a:lnTo>
                    <a:lnTo>
                      <a:pt x="303" y="12"/>
                    </a:lnTo>
                    <a:lnTo>
                      <a:pt x="299" y="2"/>
                    </a:lnTo>
                    <a:lnTo>
                      <a:pt x="292" y="0"/>
                    </a:lnTo>
                    <a:lnTo>
                      <a:pt x="292" y="11"/>
                    </a:lnTo>
                    <a:lnTo>
                      <a:pt x="292" y="25"/>
                    </a:lnTo>
                    <a:lnTo>
                      <a:pt x="288" y="36"/>
                    </a:lnTo>
                    <a:lnTo>
                      <a:pt x="288" y="38"/>
                    </a:lnTo>
                    <a:lnTo>
                      <a:pt x="285" y="41"/>
                    </a:lnTo>
                    <a:lnTo>
                      <a:pt x="283" y="43"/>
                    </a:lnTo>
                    <a:lnTo>
                      <a:pt x="282" y="47"/>
                    </a:lnTo>
                    <a:lnTo>
                      <a:pt x="275" y="47"/>
                    </a:lnTo>
                    <a:lnTo>
                      <a:pt x="268" y="45"/>
                    </a:lnTo>
                    <a:lnTo>
                      <a:pt x="261" y="44"/>
                    </a:lnTo>
                    <a:lnTo>
                      <a:pt x="254" y="43"/>
                    </a:lnTo>
                    <a:lnTo>
                      <a:pt x="254" y="38"/>
                    </a:lnTo>
                    <a:lnTo>
                      <a:pt x="254" y="32"/>
                    </a:lnTo>
                    <a:lnTo>
                      <a:pt x="253" y="26"/>
                    </a:lnTo>
                    <a:lnTo>
                      <a:pt x="253" y="21"/>
                    </a:lnTo>
                    <a:lnTo>
                      <a:pt x="250" y="20"/>
                    </a:lnTo>
                    <a:lnTo>
                      <a:pt x="249" y="26"/>
                    </a:lnTo>
                    <a:lnTo>
                      <a:pt x="247" y="35"/>
                    </a:lnTo>
                    <a:lnTo>
                      <a:pt x="247" y="42"/>
                    </a:lnTo>
                    <a:lnTo>
                      <a:pt x="232" y="43"/>
                    </a:lnTo>
                    <a:lnTo>
                      <a:pt x="216" y="43"/>
                    </a:lnTo>
                    <a:lnTo>
                      <a:pt x="201" y="44"/>
                    </a:lnTo>
                    <a:lnTo>
                      <a:pt x="185" y="45"/>
                    </a:lnTo>
                    <a:lnTo>
                      <a:pt x="170" y="45"/>
                    </a:lnTo>
                    <a:lnTo>
                      <a:pt x="154" y="47"/>
                    </a:lnTo>
                    <a:lnTo>
                      <a:pt x="139" y="48"/>
                    </a:lnTo>
                    <a:lnTo>
                      <a:pt x="123" y="49"/>
                    </a:lnTo>
                    <a:lnTo>
                      <a:pt x="108" y="50"/>
                    </a:lnTo>
                    <a:lnTo>
                      <a:pt x="92" y="50"/>
                    </a:lnTo>
                    <a:lnTo>
                      <a:pt x="77" y="51"/>
                    </a:lnTo>
                    <a:lnTo>
                      <a:pt x="61" y="52"/>
                    </a:lnTo>
                    <a:lnTo>
                      <a:pt x="46" y="53"/>
                    </a:lnTo>
                    <a:lnTo>
                      <a:pt x="31" y="55"/>
                    </a:lnTo>
                    <a:lnTo>
                      <a:pt x="15" y="56"/>
                    </a:lnTo>
                    <a:lnTo>
                      <a:pt x="0" y="57"/>
                    </a:lnTo>
                    <a:lnTo>
                      <a:pt x="0" y="77"/>
                    </a:lnTo>
                    <a:lnTo>
                      <a:pt x="16" y="75"/>
                    </a:lnTo>
                    <a:lnTo>
                      <a:pt x="33" y="74"/>
                    </a:lnTo>
                    <a:lnTo>
                      <a:pt x="49" y="73"/>
                    </a:lnTo>
                    <a:lnTo>
                      <a:pt x="67" y="72"/>
                    </a:lnTo>
                    <a:lnTo>
                      <a:pt x="83" y="72"/>
                    </a:lnTo>
                    <a:lnTo>
                      <a:pt x="99" y="71"/>
                    </a:lnTo>
                    <a:lnTo>
                      <a:pt x="115" y="70"/>
                    </a:lnTo>
                    <a:lnTo>
                      <a:pt x="131" y="70"/>
                    </a:lnTo>
                    <a:lnTo>
                      <a:pt x="147" y="68"/>
                    </a:lnTo>
                    <a:lnTo>
                      <a:pt x="162" y="68"/>
                    </a:lnTo>
                    <a:lnTo>
                      <a:pt x="177" y="67"/>
                    </a:lnTo>
                    <a:lnTo>
                      <a:pt x="191" y="67"/>
                    </a:lnTo>
                    <a:lnTo>
                      <a:pt x="205" y="66"/>
                    </a:lnTo>
                    <a:lnTo>
                      <a:pt x="219" y="66"/>
                    </a:lnTo>
                    <a:lnTo>
                      <a:pt x="231" y="66"/>
                    </a:lnTo>
                    <a:lnTo>
                      <a:pt x="243" y="66"/>
                    </a:lnTo>
                    <a:lnTo>
                      <a:pt x="242" y="95"/>
                    </a:lnTo>
                    <a:lnTo>
                      <a:pt x="241" y="124"/>
                    </a:lnTo>
                    <a:lnTo>
                      <a:pt x="239" y="153"/>
                    </a:lnTo>
                    <a:lnTo>
                      <a:pt x="238" y="183"/>
                    </a:lnTo>
                    <a:lnTo>
                      <a:pt x="222" y="181"/>
                    </a:lnTo>
                    <a:lnTo>
                      <a:pt x="206" y="179"/>
                    </a:lnTo>
                    <a:lnTo>
                      <a:pt x="190" y="178"/>
                    </a:lnTo>
                    <a:lnTo>
                      <a:pt x="175" y="177"/>
                    </a:lnTo>
                    <a:lnTo>
                      <a:pt x="159" y="176"/>
                    </a:lnTo>
                    <a:lnTo>
                      <a:pt x="144" y="176"/>
                    </a:lnTo>
                    <a:lnTo>
                      <a:pt x="129" y="174"/>
                    </a:lnTo>
                    <a:lnTo>
                      <a:pt x="114" y="173"/>
                    </a:lnTo>
                    <a:lnTo>
                      <a:pt x="100" y="173"/>
                    </a:lnTo>
                    <a:lnTo>
                      <a:pt x="85" y="173"/>
                    </a:lnTo>
                    <a:lnTo>
                      <a:pt x="71" y="173"/>
                    </a:lnTo>
                    <a:lnTo>
                      <a:pt x="56" y="173"/>
                    </a:lnTo>
                    <a:lnTo>
                      <a:pt x="42" y="173"/>
                    </a:lnTo>
                    <a:lnTo>
                      <a:pt x="27" y="174"/>
                    </a:lnTo>
                    <a:lnTo>
                      <a:pt x="14" y="174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0"/>
              <p:cNvSpPr>
                <a:spLocks/>
              </p:cNvSpPr>
              <p:nvPr/>
            </p:nvSpPr>
            <p:spPr bwMode="auto">
              <a:xfrm>
                <a:off x="5343525" y="6273800"/>
                <a:ext cx="312738" cy="176213"/>
              </a:xfrm>
              <a:custGeom>
                <a:avLst/>
                <a:gdLst/>
                <a:ahLst/>
                <a:cxnLst>
                  <a:cxn ang="0">
                    <a:pos x="394" y="27"/>
                  </a:cxn>
                  <a:cxn ang="0">
                    <a:pos x="365" y="29"/>
                  </a:cxn>
                  <a:cxn ang="0">
                    <a:pos x="336" y="32"/>
                  </a:cxn>
                  <a:cxn ang="0">
                    <a:pos x="306" y="35"/>
                  </a:cxn>
                  <a:cxn ang="0">
                    <a:pos x="277" y="37"/>
                  </a:cxn>
                  <a:cxn ang="0">
                    <a:pos x="247" y="40"/>
                  </a:cxn>
                  <a:cxn ang="0">
                    <a:pos x="219" y="42"/>
                  </a:cxn>
                  <a:cxn ang="0">
                    <a:pos x="189" y="45"/>
                  </a:cxn>
                  <a:cxn ang="0">
                    <a:pos x="160" y="48"/>
                  </a:cxn>
                  <a:cxn ang="0">
                    <a:pos x="155" y="8"/>
                  </a:cxn>
                  <a:cxn ang="0">
                    <a:pos x="153" y="0"/>
                  </a:cxn>
                  <a:cxn ang="0">
                    <a:pos x="136" y="88"/>
                  </a:cxn>
                  <a:cxn ang="0">
                    <a:pos x="139" y="177"/>
                  </a:cxn>
                  <a:cxn ang="0">
                    <a:pos x="126" y="187"/>
                  </a:cxn>
                  <a:cxn ang="0">
                    <a:pos x="85" y="199"/>
                  </a:cxn>
                  <a:cxn ang="0">
                    <a:pos x="38" y="211"/>
                  </a:cxn>
                  <a:cxn ang="0">
                    <a:pos x="5" y="222"/>
                  </a:cxn>
                  <a:cxn ang="0">
                    <a:pos x="3" y="222"/>
                  </a:cxn>
                  <a:cxn ang="0">
                    <a:pos x="0" y="222"/>
                  </a:cxn>
                  <a:cxn ang="0">
                    <a:pos x="7" y="221"/>
                  </a:cxn>
                  <a:cxn ang="0">
                    <a:pos x="28" y="216"/>
                  </a:cxn>
                  <a:cxn ang="0">
                    <a:pos x="63" y="209"/>
                  </a:cxn>
                  <a:cxn ang="0">
                    <a:pos x="107" y="202"/>
                  </a:cxn>
                  <a:cxn ang="0">
                    <a:pos x="160" y="195"/>
                  </a:cxn>
                  <a:cxn ang="0">
                    <a:pos x="221" y="188"/>
                  </a:cxn>
                  <a:cxn ang="0">
                    <a:pos x="287" y="183"/>
                  </a:cxn>
                  <a:cxn ang="0">
                    <a:pos x="357" y="178"/>
                  </a:cxn>
                  <a:cxn ang="0">
                    <a:pos x="394" y="146"/>
                  </a:cxn>
                  <a:cxn ang="0">
                    <a:pos x="365" y="148"/>
                  </a:cxn>
                  <a:cxn ang="0">
                    <a:pos x="336" y="150"/>
                  </a:cxn>
                  <a:cxn ang="0">
                    <a:pos x="306" y="154"/>
                  </a:cxn>
                  <a:cxn ang="0">
                    <a:pos x="277" y="158"/>
                  </a:cxn>
                  <a:cxn ang="0">
                    <a:pos x="247" y="163"/>
                  </a:cxn>
                  <a:cxn ang="0">
                    <a:pos x="216" y="169"/>
                  </a:cxn>
                  <a:cxn ang="0">
                    <a:pos x="184" y="174"/>
                  </a:cxn>
                  <a:cxn ang="0">
                    <a:pos x="152" y="181"/>
                  </a:cxn>
                  <a:cxn ang="0">
                    <a:pos x="158" y="121"/>
                  </a:cxn>
                  <a:cxn ang="0">
                    <a:pos x="159" y="60"/>
                  </a:cxn>
                  <a:cxn ang="0">
                    <a:pos x="178" y="60"/>
                  </a:cxn>
                  <a:cxn ang="0">
                    <a:pos x="201" y="59"/>
                  </a:cxn>
                  <a:cxn ang="0">
                    <a:pos x="228" y="58"/>
                  </a:cxn>
                  <a:cxn ang="0">
                    <a:pos x="257" y="56"/>
                  </a:cxn>
                  <a:cxn ang="0">
                    <a:pos x="289" y="53"/>
                  </a:cxn>
                  <a:cxn ang="0">
                    <a:pos x="322" y="51"/>
                  </a:cxn>
                  <a:cxn ang="0">
                    <a:pos x="358" y="49"/>
                  </a:cxn>
                  <a:cxn ang="0">
                    <a:pos x="394" y="47"/>
                  </a:cxn>
                </a:cxnLst>
                <a:rect l="0" t="0" r="r" b="b"/>
                <a:pathLst>
                  <a:path w="394" h="222">
                    <a:moveTo>
                      <a:pt x="394" y="47"/>
                    </a:moveTo>
                    <a:lnTo>
                      <a:pt x="394" y="27"/>
                    </a:lnTo>
                    <a:lnTo>
                      <a:pt x="379" y="28"/>
                    </a:lnTo>
                    <a:lnTo>
                      <a:pt x="365" y="29"/>
                    </a:lnTo>
                    <a:lnTo>
                      <a:pt x="350" y="30"/>
                    </a:lnTo>
                    <a:lnTo>
                      <a:pt x="336" y="32"/>
                    </a:lnTo>
                    <a:lnTo>
                      <a:pt x="321" y="34"/>
                    </a:lnTo>
                    <a:lnTo>
                      <a:pt x="306" y="35"/>
                    </a:lnTo>
                    <a:lnTo>
                      <a:pt x="292" y="36"/>
                    </a:lnTo>
                    <a:lnTo>
                      <a:pt x="277" y="37"/>
                    </a:lnTo>
                    <a:lnTo>
                      <a:pt x="262" y="38"/>
                    </a:lnTo>
                    <a:lnTo>
                      <a:pt x="247" y="40"/>
                    </a:lnTo>
                    <a:lnTo>
                      <a:pt x="234" y="41"/>
                    </a:lnTo>
                    <a:lnTo>
                      <a:pt x="219" y="42"/>
                    </a:lnTo>
                    <a:lnTo>
                      <a:pt x="204" y="44"/>
                    </a:lnTo>
                    <a:lnTo>
                      <a:pt x="189" y="45"/>
                    </a:lnTo>
                    <a:lnTo>
                      <a:pt x="175" y="47"/>
                    </a:lnTo>
                    <a:lnTo>
                      <a:pt x="160" y="48"/>
                    </a:lnTo>
                    <a:lnTo>
                      <a:pt x="158" y="21"/>
                    </a:lnTo>
                    <a:lnTo>
                      <a:pt x="155" y="8"/>
                    </a:lnTo>
                    <a:lnTo>
                      <a:pt x="154" y="3"/>
                    </a:lnTo>
                    <a:lnTo>
                      <a:pt x="153" y="0"/>
                    </a:lnTo>
                    <a:lnTo>
                      <a:pt x="141" y="47"/>
                    </a:lnTo>
                    <a:lnTo>
                      <a:pt x="136" y="88"/>
                    </a:lnTo>
                    <a:lnTo>
                      <a:pt x="136" y="130"/>
                    </a:lnTo>
                    <a:lnTo>
                      <a:pt x="139" y="177"/>
                    </a:lnTo>
                    <a:lnTo>
                      <a:pt x="137" y="181"/>
                    </a:lnTo>
                    <a:lnTo>
                      <a:pt x="126" y="187"/>
                    </a:lnTo>
                    <a:lnTo>
                      <a:pt x="108" y="193"/>
                    </a:lnTo>
                    <a:lnTo>
                      <a:pt x="85" y="199"/>
                    </a:lnTo>
                    <a:lnTo>
                      <a:pt x="61" y="206"/>
                    </a:lnTo>
                    <a:lnTo>
                      <a:pt x="38" y="211"/>
                    </a:lnTo>
                    <a:lnTo>
                      <a:pt x="18" y="217"/>
                    </a:lnTo>
                    <a:lnTo>
                      <a:pt x="5" y="222"/>
                    </a:lnTo>
                    <a:lnTo>
                      <a:pt x="4" y="222"/>
                    </a:lnTo>
                    <a:lnTo>
                      <a:pt x="3" y="222"/>
                    </a:lnTo>
                    <a:lnTo>
                      <a:pt x="2" y="22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7" y="221"/>
                    </a:lnTo>
                    <a:lnTo>
                      <a:pt x="16" y="218"/>
                    </a:lnTo>
                    <a:lnTo>
                      <a:pt x="28" y="216"/>
                    </a:lnTo>
                    <a:lnTo>
                      <a:pt x="45" y="212"/>
                    </a:lnTo>
                    <a:lnTo>
                      <a:pt x="63" y="209"/>
                    </a:lnTo>
                    <a:lnTo>
                      <a:pt x="84" y="206"/>
                    </a:lnTo>
                    <a:lnTo>
                      <a:pt x="107" y="202"/>
                    </a:lnTo>
                    <a:lnTo>
                      <a:pt x="133" y="199"/>
                    </a:lnTo>
                    <a:lnTo>
                      <a:pt x="160" y="195"/>
                    </a:lnTo>
                    <a:lnTo>
                      <a:pt x="190" y="192"/>
                    </a:lnTo>
                    <a:lnTo>
                      <a:pt x="221" y="188"/>
                    </a:lnTo>
                    <a:lnTo>
                      <a:pt x="253" y="185"/>
                    </a:lnTo>
                    <a:lnTo>
                      <a:pt x="287" y="183"/>
                    </a:lnTo>
                    <a:lnTo>
                      <a:pt x="321" y="180"/>
                    </a:lnTo>
                    <a:lnTo>
                      <a:pt x="357" y="178"/>
                    </a:lnTo>
                    <a:lnTo>
                      <a:pt x="394" y="177"/>
                    </a:lnTo>
                    <a:lnTo>
                      <a:pt x="394" y="146"/>
                    </a:lnTo>
                    <a:lnTo>
                      <a:pt x="379" y="147"/>
                    </a:lnTo>
                    <a:lnTo>
                      <a:pt x="365" y="148"/>
                    </a:lnTo>
                    <a:lnTo>
                      <a:pt x="350" y="149"/>
                    </a:lnTo>
                    <a:lnTo>
                      <a:pt x="336" y="150"/>
                    </a:lnTo>
                    <a:lnTo>
                      <a:pt x="321" y="153"/>
                    </a:lnTo>
                    <a:lnTo>
                      <a:pt x="306" y="154"/>
                    </a:lnTo>
                    <a:lnTo>
                      <a:pt x="292" y="156"/>
                    </a:lnTo>
                    <a:lnTo>
                      <a:pt x="277" y="158"/>
                    </a:lnTo>
                    <a:lnTo>
                      <a:pt x="262" y="161"/>
                    </a:lnTo>
                    <a:lnTo>
                      <a:pt x="247" y="163"/>
                    </a:lnTo>
                    <a:lnTo>
                      <a:pt x="231" y="165"/>
                    </a:lnTo>
                    <a:lnTo>
                      <a:pt x="216" y="169"/>
                    </a:lnTo>
                    <a:lnTo>
                      <a:pt x="200" y="171"/>
                    </a:lnTo>
                    <a:lnTo>
                      <a:pt x="184" y="174"/>
                    </a:lnTo>
                    <a:lnTo>
                      <a:pt x="168" y="178"/>
                    </a:lnTo>
                    <a:lnTo>
                      <a:pt x="152" y="181"/>
                    </a:lnTo>
                    <a:lnTo>
                      <a:pt x="155" y="150"/>
                    </a:lnTo>
                    <a:lnTo>
                      <a:pt x="158" y="121"/>
                    </a:lnTo>
                    <a:lnTo>
                      <a:pt x="159" y="91"/>
                    </a:lnTo>
                    <a:lnTo>
                      <a:pt x="159" y="60"/>
                    </a:lnTo>
                    <a:lnTo>
                      <a:pt x="168" y="60"/>
                    </a:lnTo>
                    <a:lnTo>
                      <a:pt x="178" y="60"/>
                    </a:lnTo>
                    <a:lnTo>
                      <a:pt x="189" y="59"/>
                    </a:lnTo>
                    <a:lnTo>
                      <a:pt x="201" y="59"/>
                    </a:lnTo>
                    <a:lnTo>
                      <a:pt x="214" y="58"/>
                    </a:lnTo>
                    <a:lnTo>
                      <a:pt x="228" y="58"/>
                    </a:lnTo>
                    <a:lnTo>
                      <a:pt x="242" y="57"/>
                    </a:lnTo>
                    <a:lnTo>
                      <a:pt x="257" y="56"/>
                    </a:lnTo>
                    <a:lnTo>
                      <a:pt x="273" y="55"/>
                    </a:lnTo>
                    <a:lnTo>
                      <a:pt x="289" y="53"/>
                    </a:lnTo>
                    <a:lnTo>
                      <a:pt x="305" y="52"/>
                    </a:lnTo>
                    <a:lnTo>
                      <a:pt x="322" y="51"/>
                    </a:lnTo>
                    <a:lnTo>
                      <a:pt x="340" y="50"/>
                    </a:lnTo>
                    <a:lnTo>
                      <a:pt x="358" y="49"/>
                    </a:lnTo>
                    <a:lnTo>
                      <a:pt x="375" y="48"/>
                    </a:lnTo>
                    <a:lnTo>
                      <a:pt x="394" y="47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1"/>
              <p:cNvSpPr>
                <a:spLocks/>
              </p:cNvSpPr>
              <p:nvPr/>
            </p:nvSpPr>
            <p:spPr bwMode="auto">
              <a:xfrm>
                <a:off x="7024688" y="6419850"/>
                <a:ext cx="17463" cy="109538"/>
              </a:xfrm>
              <a:custGeom>
                <a:avLst/>
                <a:gdLst/>
                <a:ahLst/>
                <a:cxnLst>
                  <a:cxn ang="0">
                    <a:pos x="3" y="138"/>
                  </a:cxn>
                  <a:cxn ang="0">
                    <a:pos x="0" y="107"/>
                  </a:cxn>
                  <a:cxn ang="0">
                    <a:pos x="0" y="69"/>
                  </a:cxn>
                  <a:cxn ang="0">
                    <a:pos x="1" y="31"/>
                  </a:cxn>
                  <a:cxn ang="0">
                    <a:pos x="1" y="0"/>
                  </a:cxn>
                  <a:cxn ang="0">
                    <a:pos x="13" y="20"/>
                  </a:cxn>
                  <a:cxn ang="0">
                    <a:pos x="20" y="42"/>
                  </a:cxn>
                  <a:cxn ang="0">
                    <a:pos x="22" y="64"/>
                  </a:cxn>
                  <a:cxn ang="0">
                    <a:pos x="21" y="84"/>
                  </a:cxn>
                  <a:cxn ang="0">
                    <a:pos x="18" y="103"/>
                  </a:cxn>
                  <a:cxn ang="0">
                    <a:pos x="13" y="118"/>
                  </a:cxn>
                  <a:cxn ang="0">
                    <a:pos x="7" y="131"/>
                  </a:cxn>
                  <a:cxn ang="0">
                    <a:pos x="3" y="138"/>
                  </a:cxn>
                </a:cxnLst>
                <a:rect l="0" t="0" r="r" b="b"/>
                <a:pathLst>
                  <a:path w="22" h="138">
                    <a:moveTo>
                      <a:pt x="3" y="138"/>
                    </a:moveTo>
                    <a:lnTo>
                      <a:pt x="0" y="107"/>
                    </a:lnTo>
                    <a:lnTo>
                      <a:pt x="0" y="69"/>
                    </a:lnTo>
                    <a:lnTo>
                      <a:pt x="1" y="31"/>
                    </a:lnTo>
                    <a:lnTo>
                      <a:pt x="1" y="0"/>
                    </a:lnTo>
                    <a:lnTo>
                      <a:pt x="13" y="20"/>
                    </a:lnTo>
                    <a:lnTo>
                      <a:pt x="20" y="42"/>
                    </a:lnTo>
                    <a:lnTo>
                      <a:pt x="22" y="64"/>
                    </a:lnTo>
                    <a:lnTo>
                      <a:pt x="21" y="84"/>
                    </a:lnTo>
                    <a:lnTo>
                      <a:pt x="18" y="103"/>
                    </a:lnTo>
                    <a:lnTo>
                      <a:pt x="13" y="118"/>
                    </a:lnTo>
                    <a:lnTo>
                      <a:pt x="7" y="131"/>
                    </a:lnTo>
                    <a:lnTo>
                      <a:pt x="3" y="138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2"/>
              <p:cNvSpPr>
                <a:spLocks/>
              </p:cNvSpPr>
              <p:nvPr/>
            </p:nvSpPr>
            <p:spPr bwMode="auto">
              <a:xfrm>
                <a:off x="5422900" y="6283325"/>
                <a:ext cx="20638" cy="13652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38"/>
                  </a:cxn>
                  <a:cxn ang="0">
                    <a:pos x="25" y="89"/>
                  </a:cxn>
                  <a:cxn ang="0">
                    <a:pos x="19" y="137"/>
                  </a:cxn>
                  <a:cxn ang="0">
                    <a:pos x="9" y="172"/>
                  </a:cxn>
                  <a:cxn ang="0">
                    <a:pos x="2" y="164"/>
                  </a:cxn>
                  <a:cxn ang="0">
                    <a:pos x="0" y="143"/>
                  </a:cxn>
                  <a:cxn ang="0">
                    <a:pos x="2" y="114"/>
                  </a:cxn>
                  <a:cxn ang="0">
                    <a:pos x="6" y="82"/>
                  </a:cxn>
                  <a:cxn ang="0">
                    <a:pos x="11" y="50"/>
                  </a:cxn>
                  <a:cxn ang="0">
                    <a:pos x="18" y="22"/>
                  </a:cxn>
                  <a:cxn ang="0">
                    <a:pos x="23" y="5"/>
                  </a:cxn>
                  <a:cxn ang="0">
                    <a:pos x="26" y="0"/>
                  </a:cxn>
                </a:cxnLst>
                <a:rect l="0" t="0" r="r" b="b"/>
                <a:pathLst>
                  <a:path w="26" h="172">
                    <a:moveTo>
                      <a:pt x="26" y="0"/>
                    </a:moveTo>
                    <a:lnTo>
                      <a:pt x="26" y="38"/>
                    </a:lnTo>
                    <a:lnTo>
                      <a:pt x="25" y="89"/>
                    </a:lnTo>
                    <a:lnTo>
                      <a:pt x="19" y="137"/>
                    </a:lnTo>
                    <a:lnTo>
                      <a:pt x="9" y="172"/>
                    </a:lnTo>
                    <a:lnTo>
                      <a:pt x="2" y="164"/>
                    </a:lnTo>
                    <a:lnTo>
                      <a:pt x="0" y="143"/>
                    </a:lnTo>
                    <a:lnTo>
                      <a:pt x="2" y="114"/>
                    </a:lnTo>
                    <a:lnTo>
                      <a:pt x="6" y="82"/>
                    </a:lnTo>
                    <a:lnTo>
                      <a:pt x="11" y="50"/>
                    </a:lnTo>
                    <a:lnTo>
                      <a:pt x="18" y="22"/>
                    </a:lnTo>
                    <a:lnTo>
                      <a:pt x="23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3"/>
              <p:cNvSpPr>
                <a:spLocks/>
              </p:cNvSpPr>
              <p:nvPr/>
            </p:nvSpPr>
            <p:spPr bwMode="auto">
              <a:xfrm>
                <a:off x="6732588" y="6069013"/>
                <a:ext cx="207963" cy="330200"/>
              </a:xfrm>
              <a:custGeom>
                <a:avLst/>
                <a:gdLst/>
                <a:ahLst/>
                <a:cxnLst>
                  <a:cxn ang="0">
                    <a:pos x="219" y="30"/>
                  </a:cxn>
                  <a:cxn ang="0">
                    <a:pos x="208" y="27"/>
                  </a:cxn>
                  <a:cxn ang="0">
                    <a:pos x="198" y="24"/>
                  </a:cxn>
                  <a:cxn ang="0">
                    <a:pos x="185" y="22"/>
                  </a:cxn>
                  <a:cxn ang="0">
                    <a:pos x="173" y="20"/>
                  </a:cxn>
                  <a:cxn ang="0">
                    <a:pos x="159" y="19"/>
                  </a:cxn>
                  <a:cxn ang="0">
                    <a:pos x="144" y="18"/>
                  </a:cxn>
                  <a:cxn ang="0">
                    <a:pos x="129" y="18"/>
                  </a:cxn>
                  <a:cxn ang="0">
                    <a:pos x="114" y="19"/>
                  </a:cxn>
                  <a:cxn ang="0">
                    <a:pos x="99" y="20"/>
                  </a:cxn>
                  <a:cxn ang="0">
                    <a:pos x="84" y="21"/>
                  </a:cxn>
                  <a:cxn ang="0">
                    <a:pos x="68" y="23"/>
                  </a:cxn>
                  <a:cxn ang="0">
                    <a:pos x="53" y="27"/>
                  </a:cxn>
                  <a:cxn ang="0">
                    <a:pos x="39" y="30"/>
                  </a:cxn>
                  <a:cxn ang="0">
                    <a:pos x="25" y="34"/>
                  </a:cxn>
                  <a:cxn ang="0">
                    <a:pos x="13" y="38"/>
                  </a:cxn>
                  <a:cxn ang="0">
                    <a:pos x="0" y="44"/>
                  </a:cxn>
                  <a:cxn ang="0">
                    <a:pos x="9" y="33"/>
                  </a:cxn>
                  <a:cxn ang="0">
                    <a:pos x="22" y="22"/>
                  </a:cxn>
                  <a:cxn ang="0">
                    <a:pos x="38" y="14"/>
                  </a:cxn>
                  <a:cxn ang="0">
                    <a:pos x="56" y="8"/>
                  </a:cxn>
                  <a:cxn ang="0">
                    <a:pos x="77" y="4"/>
                  </a:cxn>
                  <a:cxn ang="0">
                    <a:pos x="99" y="1"/>
                  </a:cxn>
                  <a:cxn ang="0">
                    <a:pos x="121" y="0"/>
                  </a:cxn>
                  <a:cxn ang="0">
                    <a:pos x="144" y="0"/>
                  </a:cxn>
                  <a:cxn ang="0">
                    <a:pos x="166" y="3"/>
                  </a:cxn>
                  <a:cxn ang="0">
                    <a:pos x="188" y="5"/>
                  </a:cxn>
                  <a:cxn ang="0">
                    <a:pos x="207" y="8"/>
                  </a:cxn>
                  <a:cxn ang="0">
                    <a:pos x="225" y="13"/>
                  </a:cxn>
                  <a:cxn ang="0">
                    <a:pos x="240" y="19"/>
                  </a:cxn>
                  <a:cxn ang="0">
                    <a:pos x="251" y="24"/>
                  </a:cxn>
                  <a:cxn ang="0">
                    <a:pos x="258" y="31"/>
                  </a:cxn>
                  <a:cxn ang="0">
                    <a:pos x="261" y="38"/>
                  </a:cxn>
                  <a:cxn ang="0">
                    <a:pos x="253" y="39"/>
                  </a:cxn>
                  <a:cxn ang="0">
                    <a:pos x="246" y="41"/>
                  </a:cxn>
                  <a:cxn ang="0">
                    <a:pos x="240" y="43"/>
                  </a:cxn>
                  <a:cxn ang="0">
                    <a:pos x="235" y="44"/>
                  </a:cxn>
                  <a:cxn ang="0">
                    <a:pos x="240" y="119"/>
                  </a:cxn>
                  <a:cxn ang="0">
                    <a:pos x="246" y="239"/>
                  </a:cxn>
                  <a:cxn ang="0">
                    <a:pos x="249" y="353"/>
                  </a:cxn>
                  <a:cxn ang="0">
                    <a:pos x="241" y="415"/>
                  </a:cxn>
                  <a:cxn ang="0">
                    <a:pos x="226" y="336"/>
                  </a:cxn>
                  <a:cxn ang="0">
                    <a:pos x="220" y="216"/>
                  </a:cxn>
                  <a:cxn ang="0">
                    <a:pos x="219" y="101"/>
                  </a:cxn>
                  <a:cxn ang="0">
                    <a:pos x="219" y="30"/>
                  </a:cxn>
                </a:cxnLst>
                <a:rect l="0" t="0" r="r" b="b"/>
                <a:pathLst>
                  <a:path w="261" h="415">
                    <a:moveTo>
                      <a:pt x="219" y="30"/>
                    </a:moveTo>
                    <a:lnTo>
                      <a:pt x="208" y="27"/>
                    </a:lnTo>
                    <a:lnTo>
                      <a:pt x="198" y="24"/>
                    </a:lnTo>
                    <a:lnTo>
                      <a:pt x="185" y="22"/>
                    </a:lnTo>
                    <a:lnTo>
                      <a:pt x="173" y="20"/>
                    </a:lnTo>
                    <a:lnTo>
                      <a:pt x="159" y="19"/>
                    </a:lnTo>
                    <a:lnTo>
                      <a:pt x="144" y="18"/>
                    </a:lnTo>
                    <a:lnTo>
                      <a:pt x="129" y="18"/>
                    </a:lnTo>
                    <a:lnTo>
                      <a:pt x="114" y="19"/>
                    </a:lnTo>
                    <a:lnTo>
                      <a:pt x="99" y="20"/>
                    </a:lnTo>
                    <a:lnTo>
                      <a:pt x="84" y="21"/>
                    </a:lnTo>
                    <a:lnTo>
                      <a:pt x="68" y="23"/>
                    </a:lnTo>
                    <a:lnTo>
                      <a:pt x="53" y="27"/>
                    </a:lnTo>
                    <a:lnTo>
                      <a:pt x="39" y="30"/>
                    </a:lnTo>
                    <a:lnTo>
                      <a:pt x="25" y="34"/>
                    </a:lnTo>
                    <a:lnTo>
                      <a:pt x="13" y="38"/>
                    </a:lnTo>
                    <a:lnTo>
                      <a:pt x="0" y="44"/>
                    </a:lnTo>
                    <a:lnTo>
                      <a:pt x="9" y="33"/>
                    </a:lnTo>
                    <a:lnTo>
                      <a:pt x="22" y="22"/>
                    </a:lnTo>
                    <a:lnTo>
                      <a:pt x="38" y="14"/>
                    </a:lnTo>
                    <a:lnTo>
                      <a:pt x="56" y="8"/>
                    </a:lnTo>
                    <a:lnTo>
                      <a:pt x="77" y="4"/>
                    </a:lnTo>
                    <a:lnTo>
                      <a:pt x="99" y="1"/>
                    </a:lnTo>
                    <a:lnTo>
                      <a:pt x="121" y="0"/>
                    </a:lnTo>
                    <a:lnTo>
                      <a:pt x="144" y="0"/>
                    </a:lnTo>
                    <a:lnTo>
                      <a:pt x="166" y="3"/>
                    </a:lnTo>
                    <a:lnTo>
                      <a:pt x="188" y="5"/>
                    </a:lnTo>
                    <a:lnTo>
                      <a:pt x="207" y="8"/>
                    </a:lnTo>
                    <a:lnTo>
                      <a:pt x="225" y="13"/>
                    </a:lnTo>
                    <a:lnTo>
                      <a:pt x="240" y="19"/>
                    </a:lnTo>
                    <a:lnTo>
                      <a:pt x="251" y="24"/>
                    </a:lnTo>
                    <a:lnTo>
                      <a:pt x="258" y="31"/>
                    </a:lnTo>
                    <a:lnTo>
                      <a:pt x="261" y="38"/>
                    </a:lnTo>
                    <a:lnTo>
                      <a:pt x="253" y="39"/>
                    </a:lnTo>
                    <a:lnTo>
                      <a:pt x="246" y="41"/>
                    </a:lnTo>
                    <a:lnTo>
                      <a:pt x="240" y="43"/>
                    </a:lnTo>
                    <a:lnTo>
                      <a:pt x="235" y="44"/>
                    </a:lnTo>
                    <a:lnTo>
                      <a:pt x="240" y="119"/>
                    </a:lnTo>
                    <a:lnTo>
                      <a:pt x="246" y="239"/>
                    </a:lnTo>
                    <a:lnTo>
                      <a:pt x="249" y="353"/>
                    </a:lnTo>
                    <a:lnTo>
                      <a:pt x="241" y="415"/>
                    </a:lnTo>
                    <a:lnTo>
                      <a:pt x="226" y="336"/>
                    </a:lnTo>
                    <a:lnTo>
                      <a:pt x="220" y="216"/>
                    </a:lnTo>
                    <a:lnTo>
                      <a:pt x="219" y="101"/>
                    </a:lnTo>
                    <a:lnTo>
                      <a:pt x="219" y="3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4"/>
              <p:cNvSpPr>
                <a:spLocks/>
              </p:cNvSpPr>
              <p:nvPr/>
            </p:nvSpPr>
            <p:spPr bwMode="auto">
              <a:xfrm>
                <a:off x="6329363" y="6110288"/>
                <a:ext cx="446088" cy="288925"/>
              </a:xfrm>
              <a:custGeom>
                <a:avLst/>
                <a:gdLst/>
                <a:ahLst/>
                <a:cxnLst>
                  <a:cxn ang="0">
                    <a:pos x="542" y="363"/>
                  </a:cxn>
                  <a:cxn ang="0">
                    <a:pos x="535" y="302"/>
                  </a:cxn>
                  <a:cxn ang="0">
                    <a:pos x="535" y="238"/>
                  </a:cxn>
                  <a:cxn ang="0">
                    <a:pos x="539" y="174"/>
                  </a:cxn>
                  <a:cxn ang="0">
                    <a:pos x="542" y="112"/>
                  </a:cxn>
                  <a:cxn ang="0">
                    <a:pos x="531" y="115"/>
                  </a:cxn>
                  <a:cxn ang="0">
                    <a:pos x="509" y="122"/>
                  </a:cxn>
                  <a:cxn ang="0">
                    <a:pos x="479" y="133"/>
                  </a:cxn>
                  <a:cxn ang="0">
                    <a:pos x="442" y="145"/>
                  </a:cxn>
                  <a:cxn ang="0">
                    <a:pos x="399" y="159"/>
                  </a:cxn>
                  <a:cxn ang="0">
                    <a:pos x="352" y="175"/>
                  </a:cxn>
                  <a:cxn ang="0">
                    <a:pos x="304" y="191"/>
                  </a:cxn>
                  <a:cxn ang="0">
                    <a:pos x="253" y="208"/>
                  </a:cxn>
                  <a:cxn ang="0">
                    <a:pos x="204" y="224"/>
                  </a:cxn>
                  <a:cxn ang="0">
                    <a:pos x="156" y="238"/>
                  </a:cxn>
                  <a:cxn ang="0">
                    <a:pos x="113" y="250"/>
                  </a:cxn>
                  <a:cxn ang="0">
                    <a:pos x="73" y="262"/>
                  </a:cxn>
                  <a:cxn ang="0">
                    <a:pos x="41" y="269"/>
                  </a:cxn>
                  <a:cxn ang="0">
                    <a:pos x="17" y="272"/>
                  </a:cxn>
                  <a:cxn ang="0">
                    <a:pos x="3" y="272"/>
                  </a:cxn>
                  <a:cxn ang="0">
                    <a:pos x="0" y="268"/>
                  </a:cxn>
                  <a:cxn ang="0">
                    <a:pos x="19" y="259"/>
                  </a:cxn>
                  <a:cxn ang="0">
                    <a:pos x="46" y="250"/>
                  </a:cxn>
                  <a:cxn ang="0">
                    <a:pos x="77" y="240"/>
                  </a:cxn>
                  <a:cxn ang="0">
                    <a:pos x="113" y="228"/>
                  </a:cxn>
                  <a:cxn ang="0">
                    <a:pos x="152" y="216"/>
                  </a:cxn>
                  <a:cxn ang="0">
                    <a:pos x="193" y="203"/>
                  </a:cxn>
                  <a:cxn ang="0">
                    <a:pos x="236" y="189"/>
                  </a:cxn>
                  <a:cxn ang="0">
                    <a:pos x="280" y="175"/>
                  </a:cxn>
                  <a:cxn ang="0">
                    <a:pos x="323" y="163"/>
                  </a:cxn>
                  <a:cxn ang="0">
                    <a:pos x="365" y="150"/>
                  </a:cxn>
                  <a:cxn ang="0">
                    <a:pos x="405" y="137"/>
                  </a:cxn>
                  <a:cxn ang="0">
                    <a:pos x="442" y="126"/>
                  </a:cxn>
                  <a:cxn ang="0">
                    <a:pos x="475" y="117"/>
                  </a:cxn>
                  <a:cxn ang="0">
                    <a:pos x="504" y="107"/>
                  </a:cxn>
                  <a:cxn ang="0">
                    <a:pos x="526" y="100"/>
                  </a:cxn>
                  <a:cxn ang="0">
                    <a:pos x="542" y="95"/>
                  </a:cxn>
                  <a:cxn ang="0">
                    <a:pos x="545" y="69"/>
                  </a:cxn>
                  <a:cxn ang="0">
                    <a:pos x="548" y="46"/>
                  </a:cxn>
                  <a:cxn ang="0">
                    <a:pos x="553" y="24"/>
                  </a:cxn>
                  <a:cxn ang="0">
                    <a:pos x="557" y="0"/>
                  </a:cxn>
                  <a:cxn ang="0">
                    <a:pos x="562" y="73"/>
                  </a:cxn>
                  <a:cxn ang="0">
                    <a:pos x="562" y="194"/>
                  </a:cxn>
                  <a:cxn ang="0">
                    <a:pos x="555" y="309"/>
                  </a:cxn>
                  <a:cxn ang="0">
                    <a:pos x="542" y="363"/>
                  </a:cxn>
                </a:cxnLst>
                <a:rect l="0" t="0" r="r" b="b"/>
                <a:pathLst>
                  <a:path w="562" h="363">
                    <a:moveTo>
                      <a:pt x="542" y="363"/>
                    </a:moveTo>
                    <a:lnTo>
                      <a:pt x="535" y="302"/>
                    </a:lnTo>
                    <a:lnTo>
                      <a:pt x="535" y="238"/>
                    </a:lnTo>
                    <a:lnTo>
                      <a:pt x="539" y="174"/>
                    </a:lnTo>
                    <a:lnTo>
                      <a:pt x="542" y="112"/>
                    </a:lnTo>
                    <a:lnTo>
                      <a:pt x="531" y="115"/>
                    </a:lnTo>
                    <a:lnTo>
                      <a:pt x="509" y="122"/>
                    </a:lnTo>
                    <a:lnTo>
                      <a:pt x="479" y="133"/>
                    </a:lnTo>
                    <a:lnTo>
                      <a:pt x="442" y="145"/>
                    </a:lnTo>
                    <a:lnTo>
                      <a:pt x="399" y="159"/>
                    </a:lnTo>
                    <a:lnTo>
                      <a:pt x="352" y="175"/>
                    </a:lnTo>
                    <a:lnTo>
                      <a:pt x="304" y="191"/>
                    </a:lnTo>
                    <a:lnTo>
                      <a:pt x="253" y="208"/>
                    </a:lnTo>
                    <a:lnTo>
                      <a:pt x="204" y="224"/>
                    </a:lnTo>
                    <a:lnTo>
                      <a:pt x="156" y="238"/>
                    </a:lnTo>
                    <a:lnTo>
                      <a:pt x="113" y="250"/>
                    </a:lnTo>
                    <a:lnTo>
                      <a:pt x="73" y="262"/>
                    </a:lnTo>
                    <a:lnTo>
                      <a:pt x="41" y="269"/>
                    </a:lnTo>
                    <a:lnTo>
                      <a:pt x="17" y="272"/>
                    </a:lnTo>
                    <a:lnTo>
                      <a:pt x="3" y="272"/>
                    </a:lnTo>
                    <a:lnTo>
                      <a:pt x="0" y="268"/>
                    </a:lnTo>
                    <a:lnTo>
                      <a:pt x="19" y="259"/>
                    </a:lnTo>
                    <a:lnTo>
                      <a:pt x="46" y="250"/>
                    </a:lnTo>
                    <a:lnTo>
                      <a:pt x="77" y="240"/>
                    </a:lnTo>
                    <a:lnTo>
                      <a:pt x="113" y="228"/>
                    </a:lnTo>
                    <a:lnTo>
                      <a:pt x="152" y="216"/>
                    </a:lnTo>
                    <a:lnTo>
                      <a:pt x="193" y="203"/>
                    </a:lnTo>
                    <a:lnTo>
                      <a:pt x="236" y="189"/>
                    </a:lnTo>
                    <a:lnTo>
                      <a:pt x="280" y="175"/>
                    </a:lnTo>
                    <a:lnTo>
                      <a:pt x="323" y="163"/>
                    </a:lnTo>
                    <a:lnTo>
                      <a:pt x="365" y="150"/>
                    </a:lnTo>
                    <a:lnTo>
                      <a:pt x="405" y="137"/>
                    </a:lnTo>
                    <a:lnTo>
                      <a:pt x="442" y="126"/>
                    </a:lnTo>
                    <a:lnTo>
                      <a:pt x="475" y="117"/>
                    </a:lnTo>
                    <a:lnTo>
                      <a:pt x="504" y="107"/>
                    </a:lnTo>
                    <a:lnTo>
                      <a:pt x="526" y="100"/>
                    </a:lnTo>
                    <a:lnTo>
                      <a:pt x="542" y="95"/>
                    </a:lnTo>
                    <a:lnTo>
                      <a:pt x="545" y="69"/>
                    </a:lnTo>
                    <a:lnTo>
                      <a:pt x="548" y="46"/>
                    </a:lnTo>
                    <a:lnTo>
                      <a:pt x="553" y="24"/>
                    </a:lnTo>
                    <a:lnTo>
                      <a:pt x="557" y="0"/>
                    </a:lnTo>
                    <a:lnTo>
                      <a:pt x="562" y="73"/>
                    </a:lnTo>
                    <a:lnTo>
                      <a:pt x="562" y="194"/>
                    </a:lnTo>
                    <a:lnTo>
                      <a:pt x="555" y="309"/>
                    </a:lnTo>
                    <a:lnTo>
                      <a:pt x="542" y="363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5"/>
              <p:cNvSpPr>
                <a:spLocks/>
              </p:cNvSpPr>
              <p:nvPr/>
            </p:nvSpPr>
            <p:spPr bwMode="auto">
              <a:xfrm>
                <a:off x="6154738" y="6164263"/>
                <a:ext cx="163513" cy="163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9" y="5"/>
                  </a:cxn>
                  <a:cxn ang="0">
                    <a:pos x="18" y="12"/>
                  </a:cxn>
                  <a:cxn ang="0">
                    <a:pos x="28" y="21"/>
                  </a:cxn>
                  <a:cxn ang="0">
                    <a:pos x="41" y="32"/>
                  </a:cxn>
                  <a:cxn ang="0">
                    <a:pos x="56" y="45"/>
                  </a:cxn>
                  <a:cxn ang="0">
                    <a:pos x="71" y="59"/>
                  </a:cxn>
                  <a:cxn ang="0">
                    <a:pos x="88" y="75"/>
                  </a:cxn>
                  <a:cxn ang="0">
                    <a:pos x="104" y="91"/>
                  </a:cxn>
                  <a:cxn ang="0">
                    <a:pos x="122" y="108"/>
                  </a:cxn>
                  <a:cxn ang="0">
                    <a:pos x="138" y="126"/>
                  </a:cxn>
                  <a:cxn ang="0">
                    <a:pos x="154" y="143"/>
                  </a:cxn>
                  <a:cxn ang="0">
                    <a:pos x="170" y="160"/>
                  </a:cxn>
                  <a:cxn ang="0">
                    <a:pos x="184" y="176"/>
                  </a:cxn>
                  <a:cxn ang="0">
                    <a:pos x="197" y="191"/>
                  </a:cxn>
                  <a:cxn ang="0">
                    <a:pos x="207" y="206"/>
                  </a:cxn>
                  <a:cxn ang="0">
                    <a:pos x="199" y="205"/>
                  </a:cxn>
                  <a:cxn ang="0">
                    <a:pos x="188" y="200"/>
                  </a:cxn>
                  <a:cxn ang="0">
                    <a:pos x="176" y="189"/>
                  </a:cxn>
                  <a:cxn ang="0">
                    <a:pos x="161" y="178"/>
                  </a:cxn>
                  <a:cxn ang="0">
                    <a:pos x="146" y="163"/>
                  </a:cxn>
                  <a:cxn ang="0">
                    <a:pos x="129" y="145"/>
                  </a:cxn>
                  <a:cxn ang="0">
                    <a:pos x="111" y="128"/>
                  </a:cxn>
                  <a:cxn ang="0">
                    <a:pos x="94" y="108"/>
                  </a:cxn>
                  <a:cxn ang="0">
                    <a:pos x="77" y="90"/>
                  </a:cxn>
                  <a:cxn ang="0">
                    <a:pos x="61" y="72"/>
                  </a:cxn>
                  <a:cxn ang="0">
                    <a:pos x="46" y="54"/>
                  </a:cxn>
                  <a:cxn ang="0">
                    <a:pos x="32" y="38"/>
                  </a:cxn>
                  <a:cxn ang="0">
                    <a:pos x="20" y="23"/>
                  </a:cxn>
                  <a:cxn ang="0">
                    <a:pos x="10" y="13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207" h="206">
                    <a:moveTo>
                      <a:pt x="0" y="0"/>
                    </a:moveTo>
                    <a:lnTo>
                      <a:pt x="3" y="1"/>
                    </a:lnTo>
                    <a:lnTo>
                      <a:pt x="9" y="5"/>
                    </a:lnTo>
                    <a:lnTo>
                      <a:pt x="18" y="12"/>
                    </a:lnTo>
                    <a:lnTo>
                      <a:pt x="28" y="21"/>
                    </a:lnTo>
                    <a:lnTo>
                      <a:pt x="41" y="32"/>
                    </a:lnTo>
                    <a:lnTo>
                      <a:pt x="56" y="45"/>
                    </a:lnTo>
                    <a:lnTo>
                      <a:pt x="71" y="59"/>
                    </a:lnTo>
                    <a:lnTo>
                      <a:pt x="88" y="75"/>
                    </a:lnTo>
                    <a:lnTo>
                      <a:pt x="104" y="91"/>
                    </a:lnTo>
                    <a:lnTo>
                      <a:pt x="122" y="108"/>
                    </a:lnTo>
                    <a:lnTo>
                      <a:pt x="138" y="126"/>
                    </a:lnTo>
                    <a:lnTo>
                      <a:pt x="154" y="143"/>
                    </a:lnTo>
                    <a:lnTo>
                      <a:pt x="170" y="160"/>
                    </a:lnTo>
                    <a:lnTo>
                      <a:pt x="184" y="176"/>
                    </a:lnTo>
                    <a:lnTo>
                      <a:pt x="197" y="191"/>
                    </a:lnTo>
                    <a:lnTo>
                      <a:pt x="207" y="206"/>
                    </a:lnTo>
                    <a:lnTo>
                      <a:pt x="199" y="205"/>
                    </a:lnTo>
                    <a:lnTo>
                      <a:pt x="188" y="200"/>
                    </a:lnTo>
                    <a:lnTo>
                      <a:pt x="176" y="189"/>
                    </a:lnTo>
                    <a:lnTo>
                      <a:pt x="161" y="178"/>
                    </a:lnTo>
                    <a:lnTo>
                      <a:pt x="146" y="163"/>
                    </a:lnTo>
                    <a:lnTo>
                      <a:pt x="129" y="145"/>
                    </a:lnTo>
                    <a:lnTo>
                      <a:pt x="111" y="128"/>
                    </a:lnTo>
                    <a:lnTo>
                      <a:pt x="94" y="108"/>
                    </a:lnTo>
                    <a:lnTo>
                      <a:pt x="77" y="90"/>
                    </a:lnTo>
                    <a:lnTo>
                      <a:pt x="61" y="72"/>
                    </a:lnTo>
                    <a:lnTo>
                      <a:pt x="46" y="54"/>
                    </a:lnTo>
                    <a:lnTo>
                      <a:pt x="32" y="38"/>
                    </a:lnTo>
                    <a:lnTo>
                      <a:pt x="20" y="23"/>
                    </a:lnTo>
                    <a:lnTo>
                      <a:pt x="10" y="13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6"/>
              <p:cNvSpPr>
                <a:spLocks/>
              </p:cNvSpPr>
              <p:nvPr/>
            </p:nvSpPr>
            <p:spPr bwMode="auto">
              <a:xfrm>
                <a:off x="6346825" y="6103938"/>
                <a:ext cx="398463" cy="174625"/>
              </a:xfrm>
              <a:custGeom>
                <a:avLst/>
                <a:gdLst/>
                <a:ahLst/>
                <a:cxnLst>
                  <a:cxn ang="0">
                    <a:pos x="447" y="25"/>
                  </a:cxn>
                  <a:cxn ang="0">
                    <a:pos x="454" y="15"/>
                  </a:cxn>
                  <a:cxn ang="0">
                    <a:pos x="462" y="45"/>
                  </a:cxn>
                  <a:cxn ang="0">
                    <a:pos x="485" y="47"/>
                  </a:cxn>
                  <a:cxn ang="0">
                    <a:pos x="502" y="31"/>
                  </a:cxn>
                  <a:cxn ang="0">
                    <a:pos x="481" y="31"/>
                  </a:cxn>
                  <a:cxn ang="0">
                    <a:pos x="471" y="12"/>
                  </a:cxn>
                  <a:cxn ang="0">
                    <a:pos x="467" y="1"/>
                  </a:cxn>
                  <a:cxn ang="0">
                    <a:pos x="457" y="1"/>
                  </a:cxn>
                  <a:cxn ang="0">
                    <a:pos x="436" y="7"/>
                  </a:cxn>
                  <a:cxn ang="0">
                    <a:pos x="429" y="37"/>
                  </a:cxn>
                  <a:cxn ang="0">
                    <a:pos x="412" y="53"/>
                  </a:cxn>
                  <a:cxn ang="0">
                    <a:pos x="403" y="35"/>
                  </a:cxn>
                  <a:cxn ang="0">
                    <a:pos x="398" y="16"/>
                  </a:cxn>
                  <a:cxn ang="0">
                    <a:pos x="376" y="17"/>
                  </a:cxn>
                  <a:cxn ang="0">
                    <a:pos x="346" y="22"/>
                  </a:cxn>
                  <a:cxn ang="0">
                    <a:pos x="340" y="59"/>
                  </a:cxn>
                  <a:cxn ang="0">
                    <a:pos x="335" y="72"/>
                  </a:cxn>
                  <a:cxn ang="0">
                    <a:pos x="314" y="78"/>
                  </a:cxn>
                  <a:cxn ang="0">
                    <a:pos x="300" y="51"/>
                  </a:cxn>
                  <a:cxn ang="0">
                    <a:pos x="273" y="47"/>
                  </a:cxn>
                  <a:cxn ang="0">
                    <a:pos x="242" y="60"/>
                  </a:cxn>
                  <a:cxn ang="0">
                    <a:pos x="239" y="101"/>
                  </a:cxn>
                  <a:cxn ang="0">
                    <a:pos x="217" y="114"/>
                  </a:cxn>
                  <a:cxn ang="0">
                    <a:pos x="204" y="84"/>
                  </a:cxn>
                  <a:cxn ang="0">
                    <a:pos x="177" y="85"/>
                  </a:cxn>
                  <a:cxn ang="0">
                    <a:pos x="151" y="98"/>
                  </a:cxn>
                  <a:cxn ang="0">
                    <a:pos x="145" y="133"/>
                  </a:cxn>
                  <a:cxn ang="0">
                    <a:pos x="140" y="149"/>
                  </a:cxn>
                  <a:cxn ang="0">
                    <a:pos x="116" y="156"/>
                  </a:cxn>
                  <a:cxn ang="0">
                    <a:pos x="109" y="126"/>
                  </a:cxn>
                  <a:cxn ang="0">
                    <a:pos x="84" y="123"/>
                  </a:cxn>
                  <a:cxn ang="0">
                    <a:pos x="56" y="135"/>
                  </a:cxn>
                  <a:cxn ang="0">
                    <a:pos x="53" y="182"/>
                  </a:cxn>
                  <a:cxn ang="0">
                    <a:pos x="33" y="202"/>
                  </a:cxn>
                  <a:cxn ang="0">
                    <a:pos x="7" y="213"/>
                  </a:cxn>
                  <a:cxn ang="0">
                    <a:pos x="25" y="220"/>
                  </a:cxn>
                  <a:cxn ang="0">
                    <a:pos x="58" y="206"/>
                  </a:cxn>
                  <a:cxn ang="0">
                    <a:pos x="65" y="163"/>
                  </a:cxn>
                  <a:cxn ang="0">
                    <a:pos x="86" y="138"/>
                  </a:cxn>
                  <a:cxn ang="0">
                    <a:pos x="100" y="161"/>
                  </a:cxn>
                  <a:cxn ang="0">
                    <a:pos x="118" y="172"/>
                  </a:cxn>
                  <a:cxn ang="0">
                    <a:pos x="148" y="163"/>
                  </a:cxn>
                  <a:cxn ang="0">
                    <a:pos x="167" y="144"/>
                  </a:cxn>
                  <a:cxn ang="0">
                    <a:pos x="162" y="138"/>
                  </a:cxn>
                  <a:cxn ang="0">
                    <a:pos x="160" y="118"/>
                  </a:cxn>
                  <a:cxn ang="0">
                    <a:pos x="179" y="103"/>
                  </a:cxn>
                  <a:cxn ang="0">
                    <a:pos x="193" y="136"/>
                  </a:cxn>
                  <a:cxn ang="0">
                    <a:pos x="222" y="131"/>
                  </a:cxn>
                  <a:cxn ang="0">
                    <a:pos x="251" y="115"/>
                  </a:cxn>
                  <a:cxn ang="0">
                    <a:pos x="251" y="85"/>
                  </a:cxn>
                  <a:cxn ang="0">
                    <a:pos x="263" y="70"/>
                  </a:cxn>
                  <a:cxn ang="0">
                    <a:pos x="281" y="63"/>
                  </a:cxn>
                  <a:cxn ang="0">
                    <a:pos x="290" y="96"/>
                  </a:cxn>
                  <a:cxn ang="0">
                    <a:pos x="315" y="96"/>
                  </a:cxn>
                  <a:cxn ang="0">
                    <a:pos x="344" y="86"/>
                  </a:cxn>
                  <a:cxn ang="0">
                    <a:pos x="355" y="55"/>
                  </a:cxn>
                  <a:cxn ang="0">
                    <a:pos x="374" y="39"/>
                  </a:cxn>
                  <a:cxn ang="0">
                    <a:pos x="383" y="63"/>
                  </a:cxn>
                  <a:cxn ang="0">
                    <a:pos x="399" y="73"/>
                  </a:cxn>
                  <a:cxn ang="0">
                    <a:pos x="434" y="66"/>
                  </a:cxn>
                </a:cxnLst>
                <a:rect l="0" t="0" r="r" b="b"/>
                <a:pathLst>
                  <a:path w="502" h="220">
                    <a:moveTo>
                      <a:pt x="444" y="63"/>
                    </a:moveTo>
                    <a:lnTo>
                      <a:pt x="446" y="51"/>
                    </a:lnTo>
                    <a:lnTo>
                      <a:pt x="446" y="37"/>
                    </a:lnTo>
                    <a:lnTo>
                      <a:pt x="447" y="25"/>
                    </a:lnTo>
                    <a:lnTo>
                      <a:pt x="448" y="17"/>
                    </a:lnTo>
                    <a:lnTo>
                      <a:pt x="450" y="16"/>
                    </a:lnTo>
                    <a:lnTo>
                      <a:pt x="451" y="15"/>
                    </a:lnTo>
                    <a:lnTo>
                      <a:pt x="454" y="15"/>
                    </a:lnTo>
                    <a:lnTo>
                      <a:pt x="458" y="14"/>
                    </a:lnTo>
                    <a:lnTo>
                      <a:pt x="458" y="22"/>
                    </a:lnTo>
                    <a:lnTo>
                      <a:pt x="461" y="32"/>
                    </a:lnTo>
                    <a:lnTo>
                      <a:pt x="462" y="45"/>
                    </a:lnTo>
                    <a:lnTo>
                      <a:pt x="462" y="58"/>
                    </a:lnTo>
                    <a:lnTo>
                      <a:pt x="470" y="54"/>
                    </a:lnTo>
                    <a:lnTo>
                      <a:pt x="478" y="51"/>
                    </a:lnTo>
                    <a:lnTo>
                      <a:pt x="485" y="47"/>
                    </a:lnTo>
                    <a:lnTo>
                      <a:pt x="492" y="43"/>
                    </a:lnTo>
                    <a:lnTo>
                      <a:pt x="496" y="39"/>
                    </a:lnTo>
                    <a:lnTo>
                      <a:pt x="500" y="36"/>
                    </a:lnTo>
                    <a:lnTo>
                      <a:pt x="502" y="31"/>
                    </a:lnTo>
                    <a:lnTo>
                      <a:pt x="502" y="28"/>
                    </a:lnTo>
                    <a:lnTo>
                      <a:pt x="494" y="29"/>
                    </a:lnTo>
                    <a:lnTo>
                      <a:pt x="488" y="29"/>
                    </a:lnTo>
                    <a:lnTo>
                      <a:pt x="481" y="31"/>
                    </a:lnTo>
                    <a:lnTo>
                      <a:pt x="472" y="33"/>
                    </a:lnTo>
                    <a:lnTo>
                      <a:pt x="471" y="25"/>
                    </a:lnTo>
                    <a:lnTo>
                      <a:pt x="471" y="19"/>
                    </a:lnTo>
                    <a:lnTo>
                      <a:pt x="471" y="12"/>
                    </a:lnTo>
                    <a:lnTo>
                      <a:pt x="471" y="5"/>
                    </a:lnTo>
                    <a:lnTo>
                      <a:pt x="470" y="4"/>
                    </a:lnTo>
                    <a:lnTo>
                      <a:pt x="469" y="2"/>
                    </a:lnTo>
                    <a:lnTo>
                      <a:pt x="467" y="1"/>
                    </a:lnTo>
                    <a:lnTo>
                      <a:pt x="467" y="0"/>
                    </a:lnTo>
                    <a:lnTo>
                      <a:pt x="464" y="0"/>
                    </a:lnTo>
                    <a:lnTo>
                      <a:pt x="461" y="1"/>
                    </a:lnTo>
                    <a:lnTo>
                      <a:pt x="457" y="1"/>
                    </a:lnTo>
                    <a:lnTo>
                      <a:pt x="454" y="2"/>
                    </a:lnTo>
                    <a:lnTo>
                      <a:pt x="449" y="4"/>
                    </a:lnTo>
                    <a:lnTo>
                      <a:pt x="443" y="5"/>
                    </a:lnTo>
                    <a:lnTo>
                      <a:pt x="436" y="7"/>
                    </a:lnTo>
                    <a:lnTo>
                      <a:pt x="426" y="9"/>
                    </a:lnTo>
                    <a:lnTo>
                      <a:pt x="428" y="19"/>
                    </a:lnTo>
                    <a:lnTo>
                      <a:pt x="429" y="28"/>
                    </a:lnTo>
                    <a:lnTo>
                      <a:pt x="429" y="37"/>
                    </a:lnTo>
                    <a:lnTo>
                      <a:pt x="428" y="46"/>
                    </a:lnTo>
                    <a:lnTo>
                      <a:pt x="424" y="48"/>
                    </a:lnTo>
                    <a:lnTo>
                      <a:pt x="419" y="51"/>
                    </a:lnTo>
                    <a:lnTo>
                      <a:pt x="412" y="53"/>
                    </a:lnTo>
                    <a:lnTo>
                      <a:pt x="402" y="55"/>
                    </a:lnTo>
                    <a:lnTo>
                      <a:pt x="403" y="48"/>
                    </a:lnTo>
                    <a:lnTo>
                      <a:pt x="403" y="42"/>
                    </a:lnTo>
                    <a:lnTo>
                      <a:pt x="403" y="35"/>
                    </a:lnTo>
                    <a:lnTo>
                      <a:pt x="403" y="28"/>
                    </a:lnTo>
                    <a:lnTo>
                      <a:pt x="401" y="22"/>
                    </a:lnTo>
                    <a:lnTo>
                      <a:pt x="399" y="19"/>
                    </a:lnTo>
                    <a:lnTo>
                      <a:pt x="398" y="16"/>
                    </a:lnTo>
                    <a:lnTo>
                      <a:pt x="397" y="15"/>
                    </a:lnTo>
                    <a:lnTo>
                      <a:pt x="391" y="16"/>
                    </a:lnTo>
                    <a:lnTo>
                      <a:pt x="384" y="16"/>
                    </a:lnTo>
                    <a:lnTo>
                      <a:pt x="376" y="17"/>
                    </a:lnTo>
                    <a:lnTo>
                      <a:pt x="368" y="19"/>
                    </a:lnTo>
                    <a:lnTo>
                      <a:pt x="360" y="20"/>
                    </a:lnTo>
                    <a:lnTo>
                      <a:pt x="352" y="21"/>
                    </a:lnTo>
                    <a:lnTo>
                      <a:pt x="346" y="22"/>
                    </a:lnTo>
                    <a:lnTo>
                      <a:pt x="343" y="23"/>
                    </a:lnTo>
                    <a:lnTo>
                      <a:pt x="340" y="33"/>
                    </a:lnTo>
                    <a:lnTo>
                      <a:pt x="340" y="46"/>
                    </a:lnTo>
                    <a:lnTo>
                      <a:pt x="340" y="59"/>
                    </a:lnTo>
                    <a:lnTo>
                      <a:pt x="340" y="69"/>
                    </a:lnTo>
                    <a:lnTo>
                      <a:pt x="338" y="70"/>
                    </a:lnTo>
                    <a:lnTo>
                      <a:pt x="337" y="70"/>
                    </a:lnTo>
                    <a:lnTo>
                      <a:pt x="335" y="72"/>
                    </a:lnTo>
                    <a:lnTo>
                      <a:pt x="333" y="73"/>
                    </a:lnTo>
                    <a:lnTo>
                      <a:pt x="328" y="74"/>
                    </a:lnTo>
                    <a:lnTo>
                      <a:pt x="322" y="76"/>
                    </a:lnTo>
                    <a:lnTo>
                      <a:pt x="314" y="78"/>
                    </a:lnTo>
                    <a:lnTo>
                      <a:pt x="303" y="82"/>
                    </a:lnTo>
                    <a:lnTo>
                      <a:pt x="303" y="72"/>
                    </a:lnTo>
                    <a:lnTo>
                      <a:pt x="303" y="61"/>
                    </a:lnTo>
                    <a:lnTo>
                      <a:pt x="300" y="51"/>
                    </a:lnTo>
                    <a:lnTo>
                      <a:pt x="295" y="43"/>
                    </a:lnTo>
                    <a:lnTo>
                      <a:pt x="288" y="44"/>
                    </a:lnTo>
                    <a:lnTo>
                      <a:pt x="281" y="46"/>
                    </a:lnTo>
                    <a:lnTo>
                      <a:pt x="273" y="47"/>
                    </a:lnTo>
                    <a:lnTo>
                      <a:pt x="265" y="51"/>
                    </a:lnTo>
                    <a:lnTo>
                      <a:pt x="257" y="53"/>
                    </a:lnTo>
                    <a:lnTo>
                      <a:pt x="249" y="57"/>
                    </a:lnTo>
                    <a:lnTo>
                      <a:pt x="242" y="60"/>
                    </a:lnTo>
                    <a:lnTo>
                      <a:pt x="236" y="63"/>
                    </a:lnTo>
                    <a:lnTo>
                      <a:pt x="237" y="81"/>
                    </a:lnTo>
                    <a:lnTo>
                      <a:pt x="239" y="93"/>
                    </a:lnTo>
                    <a:lnTo>
                      <a:pt x="239" y="101"/>
                    </a:lnTo>
                    <a:lnTo>
                      <a:pt x="239" y="106"/>
                    </a:lnTo>
                    <a:lnTo>
                      <a:pt x="231" y="110"/>
                    </a:lnTo>
                    <a:lnTo>
                      <a:pt x="224" y="113"/>
                    </a:lnTo>
                    <a:lnTo>
                      <a:pt x="217" y="114"/>
                    </a:lnTo>
                    <a:lnTo>
                      <a:pt x="208" y="115"/>
                    </a:lnTo>
                    <a:lnTo>
                      <a:pt x="207" y="106"/>
                    </a:lnTo>
                    <a:lnTo>
                      <a:pt x="207" y="95"/>
                    </a:lnTo>
                    <a:lnTo>
                      <a:pt x="204" y="84"/>
                    </a:lnTo>
                    <a:lnTo>
                      <a:pt x="198" y="78"/>
                    </a:lnTo>
                    <a:lnTo>
                      <a:pt x="191" y="81"/>
                    </a:lnTo>
                    <a:lnTo>
                      <a:pt x="183" y="83"/>
                    </a:lnTo>
                    <a:lnTo>
                      <a:pt x="177" y="85"/>
                    </a:lnTo>
                    <a:lnTo>
                      <a:pt x="170" y="89"/>
                    </a:lnTo>
                    <a:lnTo>
                      <a:pt x="164" y="91"/>
                    </a:lnTo>
                    <a:lnTo>
                      <a:pt x="157" y="95"/>
                    </a:lnTo>
                    <a:lnTo>
                      <a:pt x="151" y="98"/>
                    </a:lnTo>
                    <a:lnTo>
                      <a:pt x="144" y="101"/>
                    </a:lnTo>
                    <a:lnTo>
                      <a:pt x="145" y="115"/>
                    </a:lnTo>
                    <a:lnTo>
                      <a:pt x="144" y="126"/>
                    </a:lnTo>
                    <a:lnTo>
                      <a:pt x="145" y="133"/>
                    </a:lnTo>
                    <a:lnTo>
                      <a:pt x="147" y="138"/>
                    </a:lnTo>
                    <a:lnTo>
                      <a:pt x="147" y="142"/>
                    </a:lnTo>
                    <a:lnTo>
                      <a:pt x="145" y="145"/>
                    </a:lnTo>
                    <a:lnTo>
                      <a:pt x="140" y="149"/>
                    </a:lnTo>
                    <a:lnTo>
                      <a:pt x="134" y="151"/>
                    </a:lnTo>
                    <a:lnTo>
                      <a:pt x="129" y="153"/>
                    </a:lnTo>
                    <a:lnTo>
                      <a:pt x="122" y="154"/>
                    </a:lnTo>
                    <a:lnTo>
                      <a:pt x="116" y="156"/>
                    </a:lnTo>
                    <a:lnTo>
                      <a:pt x="113" y="157"/>
                    </a:lnTo>
                    <a:lnTo>
                      <a:pt x="111" y="145"/>
                    </a:lnTo>
                    <a:lnTo>
                      <a:pt x="111" y="135"/>
                    </a:lnTo>
                    <a:lnTo>
                      <a:pt x="109" y="126"/>
                    </a:lnTo>
                    <a:lnTo>
                      <a:pt x="103" y="118"/>
                    </a:lnTo>
                    <a:lnTo>
                      <a:pt x="98" y="120"/>
                    </a:lnTo>
                    <a:lnTo>
                      <a:pt x="91" y="121"/>
                    </a:lnTo>
                    <a:lnTo>
                      <a:pt x="84" y="123"/>
                    </a:lnTo>
                    <a:lnTo>
                      <a:pt x="76" y="126"/>
                    </a:lnTo>
                    <a:lnTo>
                      <a:pt x="69" y="128"/>
                    </a:lnTo>
                    <a:lnTo>
                      <a:pt x="62" y="131"/>
                    </a:lnTo>
                    <a:lnTo>
                      <a:pt x="56" y="135"/>
                    </a:lnTo>
                    <a:lnTo>
                      <a:pt x="51" y="138"/>
                    </a:lnTo>
                    <a:lnTo>
                      <a:pt x="50" y="150"/>
                    </a:lnTo>
                    <a:lnTo>
                      <a:pt x="51" y="165"/>
                    </a:lnTo>
                    <a:lnTo>
                      <a:pt x="53" y="182"/>
                    </a:lnTo>
                    <a:lnTo>
                      <a:pt x="54" y="195"/>
                    </a:lnTo>
                    <a:lnTo>
                      <a:pt x="47" y="197"/>
                    </a:lnTo>
                    <a:lnTo>
                      <a:pt x="40" y="199"/>
                    </a:lnTo>
                    <a:lnTo>
                      <a:pt x="33" y="202"/>
                    </a:lnTo>
                    <a:lnTo>
                      <a:pt x="26" y="204"/>
                    </a:lnTo>
                    <a:lnTo>
                      <a:pt x="19" y="208"/>
                    </a:lnTo>
                    <a:lnTo>
                      <a:pt x="13" y="210"/>
                    </a:lnTo>
                    <a:lnTo>
                      <a:pt x="7" y="213"/>
                    </a:lnTo>
                    <a:lnTo>
                      <a:pt x="0" y="216"/>
                    </a:lnTo>
                    <a:lnTo>
                      <a:pt x="8" y="219"/>
                    </a:lnTo>
                    <a:lnTo>
                      <a:pt x="17" y="220"/>
                    </a:lnTo>
                    <a:lnTo>
                      <a:pt x="25" y="220"/>
                    </a:lnTo>
                    <a:lnTo>
                      <a:pt x="34" y="219"/>
                    </a:lnTo>
                    <a:lnTo>
                      <a:pt x="43" y="216"/>
                    </a:lnTo>
                    <a:lnTo>
                      <a:pt x="51" y="212"/>
                    </a:lnTo>
                    <a:lnTo>
                      <a:pt x="58" y="206"/>
                    </a:lnTo>
                    <a:lnTo>
                      <a:pt x="65" y="201"/>
                    </a:lnTo>
                    <a:lnTo>
                      <a:pt x="65" y="189"/>
                    </a:lnTo>
                    <a:lnTo>
                      <a:pt x="65" y="175"/>
                    </a:lnTo>
                    <a:lnTo>
                      <a:pt x="65" y="163"/>
                    </a:lnTo>
                    <a:lnTo>
                      <a:pt x="65" y="151"/>
                    </a:lnTo>
                    <a:lnTo>
                      <a:pt x="70" y="148"/>
                    </a:lnTo>
                    <a:lnTo>
                      <a:pt x="78" y="143"/>
                    </a:lnTo>
                    <a:lnTo>
                      <a:pt x="86" y="138"/>
                    </a:lnTo>
                    <a:lnTo>
                      <a:pt x="93" y="135"/>
                    </a:lnTo>
                    <a:lnTo>
                      <a:pt x="98" y="141"/>
                    </a:lnTo>
                    <a:lnTo>
                      <a:pt x="100" y="150"/>
                    </a:lnTo>
                    <a:lnTo>
                      <a:pt x="100" y="161"/>
                    </a:lnTo>
                    <a:lnTo>
                      <a:pt x="100" y="171"/>
                    </a:lnTo>
                    <a:lnTo>
                      <a:pt x="104" y="173"/>
                    </a:lnTo>
                    <a:lnTo>
                      <a:pt x="110" y="173"/>
                    </a:lnTo>
                    <a:lnTo>
                      <a:pt x="118" y="172"/>
                    </a:lnTo>
                    <a:lnTo>
                      <a:pt x="126" y="171"/>
                    </a:lnTo>
                    <a:lnTo>
                      <a:pt x="134" y="168"/>
                    </a:lnTo>
                    <a:lnTo>
                      <a:pt x="143" y="165"/>
                    </a:lnTo>
                    <a:lnTo>
                      <a:pt x="148" y="163"/>
                    </a:lnTo>
                    <a:lnTo>
                      <a:pt x="154" y="160"/>
                    </a:lnTo>
                    <a:lnTo>
                      <a:pt x="159" y="153"/>
                    </a:lnTo>
                    <a:lnTo>
                      <a:pt x="163" y="149"/>
                    </a:lnTo>
                    <a:lnTo>
                      <a:pt x="167" y="144"/>
                    </a:lnTo>
                    <a:lnTo>
                      <a:pt x="169" y="136"/>
                    </a:lnTo>
                    <a:lnTo>
                      <a:pt x="167" y="137"/>
                    </a:lnTo>
                    <a:lnTo>
                      <a:pt x="164" y="137"/>
                    </a:lnTo>
                    <a:lnTo>
                      <a:pt x="162" y="138"/>
                    </a:lnTo>
                    <a:lnTo>
                      <a:pt x="159" y="138"/>
                    </a:lnTo>
                    <a:lnTo>
                      <a:pt x="160" y="131"/>
                    </a:lnTo>
                    <a:lnTo>
                      <a:pt x="160" y="125"/>
                    </a:lnTo>
                    <a:lnTo>
                      <a:pt x="160" y="118"/>
                    </a:lnTo>
                    <a:lnTo>
                      <a:pt x="160" y="112"/>
                    </a:lnTo>
                    <a:lnTo>
                      <a:pt x="164" y="110"/>
                    </a:lnTo>
                    <a:lnTo>
                      <a:pt x="171" y="106"/>
                    </a:lnTo>
                    <a:lnTo>
                      <a:pt x="179" y="103"/>
                    </a:lnTo>
                    <a:lnTo>
                      <a:pt x="186" y="98"/>
                    </a:lnTo>
                    <a:lnTo>
                      <a:pt x="189" y="111"/>
                    </a:lnTo>
                    <a:lnTo>
                      <a:pt x="191" y="126"/>
                    </a:lnTo>
                    <a:lnTo>
                      <a:pt x="193" y="136"/>
                    </a:lnTo>
                    <a:lnTo>
                      <a:pt x="198" y="140"/>
                    </a:lnTo>
                    <a:lnTo>
                      <a:pt x="205" y="137"/>
                    </a:lnTo>
                    <a:lnTo>
                      <a:pt x="213" y="135"/>
                    </a:lnTo>
                    <a:lnTo>
                      <a:pt x="222" y="131"/>
                    </a:lnTo>
                    <a:lnTo>
                      <a:pt x="231" y="129"/>
                    </a:lnTo>
                    <a:lnTo>
                      <a:pt x="239" y="126"/>
                    </a:lnTo>
                    <a:lnTo>
                      <a:pt x="246" y="121"/>
                    </a:lnTo>
                    <a:lnTo>
                      <a:pt x="251" y="115"/>
                    </a:lnTo>
                    <a:lnTo>
                      <a:pt x="254" y="110"/>
                    </a:lnTo>
                    <a:lnTo>
                      <a:pt x="253" y="101"/>
                    </a:lnTo>
                    <a:lnTo>
                      <a:pt x="252" y="93"/>
                    </a:lnTo>
                    <a:lnTo>
                      <a:pt x="251" y="85"/>
                    </a:lnTo>
                    <a:lnTo>
                      <a:pt x="251" y="77"/>
                    </a:lnTo>
                    <a:lnTo>
                      <a:pt x="255" y="75"/>
                    </a:lnTo>
                    <a:lnTo>
                      <a:pt x="259" y="73"/>
                    </a:lnTo>
                    <a:lnTo>
                      <a:pt x="263" y="70"/>
                    </a:lnTo>
                    <a:lnTo>
                      <a:pt x="268" y="68"/>
                    </a:lnTo>
                    <a:lnTo>
                      <a:pt x="272" y="67"/>
                    </a:lnTo>
                    <a:lnTo>
                      <a:pt x="276" y="65"/>
                    </a:lnTo>
                    <a:lnTo>
                      <a:pt x="281" y="63"/>
                    </a:lnTo>
                    <a:lnTo>
                      <a:pt x="285" y="62"/>
                    </a:lnTo>
                    <a:lnTo>
                      <a:pt x="287" y="72"/>
                    </a:lnTo>
                    <a:lnTo>
                      <a:pt x="288" y="83"/>
                    </a:lnTo>
                    <a:lnTo>
                      <a:pt x="290" y="96"/>
                    </a:lnTo>
                    <a:lnTo>
                      <a:pt x="293" y="107"/>
                    </a:lnTo>
                    <a:lnTo>
                      <a:pt x="300" y="103"/>
                    </a:lnTo>
                    <a:lnTo>
                      <a:pt x="308" y="99"/>
                    </a:lnTo>
                    <a:lnTo>
                      <a:pt x="315" y="96"/>
                    </a:lnTo>
                    <a:lnTo>
                      <a:pt x="323" y="93"/>
                    </a:lnTo>
                    <a:lnTo>
                      <a:pt x="330" y="91"/>
                    </a:lnTo>
                    <a:lnTo>
                      <a:pt x="337" y="89"/>
                    </a:lnTo>
                    <a:lnTo>
                      <a:pt x="344" y="86"/>
                    </a:lnTo>
                    <a:lnTo>
                      <a:pt x="350" y="83"/>
                    </a:lnTo>
                    <a:lnTo>
                      <a:pt x="352" y="73"/>
                    </a:lnTo>
                    <a:lnTo>
                      <a:pt x="353" y="65"/>
                    </a:lnTo>
                    <a:lnTo>
                      <a:pt x="355" y="55"/>
                    </a:lnTo>
                    <a:lnTo>
                      <a:pt x="356" y="47"/>
                    </a:lnTo>
                    <a:lnTo>
                      <a:pt x="363" y="44"/>
                    </a:lnTo>
                    <a:lnTo>
                      <a:pt x="368" y="42"/>
                    </a:lnTo>
                    <a:lnTo>
                      <a:pt x="374" y="39"/>
                    </a:lnTo>
                    <a:lnTo>
                      <a:pt x="383" y="37"/>
                    </a:lnTo>
                    <a:lnTo>
                      <a:pt x="384" y="46"/>
                    </a:lnTo>
                    <a:lnTo>
                      <a:pt x="383" y="55"/>
                    </a:lnTo>
                    <a:lnTo>
                      <a:pt x="383" y="63"/>
                    </a:lnTo>
                    <a:lnTo>
                      <a:pt x="386" y="72"/>
                    </a:lnTo>
                    <a:lnTo>
                      <a:pt x="388" y="73"/>
                    </a:lnTo>
                    <a:lnTo>
                      <a:pt x="393" y="73"/>
                    </a:lnTo>
                    <a:lnTo>
                      <a:pt x="399" y="73"/>
                    </a:lnTo>
                    <a:lnTo>
                      <a:pt x="406" y="72"/>
                    </a:lnTo>
                    <a:lnTo>
                      <a:pt x="416" y="70"/>
                    </a:lnTo>
                    <a:lnTo>
                      <a:pt x="425" y="68"/>
                    </a:lnTo>
                    <a:lnTo>
                      <a:pt x="434" y="66"/>
                    </a:lnTo>
                    <a:lnTo>
                      <a:pt x="444" y="63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7"/>
              <p:cNvSpPr>
                <a:spLocks/>
              </p:cNvSpPr>
              <p:nvPr/>
            </p:nvSpPr>
            <p:spPr bwMode="auto">
              <a:xfrm>
                <a:off x="6286500" y="6186488"/>
                <a:ext cx="66675" cy="84138"/>
              </a:xfrm>
              <a:custGeom>
                <a:avLst/>
                <a:gdLst/>
                <a:ahLst/>
                <a:cxnLst>
                  <a:cxn ang="0">
                    <a:pos x="12" y="61"/>
                  </a:cxn>
                  <a:cxn ang="0">
                    <a:pos x="11" y="54"/>
                  </a:cxn>
                  <a:cxn ang="0">
                    <a:pos x="11" y="48"/>
                  </a:cxn>
                  <a:cxn ang="0">
                    <a:pos x="11" y="38"/>
                  </a:cxn>
                  <a:cxn ang="0">
                    <a:pos x="12" y="21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12" y="5"/>
                  </a:cxn>
                  <a:cxn ang="0">
                    <a:pos x="18" y="7"/>
                  </a:cxn>
                  <a:cxn ang="0">
                    <a:pos x="25" y="9"/>
                  </a:cxn>
                  <a:cxn ang="0">
                    <a:pos x="28" y="17"/>
                  </a:cxn>
                  <a:cxn ang="0">
                    <a:pos x="28" y="30"/>
                  </a:cxn>
                  <a:cxn ang="0">
                    <a:pos x="26" y="43"/>
                  </a:cxn>
                  <a:cxn ang="0">
                    <a:pos x="25" y="55"/>
                  </a:cxn>
                  <a:cxn ang="0">
                    <a:pos x="28" y="62"/>
                  </a:cxn>
                  <a:cxn ang="0">
                    <a:pos x="33" y="73"/>
                  </a:cxn>
                  <a:cxn ang="0">
                    <a:pos x="40" y="81"/>
                  </a:cxn>
                  <a:cxn ang="0">
                    <a:pos x="44" y="83"/>
                  </a:cxn>
                  <a:cxn ang="0">
                    <a:pos x="45" y="69"/>
                  </a:cxn>
                  <a:cxn ang="0">
                    <a:pos x="48" y="58"/>
                  </a:cxn>
                  <a:cxn ang="0">
                    <a:pos x="51" y="47"/>
                  </a:cxn>
                  <a:cxn ang="0">
                    <a:pos x="53" y="36"/>
                  </a:cxn>
                  <a:cxn ang="0">
                    <a:pos x="62" y="41"/>
                  </a:cxn>
                  <a:cxn ang="0">
                    <a:pos x="71" y="47"/>
                  </a:cxn>
                  <a:cxn ang="0">
                    <a:pos x="79" y="53"/>
                  </a:cxn>
                  <a:cxn ang="0">
                    <a:pos x="86" y="59"/>
                  </a:cxn>
                  <a:cxn ang="0">
                    <a:pos x="86" y="67"/>
                  </a:cxn>
                  <a:cxn ang="0">
                    <a:pos x="83" y="77"/>
                  </a:cxn>
                  <a:cxn ang="0">
                    <a:pos x="81" y="90"/>
                  </a:cxn>
                  <a:cxn ang="0">
                    <a:pos x="79" y="106"/>
                  </a:cxn>
                  <a:cxn ang="0">
                    <a:pos x="76" y="101"/>
                  </a:cxn>
                  <a:cxn ang="0">
                    <a:pos x="74" y="90"/>
                  </a:cxn>
                  <a:cxn ang="0">
                    <a:pos x="73" y="75"/>
                  </a:cxn>
                  <a:cxn ang="0">
                    <a:pos x="73" y="60"/>
                  </a:cxn>
                  <a:cxn ang="0">
                    <a:pos x="70" y="59"/>
                  </a:cxn>
                  <a:cxn ang="0">
                    <a:pos x="66" y="58"/>
                  </a:cxn>
                  <a:cxn ang="0">
                    <a:pos x="62" y="58"/>
                  </a:cxn>
                  <a:cxn ang="0">
                    <a:pos x="58" y="56"/>
                  </a:cxn>
                  <a:cxn ang="0">
                    <a:pos x="56" y="70"/>
                  </a:cxn>
                  <a:cxn ang="0">
                    <a:pos x="55" y="83"/>
                  </a:cxn>
                  <a:cxn ang="0">
                    <a:pos x="55" y="94"/>
                  </a:cxn>
                  <a:cxn ang="0">
                    <a:pos x="55" y="106"/>
                  </a:cxn>
                  <a:cxn ang="0">
                    <a:pos x="49" y="106"/>
                  </a:cxn>
                  <a:cxn ang="0">
                    <a:pos x="42" y="103"/>
                  </a:cxn>
                  <a:cxn ang="0">
                    <a:pos x="35" y="97"/>
                  </a:cxn>
                  <a:cxn ang="0">
                    <a:pos x="29" y="89"/>
                  </a:cxn>
                  <a:cxn ang="0">
                    <a:pos x="23" y="81"/>
                  </a:cxn>
                  <a:cxn ang="0">
                    <a:pos x="18" y="73"/>
                  </a:cxn>
                  <a:cxn ang="0">
                    <a:pos x="14" y="66"/>
                  </a:cxn>
                  <a:cxn ang="0">
                    <a:pos x="12" y="61"/>
                  </a:cxn>
                </a:cxnLst>
                <a:rect l="0" t="0" r="r" b="b"/>
                <a:pathLst>
                  <a:path w="86" h="106">
                    <a:moveTo>
                      <a:pt x="12" y="61"/>
                    </a:moveTo>
                    <a:lnTo>
                      <a:pt x="11" y="54"/>
                    </a:lnTo>
                    <a:lnTo>
                      <a:pt x="11" y="48"/>
                    </a:lnTo>
                    <a:lnTo>
                      <a:pt x="11" y="38"/>
                    </a:lnTo>
                    <a:lnTo>
                      <a:pt x="12" y="21"/>
                    </a:lnTo>
                    <a:lnTo>
                      <a:pt x="5" y="16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2" y="5"/>
                    </a:lnTo>
                    <a:lnTo>
                      <a:pt x="18" y="7"/>
                    </a:lnTo>
                    <a:lnTo>
                      <a:pt x="25" y="9"/>
                    </a:lnTo>
                    <a:lnTo>
                      <a:pt x="28" y="17"/>
                    </a:lnTo>
                    <a:lnTo>
                      <a:pt x="28" y="30"/>
                    </a:lnTo>
                    <a:lnTo>
                      <a:pt x="26" y="43"/>
                    </a:lnTo>
                    <a:lnTo>
                      <a:pt x="25" y="55"/>
                    </a:lnTo>
                    <a:lnTo>
                      <a:pt x="28" y="62"/>
                    </a:lnTo>
                    <a:lnTo>
                      <a:pt x="33" y="73"/>
                    </a:lnTo>
                    <a:lnTo>
                      <a:pt x="40" y="81"/>
                    </a:lnTo>
                    <a:lnTo>
                      <a:pt x="44" y="83"/>
                    </a:lnTo>
                    <a:lnTo>
                      <a:pt x="45" y="69"/>
                    </a:lnTo>
                    <a:lnTo>
                      <a:pt x="48" y="58"/>
                    </a:lnTo>
                    <a:lnTo>
                      <a:pt x="51" y="47"/>
                    </a:lnTo>
                    <a:lnTo>
                      <a:pt x="53" y="36"/>
                    </a:lnTo>
                    <a:lnTo>
                      <a:pt x="62" y="41"/>
                    </a:lnTo>
                    <a:lnTo>
                      <a:pt x="71" y="47"/>
                    </a:lnTo>
                    <a:lnTo>
                      <a:pt x="79" y="53"/>
                    </a:lnTo>
                    <a:lnTo>
                      <a:pt x="86" y="59"/>
                    </a:lnTo>
                    <a:lnTo>
                      <a:pt x="86" y="67"/>
                    </a:lnTo>
                    <a:lnTo>
                      <a:pt x="83" y="77"/>
                    </a:lnTo>
                    <a:lnTo>
                      <a:pt x="81" y="90"/>
                    </a:lnTo>
                    <a:lnTo>
                      <a:pt x="79" y="106"/>
                    </a:lnTo>
                    <a:lnTo>
                      <a:pt x="76" y="101"/>
                    </a:lnTo>
                    <a:lnTo>
                      <a:pt x="74" y="90"/>
                    </a:lnTo>
                    <a:lnTo>
                      <a:pt x="73" y="75"/>
                    </a:lnTo>
                    <a:lnTo>
                      <a:pt x="73" y="60"/>
                    </a:lnTo>
                    <a:lnTo>
                      <a:pt x="70" y="59"/>
                    </a:lnTo>
                    <a:lnTo>
                      <a:pt x="66" y="58"/>
                    </a:lnTo>
                    <a:lnTo>
                      <a:pt x="62" y="58"/>
                    </a:lnTo>
                    <a:lnTo>
                      <a:pt x="58" y="56"/>
                    </a:lnTo>
                    <a:lnTo>
                      <a:pt x="56" y="70"/>
                    </a:lnTo>
                    <a:lnTo>
                      <a:pt x="55" y="83"/>
                    </a:lnTo>
                    <a:lnTo>
                      <a:pt x="55" y="94"/>
                    </a:lnTo>
                    <a:lnTo>
                      <a:pt x="55" y="106"/>
                    </a:lnTo>
                    <a:lnTo>
                      <a:pt x="49" y="106"/>
                    </a:lnTo>
                    <a:lnTo>
                      <a:pt x="42" y="103"/>
                    </a:lnTo>
                    <a:lnTo>
                      <a:pt x="35" y="97"/>
                    </a:lnTo>
                    <a:lnTo>
                      <a:pt x="29" y="89"/>
                    </a:lnTo>
                    <a:lnTo>
                      <a:pt x="23" y="81"/>
                    </a:lnTo>
                    <a:lnTo>
                      <a:pt x="18" y="73"/>
                    </a:lnTo>
                    <a:lnTo>
                      <a:pt x="14" y="66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"/>
              <p:cNvSpPr>
                <a:spLocks/>
              </p:cNvSpPr>
              <p:nvPr/>
            </p:nvSpPr>
            <p:spPr bwMode="auto">
              <a:xfrm>
                <a:off x="5576888" y="5989638"/>
                <a:ext cx="239713" cy="284163"/>
              </a:xfrm>
              <a:custGeom>
                <a:avLst/>
                <a:gdLst/>
                <a:ahLst/>
                <a:cxnLst>
                  <a:cxn ang="0">
                    <a:pos x="16" y="39"/>
                  </a:cxn>
                  <a:cxn ang="0">
                    <a:pos x="12" y="36"/>
                  </a:cxn>
                  <a:cxn ang="0">
                    <a:pos x="10" y="31"/>
                  </a:cxn>
                  <a:cxn ang="0">
                    <a:pos x="13" y="29"/>
                  </a:cxn>
                  <a:cxn ang="0">
                    <a:pos x="19" y="24"/>
                  </a:cxn>
                  <a:cxn ang="0">
                    <a:pos x="34" y="17"/>
                  </a:cxn>
                  <a:cxn ang="0">
                    <a:pos x="53" y="10"/>
                  </a:cxn>
                  <a:cxn ang="0">
                    <a:pos x="78" y="3"/>
                  </a:cxn>
                  <a:cxn ang="0">
                    <a:pos x="105" y="0"/>
                  </a:cxn>
                  <a:cxn ang="0">
                    <a:pos x="133" y="0"/>
                  </a:cxn>
                  <a:cxn ang="0">
                    <a:pos x="160" y="3"/>
                  </a:cxn>
                  <a:cxn ang="0">
                    <a:pos x="187" y="14"/>
                  </a:cxn>
                  <a:cxn ang="0">
                    <a:pos x="197" y="23"/>
                  </a:cxn>
                  <a:cxn ang="0">
                    <a:pos x="194" y="24"/>
                  </a:cxn>
                  <a:cxn ang="0">
                    <a:pos x="193" y="31"/>
                  </a:cxn>
                  <a:cxn ang="0">
                    <a:pos x="195" y="48"/>
                  </a:cxn>
                  <a:cxn ang="0">
                    <a:pos x="202" y="70"/>
                  </a:cxn>
                  <a:cxn ang="0">
                    <a:pos x="209" y="70"/>
                  </a:cxn>
                  <a:cxn ang="0">
                    <a:pos x="218" y="71"/>
                  </a:cxn>
                  <a:cxn ang="0">
                    <a:pos x="231" y="74"/>
                  </a:cxn>
                  <a:cxn ang="0">
                    <a:pos x="241" y="62"/>
                  </a:cxn>
                  <a:cxn ang="0">
                    <a:pos x="242" y="36"/>
                  </a:cxn>
                  <a:cxn ang="0">
                    <a:pos x="250" y="23"/>
                  </a:cxn>
                  <a:cxn ang="0">
                    <a:pos x="265" y="24"/>
                  </a:cxn>
                  <a:cxn ang="0">
                    <a:pos x="283" y="28"/>
                  </a:cxn>
                  <a:cxn ang="0">
                    <a:pos x="295" y="35"/>
                  </a:cxn>
                  <a:cxn ang="0">
                    <a:pos x="300" y="52"/>
                  </a:cxn>
                  <a:cxn ang="0">
                    <a:pos x="302" y="81"/>
                  </a:cxn>
                  <a:cxn ang="0">
                    <a:pos x="292" y="89"/>
                  </a:cxn>
                  <a:cxn ang="0">
                    <a:pos x="286" y="59"/>
                  </a:cxn>
                  <a:cxn ang="0">
                    <a:pos x="278" y="45"/>
                  </a:cxn>
                  <a:cxn ang="0">
                    <a:pos x="265" y="44"/>
                  </a:cxn>
                  <a:cxn ang="0">
                    <a:pos x="258" y="58"/>
                  </a:cxn>
                  <a:cxn ang="0">
                    <a:pos x="260" y="77"/>
                  </a:cxn>
                  <a:cxn ang="0">
                    <a:pos x="254" y="93"/>
                  </a:cxn>
                  <a:cxn ang="0">
                    <a:pos x="234" y="92"/>
                  </a:cxn>
                  <a:cxn ang="0">
                    <a:pos x="217" y="89"/>
                  </a:cxn>
                  <a:cxn ang="0">
                    <a:pos x="203" y="85"/>
                  </a:cxn>
                  <a:cxn ang="0">
                    <a:pos x="197" y="91"/>
                  </a:cxn>
                  <a:cxn ang="0">
                    <a:pos x="196" y="105"/>
                  </a:cxn>
                  <a:cxn ang="0">
                    <a:pos x="199" y="143"/>
                  </a:cxn>
                  <a:cxn ang="0">
                    <a:pos x="195" y="264"/>
                  </a:cxn>
                  <a:cxn ang="0">
                    <a:pos x="178" y="296"/>
                  </a:cxn>
                  <a:cxn ang="0">
                    <a:pos x="178" y="95"/>
                  </a:cxn>
                  <a:cxn ang="0">
                    <a:pos x="165" y="20"/>
                  </a:cxn>
                  <a:cxn ang="0">
                    <a:pos x="127" y="15"/>
                  </a:cxn>
                  <a:cxn ang="0">
                    <a:pos x="86" y="16"/>
                  </a:cxn>
                  <a:cxn ang="0">
                    <a:pos x="49" y="25"/>
                  </a:cxn>
                  <a:cxn ang="0">
                    <a:pos x="30" y="106"/>
                  </a:cxn>
                  <a:cxn ang="0">
                    <a:pos x="15" y="256"/>
                  </a:cxn>
                  <a:cxn ang="0">
                    <a:pos x="0" y="252"/>
                  </a:cxn>
                  <a:cxn ang="0">
                    <a:pos x="16" y="80"/>
                  </a:cxn>
                </a:cxnLst>
                <a:rect l="0" t="0" r="r" b="b"/>
                <a:pathLst>
                  <a:path w="303" h="357">
                    <a:moveTo>
                      <a:pt x="21" y="40"/>
                    </a:moveTo>
                    <a:lnTo>
                      <a:pt x="16" y="39"/>
                    </a:lnTo>
                    <a:lnTo>
                      <a:pt x="14" y="38"/>
                    </a:lnTo>
                    <a:lnTo>
                      <a:pt x="12" y="36"/>
                    </a:lnTo>
                    <a:lnTo>
                      <a:pt x="7" y="33"/>
                    </a:lnTo>
                    <a:lnTo>
                      <a:pt x="10" y="31"/>
                    </a:lnTo>
                    <a:lnTo>
                      <a:pt x="12" y="30"/>
                    </a:lnTo>
                    <a:lnTo>
                      <a:pt x="13" y="29"/>
                    </a:lnTo>
                    <a:lnTo>
                      <a:pt x="14" y="27"/>
                    </a:lnTo>
                    <a:lnTo>
                      <a:pt x="19" y="24"/>
                    </a:lnTo>
                    <a:lnTo>
                      <a:pt x="26" y="21"/>
                    </a:lnTo>
                    <a:lnTo>
                      <a:pt x="34" y="17"/>
                    </a:lnTo>
                    <a:lnTo>
                      <a:pt x="43" y="14"/>
                    </a:lnTo>
                    <a:lnTo>
                      <a:pt x="53" y="10"/>
                    </a:lnTo>
                    <a:lnTo>
                      <a:pt x="65" y="7"/>
                    </a:lnTo>
                    <a:lnTo>
                      <a:pt x="78" y="3"/>
                    </a:lnTo>
                    <a:lnTo>
                      <a:pt x="91" y="1"/>
                    </a:lnTo>
                    <a:lnTo>
                      <a:pt x="105" y="0"/>
                    </a:lnTo>
                    <a:lnTo>
                      <a:pt x="119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0" y="3"/>
                    </a:lnTo>
                    <a:lnTo>
                      <a:pt x="174" y="8"/>
                    </a:lnTo>
                    <a:lnTo>
                      <a:pt x="187" y="14"/>
                    </a:lnTo>
                    <a:lnTo>
                      <a:pt x="199" y="22"/>
                    </a:lnTo>
                    <a:lnTo>
                      <a:pt x="197" y="23"/>
                    </a:lnTo>
                    <a:lnTo>
                      <a:pt x="196" y="23"/>
                    </a:lnTo>
                    <a:lnTo>
                      <a:pt x="194" y="24"/>
                    </a:lnTo>
                    <a:lnTo>
                      <a:pt x="193" y="25"/>
                    </a:lnTo>
                    <a:lnTo>
                      <a:pt x="193" y="31"/>
                    </a:lnTo>
                    <a:lnTo>
                      <a:pt x="194" y="37"/>
                    </a:lnTo>
                    <a:lnTo>
                      <a:pt x="195" y="48"/>
                    </a:lnTo>
                    <a:lnTo>
                      <a:pt x="197" y="70"/>
                    </a:lnTo>
                    <a:lnTo>
                      <a:pt x="202" y="70"/>
                    </a:lnTo>
                    <a:lnTo>
                      <a:pt x="205" y="70"/>
                    </a:lnTo>
                    <a:lnTo>
                      <a:pt x="209" y="70"/>
                    </a:lnTo>
                    <a:lnTo>
                      <a:pt x="213" y="70"/>
                    </a:lnTo>
                    <a:lnTo>
                      <a:pt x="218" y="71"/>
                    </a:lnTo>
                    <a:lnTo>
                      <a:pt x="224" y="73"/>
                    </a:lnTo>
                    <a:lnTo>
                      <a:pt x="231" y="74"/>
                    </a:lnTo>
                    <a:lnTo>
                      <a:pt x="241" y="75"/>
                    </a:lnTo>
                    <a:lnTo>
                      <a:pt x="241" y="62"/>
                    </a:lnTo>
                    <a:lnTo>
                      <a:pt x="241" y="48"/>
                    </a:lnTo>
                    <a:lnTo>
                      <a:pt x="242" y="36"/>
                    </a:lnTo>
                    <a:lnTo>
                      <a:pt x="245" y="23"/>
                    </a:lnTo>
                    <a:lnTo>
                      <a:pt x="250" y="23"/>
                    </a:lnTo>
                    <a:lnTo>
                      <a:pt x="257" y="24"/>
                    </a:lnTo>
                    <a:lnTo>
                      <a:pt x="265" y="24"/>
                    </a:lnTo>
                    <a:lnTo>
                      <a:pt x="275" y="27"/>
                    </a:lnTo>
                    <a:lnTo>
                      <a:pt x="283" y="28"/>
                    </a:lnTo>
                    <a:lnTo>
                      <a:pt x="290" y="31"/>
                    </a:lnTo>
                    <a:lnTo>
                      <a:pt x="295" y="35"/>
                    </a:lnTo>
                    <a:lnTo>
                      <a:pt x="299" y="38"/>
                    </a:lnTo>
                    <a:lnTo>
                      <a:pt x="300" y="52"/>
                    </a:lnTo>
                    <a:lnTo>
                      <a:pt x="301" y="66"/>
                    </a:lnTo>
                    <a:lnTo>
                      <a:pt x="302" y="81"/>
                    </a:lnTo>
                    <a:lnTo>
                      <a:pt x="303" y="95"/>
                    </a:lnTo>
                    <a:lnTo>
                      <a:pt x="292" y="89"/>
                    </a:lnTo>
                    <a:lnTo>
                      <a:pt x="287" y="75"/>
                    </a:lnTo>
                    <a:lnTo>
                      <a:pt x="286" y="59"/>
                    </a:lnTo>
                    <a:lnTo>
                      <a:pt x="285" y="45"/>
                    </a:lnTo>
                    <a:lnTo>
                      <a:pt x="278" y="45"/>
                    </a:lnTo>
                    <a:lnTo>
                      <a:pt x="272" y="44"/>
                    </a:lnTo>
                    <a:lnTo>
                      <a:pt x="265" y="44"/>
                    </a:lnTo>
                    <a:lnTo>
                      <a:pt x="258" y="44"/>
                    </a:lnTo>
                    <a:lnTo>
                      <a:pt x="258" y="58"/>
                    </a:lnTo>
                    <a:lnTo>
                      <a:pt x="258" y="68"/>
                    </a:lnTo>
                    <a:lnTo>
                      <a:pt x="260" y="77"/>
                    </a:lnTo>
                    <a:lnTo>
                      <a:pt x="263" y="92"/>
                    </a:lnTo>
                    <a:lnTo>
                      <a:pt x="254" y="93"/>
                    </a:lnTo>
                    <a:lnTo>
                      <a:pt x="243" y="93"/>
                    </a:lnTo>
                    <a:lnTo>
                      <a:pt x="234" y="92"/>
                    </a:lnTo>
                    <a:lnTo>
                      <a:pt x="225" y="90"/>
                    </a:lnTo>
                    <a:lnTo>
                      <a:pt x="217" y="89"/>
                    </a:lnTo>
                    <a:lnTo>
                      <a:pt x="209" y="86"/>
                    </a:lnTo>
                    <a:lnTo>
                      <a:pt x="203" y="85"/>
                    </a:lnTo>
                    <a:lnTo>
                      <a:pt x="197" y="85"/>
                    </a:lnTo>
                    <a:lnTo>
                      <a:pt x="197" y="91"/>
                    </a:lnTo>
                    <a:lnTo>
                      <a:pt x="197" y="98"/>
                    </a:lnTo>
                    <a:lnTo>
                      <a:pt x="196" y="105"/>
                    </a:lnTo>
                    <a:lnTo>
                      <a:pt x="196" y="112"/>
                    </a:lnTo>
                    <a:lnTo>
                      <a:pt x="199" y="143"/>
                    </a:lnTo>
                    <a:lnTo>
                      <a:pt x="197" y="192"/>
                    </a:lnTo>
                    <a:lnTo>
                      <a:pt x="195" y="264"/>
                    </a:lnTo>
                    <a:lnTo>
                      <a:pt x="193" y="357"/>
                    </a:lnTo>
                    <a:lnTo>
                      <a:pt x="178" y="296"/>
                    </a:lnTo>
                    <a:lnTo>
                      <a:pt x="174" y="197"/>
                    </a:lnTo>
                    <a:lnTo>
                      <a:pt x="178" y="95"/>
                    </a:lnTo>
                    <a:lnTo>
                      <a:pt x="180" y="24"/>
                    </a:lnTo>
                    <a:lnTo>
                      <a:pt x="165" y="20"/>
                    </a:lnTo>
                    <a:lnTo>
                      <a:pt x="147" y="17"/>
                    </a:lnTo>
                    <a:lnTo>
                      <a:pt x="127" y="15"/>
                    </a:lnTo>
                    <a:lnTo>
                      <a:pt x="106" y="14"/>
                    </a:lnTo>
                    <a:lnTo>
                      <a:pt x="86" y="16"/>
                    </a:lnTo>
                    <a:lnTo>
                      <a:pt x="66" y="20"/>
                    </a:lnTo>
                    <a:lnTo>
                      <a:pt x="49" y="25"/>
                    </a:lnTo>
                    <a:lnTo>
                      <a:pt x="36" y="35"/>
                    </a:lnTo>
                    <a:lnTo>
                      <a:pt x="30" y="106"/>
                    </a:lnTo>
                    <a:lnTo>
                      <a:pt x="23" y="175"/>
                    </a:lnTo>
                    <a:lnTo>
                      <a:pt x="15" y="256"/>
                    </a:lnTo>
                    <a:lnTo>
                      <a:pt x="4" y="356"/>
                    </a:lnTo>
                    <a:lnTo>
                      <a:pt x="0" y="252"/>
                    </a:lnTo>
                    <a:lnTo>
                      <a:pt x="7" y="154"/>
                    </a:lnTo>
                    <a:lnTo>
                      <a:pt x="16" y="80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9"/>
              <p:cNvSpPr>
                <a:spLocks/>
              </p:cNvSpPr>
              <p:nvPr/>
            </p:nvSpPr>
            <p:spPr bwMode="auto">
              <a:xfrm>
                <a:off x="6232525" y="6129338"/>
                <a:ext cx="49213" cy="95250"/>
              </a:xfrm>
              <a:custGeom>
                <a:avLst/>
                <a:gdLst/>
                <a:ahLst/>
                <a:cxnLst>
                  <a:cxn ang="0">
                    <a:pos x="11" y="79"/>
                  </a:cxn>
                  <a:cxn ang="0">
                    <a:pos x="10" y="66"/>
                  </a:cxn>
                  <a:cxn ang="0">
                    <a:pos x="12" y="51"/>
                  </a:cxn>
                  <a:cxn ang="0">
                    <a:pos x="15" y="34"/>
                  </a:cxn>
                  <a:cxn ang="0">
                    <a:pos x="15" y="18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1" y="3"/>
                  </a:cxn>
                  <a:cxn ang="0">
                    <a:pos x="16" y="6"/>
                  </a:cxn>
                  <a:cxn ang="0">
                    <a:pos x="23" y="11"/>
                  </a:cxn>
                  <a:cxn ang="0">
                    <a:pos x="23" y="27"/>
                  </a:cxn>
                  <a:cxn ang="0">
                    <a:pos x="23" y="43"/>
                  </a:cxn>
                  <a:cxn ang="0">
                    <a:pos x="23" y="60"/>
                  </a:cxn>
                  <a:cxn ang="0">
                    <a:pos x="23" y="76"/>
                  </a:cxn>
                  <a:cxn ang="0">
                    <a:pos x="27" y="83"/>
                  </a:cxn>
                  <a:cxn ang="0">
                    <a:pos x="34" y="91"/>
                  </a:cxn>
                  <a:cxn ang="0">
                    <a:pos x="41" y="101"/>
                  </a:cxn>
                  <a:cxn ang="0">
                    <a:pos x="45" y="104"/>
                  </a:cxn>
                  <a:cxn ang="0">
                    <a:pos x="45" y="94"/>
                  </a:cxn>
                  <a:cxn ang="0">
                    <a:pos x="46" y="83"/>
                  </a:cxn>
                  <a:cxn ang="0">
                    <a:pos x="48" y="74"/>
                  </a:cxn>
                  <a:cxn ang="0">
                    <a:pos x="56" y="68"/>
                  </a:cxn>
                  <a:cxn ang="0">
                    <a:pos x="60" y="79"/>
                  </a:cxn>
                  <a:cxn ang="0">
                    <a:pos x="61" y="94"/>
                  </a:cxn>
                  <a:cxn ang="0">
                    <a:pos x="60" y="109"/>
                  </a:cxn>
                  <a:cxn ang="0">
                    <a:pos x="56" y="119"/>
                  </a:cxn>
                  <a:cxn ang="0">
                    <a:pos x="48" y="118"/>
                  </a:cxn>
                  <a:cxn ang="0">
                    <a:pos x="41" y="116"/>
                  </a:cxn>
                  <a:cxn ang="0">
                    <a:pos x="34" y="111"/>
                  </a:cxn>
                  <a:cxn ang="0">
                    <a:pos x="30" y="105"/>
                  </a:cxn>
                  <a:cxn ang="0">
                    <a:pos x="25" y="99"/>
                  </a:cxn>
                  <a:cxn ang="0">
                    <a:pos x="20" y="93"/>
                  </a:cxn>
                  <a:cxn ang="0">
                    <a:pos x="16" y="86"/>
                  </a:cxn>
                  <a:cxn ang="0">
                    <a:pos x="11" y="79"/>
                  </a:cxn>
                </a:cxnLst>
                <a:rect l="0" t="0" r="r" b="b"/>
                <a:pathLst>
                  <a:path w="61" h="119">
                    <a:moveTo>
                      <a:pt x="11" y="79"/>
                    </a:moveTo>
                    <a:lnTo>
                      <a:pt x="10" y="66"/>
                    </a:lnTo>
                    <a:lnTo>
                      <a:pt x="12" y="51"/>
                    </a:lnTo>
                    <a:lnTo>
                      <a:pt x="15" y="34"/>
                    </a:lnTo>
                    <a:lnTo>
                      <a:pt x="15" y="18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16" y="6"/>
                    </a:lnTo>
                    <a:lnTo>
                      <a:pt x="23" y="11"/>
                    </a:lnTo>
                    <a:lnTo>
                      <a:pt x="23" y="27"/>
                    </a:lnTo>
                    <a:lnTo>
                      <a:pt x="23" y="43"/>
                    </a:lnTo>
                    <a:lnTo>
                      <a:pt x="23" y="60"/>
                    </a:lnTo>
                    <a:lnTo>
                      <a:pt x="23" y="76"/>
                    </a:lnTo>
                    <a:lnTo>
                      <a:pt x="27" y="83"/>
                    </a:lnTo>
                    <a:lnTo>
                      <a:pt x="34" y="91"/>
                    </a:lnTo>
                    <a:lnTo>
                      <a:pt x="41" y="101"/>
                    </a:lnTo>
                    <a:lnTo>
                      <a:pt x="45" y="104"/>
                    </a:lnTo>
                    <a:lnTo>
                      <a:pt x="45" y="94"/>
                    </a:lnTo>
                    <a:lnTo>
                      <a:pt x="46" y="83"/>
                    </a:lnTo>
                    <a:lnTo>
                      <a:pt x="48" y="74"/>
                    </a:lnTo>
                    <a:lnTo>
                      <a:pt x="56" y="68"/>
                    </a:lnTo>
                    <a:lnTo>
                      <a:pt x="60" y="79"/>
                    </a:lnTo>
                    <a:lnTo>
                      <a:pt x="61" y="94"/>
                    </a:lnTo>
                    <a:lnTo>
                      <a:pt x="60" y="109"/>
                    </a:lnTo>
                    <a:lnTo>
                      <a:pt x="56" y="119"/>
                    </a:lnTo>
                    <a:lnTo>
                      <a:pt x="48" y="118"/>
                    </a:lnTo>
                    <a:lnTo>
                      <a:pt x="41" y="116"/>
                    </a:lnTo>
                    <a:lnTo>
                      <a:pt x="34" y="111"/>
                    </a:lnTo>
                    <a:lnTo>
                      <a:pt x="30" y="105"/>
                    </a:lnTo>
                    <a:lnTo>
                      <a:pt x="25" y="99"/>
                    </a:lnTo>
                    <a:lnTo>
                      <a:pt x="20" y="93"/>
                    </a:lnTo>
                    <a:lnTo>
                      <a:pt x="16" y="86"/>
                    </a:lnTo>
                    <a:lnTo>
                      <a:pt x="11" y="79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20"/>
              <p:cNvSpPr>
                <a:spLocks/>
              </p:cNvSpPr>
              <p:nvPr/>
            </p:nvSpPr>
            <p:spPr bwMode="auto">
              <a:xfrm>
                <a:off x="6126163" y="6088063"/>
                <a:ext cx="101600" cy="93663"/>
              </a:xfrm>
              <a:custGeom>
                <a:avLst/>
                <a:gdLst/>
                <a:ahLst/>
                <a:cxnLst>
                  <a:cxn ang="0">
                    <a:pos x="85" y="70"/>
                  </a:cxn>
                  <a:cxn ang="0">
                    <a:pos x="84" y="39"/>
                  </a:cxn>
                  <a:cxn ang="0">
                    <a:pos x="78" y="24"/>
                  </a:cxn>
                  <a:cxn ang="0">
                    <a:pos x="69" y="26"/>
                  </a:cxn>
                  <a:cxn ang="0">
                    <a:pos x="64" y="36"/>
                  </a:cxn>
                  <a:cxn ang="0">
                    <a:pos x="62" y="66"/>
                  </a:cxn>
                  <a:cxn ang="0">
                    <a:pos x="54" y="67"/>
                  </a:cxn>
                  <a:cxn ang="0">
                    <a:pos x="39" y="63"/>
                  </a:cxn>
                  <a:cxn ang="0">
                    <a:pos x="23" y="59"/>
                  </a:cxn>
                  <a:cxn ang="0">
                    <a:pos x="7" y="52"/>
                  </a:cxn>
                  <a:cxn ang="0">
                    <a:pos x="4" y="44"/>
                  </a:cxn>
                  <a:cxn ang="0">
                    <a:pos x="19" y="45"/>
                  </a:cxn>
                  <a:cxn ang="0">
                    <a:pos x="34" y="47"/>
                  </a:cxn>
                  <a:cxn ang="0">
                    <a:pos x="47" y="48"/>
                  </a:cxn>
                  <a:cxn ang="0">
                    <a:pos x="49" y="36"/>
                  </a:cxn>
                  <a:cxn ang="0">
                    <a:pos x="48" y="12"/>
                  </a:cxn>
                  <a:cxn ang="0">
                    <a:pos x="55" y="0"/>
                  </a:cxn>
                  <a:cxn ang="0">
                    <a:pos x="68" y="2"/>
                  </a:cxn>
                  <a:cxn ang="0">
                    <a:pos x="79" y="5"/>
                  </a:cxn>
                  <a:cxn ang="0">
                    <a:pos x="90" y="10"/>
                  </a:cxn>
                  <a:cxn ang="0">
                    <a:pos x="95" y="29"/>
                  </a:cxn>
                  <a:cxn ang="0">
                    <a:pos x="97" y="63"/>
                  </a:cxn>
                  <a:cxn ang="0">
                    <a:pos x="101" y="83"/>
                  </a:cxn>
                  <a:cxn ang="0">
                    <a:pos x="109" y="90"/>
                  </a:cxn>
                  <a:cxn ang="0">
                    <a:pos x="115" y="82"/>
                  </a:cxn>
                  <a:cxn ang="0">
                    <a:pos x="117" y="56"/>
                  </a:cxn>
                  <a:cxn ang="0">
                    <a:pos x="125" y="70"/>
                  </a:cxn>
                  <a:cxn ang="0">
                    <a:pos x="128" y="106"/>
                  </a:cxn>
                  <a:cxn ang="0">
                    <a:pos x="123" y="117"/>
                  </a:cxn>
                  <a:cxn ang="0">
                    <a:pos x="113" y="110"/>
                  </a:cxn>
                  <a:cxn ang="0">
                    <a:pos x="100" y="98"/>
                  </a:cxn>
                  <a:cxn ang="0">
                    <a:pos x="89" y="89"/>
                  </a:cxn>
                </a:cxnLst>
                <a:rect l="0" t="0" r="r" b="b"/>
                <a:pathLst>
                  <a:path w="128" h="118">
                    <a:moveTo>
                      <a:pt x="86" y="86"/>
                    </a:moveTo>
                    <a:lnTo>
                      <a:pt x="85" y="70"/>
                    </a:lnTo>
                    <a:lnTo>
                      <a:pt x="85" y="55"/>
                    </a:lnTo>
                    <a:lnTo>
                      <a:pt x="84" y="39"/>
                    </a:lnTo>
                    <a:lnTo>
                      <a:pt x="83" y="22"/>
                    </a:lnTo>
                    <a:lnTo>
                      <a:pt x="78" y="24"/>
                    </a:lnTo>
                    <a:lnTo>
                      <a:pt x="74" y="25"/>
                    </a:lnTo>
                    <a:lnTo>
                      <a:pt x="69" y="26"/>
                    </a:lnTo>
                    <a:lnTo>
                      <a:pt x="64" y="27"/>
                    </a:lnTo>
                    <a:lnTo>
                      <a:pt x="64" y="36"/>
                    </a:lnTo>
                    <a:lnTo>
                      <a:pt x="64" y="51"/>
                    </a:lnTo>
                    <a:lnTo>
                      <a:pt x="62" y="66"/>
                    </a:lnTo>
                    <a:lnTo>
                      <a:pt x="60" y="73"/>
                    </a:lnTo>
                    <a:lnTo>
                      <a:pt x="54" y="67"/>
                    </a:lnTo>
                    <a:lnTo>
                      <a:pt x="47" y="65"/>
                    </a:lnTo>
                    <a:lnTo>
                      <a:pt x="39" y="63"/>
                    </a:lnTo>
                    <a:lnTo>
                      <a:pt x="32" y="60"/>
                    </a:lnTo>
                    <a:lnTo>
                      <a:pt x="23" y="59"/>
                    </a:lnTo>
                    <a:lnTo>
                      <a:pt x="15" y="57"/>
                    </a:lnTo>
                    <a:lnTo>
                      <a:pt x="7" y="52"/>
                    </a:lnTo>
                    <a:lnTo>
                      <a:pt x="0" y="45"/>
                    </a:lnTo>
                    <a:lnTo>
                      <a:pt x="4" y="44"/>
                    </a:lnTo>
                    <a:lnTo>
                      <a:pt x="11" y="44"/>
                    </a:lnTo>
                    <a:lnTo>
                      <a:pt x="19" y="45"/>
                    </a:lnTo>
                    <a:lnTo>
                      <a:pt x="27" y="47"/>
                    </a:lnTo>
                    <a:lnTo>
                      <a:pt x="34" y="47"/>
                    </a:lnTo>
                    <a:lnTo>
                      <a:pt x="41" y="48"/>
                    </a:lnTo>
                    <a:lnTo>
                      <a:pt x="47" y="48"/>
                    </a:lnTo>
                    <a:lnTo>
                      <a:pt x="49" y="48"/>
                    </a:lnTo>
                    <a:lnTo>
                      <a:pt x="49" y="36"/>
                    </a:lnTo>
                    <a:lnTo>
                      <a:pt x="49" y="24"/>
                    </a:lnTo>
                    <a:lnTo>
                      <a:pt x="48" y="12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2" y="2"/>
                    </a:lnTo>
                    <a:lnTo>
                      <a:pt x="68" y="2"/>
                    </a:lnTo>
                    <a:lnTo>
                      <a:pt x="74" y="3"/>
                    </a:lnTo>
                    <a:lnTo>
                      <a:pt x="79" y="5"/>
                    </a:lnTo>
                    <a:lnTo>
                      <a:pt x="84" y="6"/>
                    </a:lnTo>
                    <a:lnTo>
                      <a:pt x="90" y="10"/>
                    </a:lnTo>
                    <a:lnTo>
                      <a:pt x="95" y="12"/>
                    </a:lnTo>
                    <a:lnTo>
                      <a:pt x="95" y="29"/>
                    </a:lnTo>
                    <a:lnTo>
                      <a:pt x="97" y="45"/>
                    </a:lnTo>
                    <a:lnTo>
                      <a:pt x="97" y="63"/>
                    </a:lnTo>
                    <a:lnTo>
                      <a:pt x="98" y="79"/>
                    </a:lnTo>
                    <a:lnTo>
                      <a:pt x="101" y="83"/>
                    </a:lnTo>
                    <a:lnTo>
                      <a:pt x="106" y="87"/>
                    </a:lnTo>
                    <a:lnTo>
                      <a:pt x="109" y="90"/>
                    </a:lnTo>
                    <a:lnTo>
                      <a:pt x="114" y="93"/>
                    </a:lnTo>
                    <a:lnTo>
                      <a:pt x="115" y="82"/>
                    </a:lnTo>
                    <a:lnTo>
                      <a:pt x="116" y="67"/>
                    </a:lnTo>
                    <a:lnTo>
                      <a:pt x="117" y="56"/>
                    </a:lnTo>
                    <a:lnTo>
                      <a:pt x="121" y="55"/>
                    </a:lnTo>
                    <a:lnTo>
                      <a:pt x="125" y="70"/>
                    </a:lnTo>
                    <a:lnTo>
                      <a:pt x="128" y="88"/>
                    </a:lnTo>
                    <a:lnTo>
                      <a:pt x="128" y="106"/>
                    </a:lnTo>
                    <a:lnTo>
                      <a:pt x="127" y="118"/>
                    </a:lnTo>
                    <a:lnTo>
                      <a:pt x="123" y="117"/>
                    </a:lnTo>
                    <a:lnTo>
                      <a:pt x="118" y="113"/>
                    </a:lnTo>
                    <a:lnTo>
                      <a:pt x="113" y="110"/>
                    </a:lnTo>
                    <a:lnTo>
                      <a:pt x="106" y="104"/>
                    </a:lnTo>
                    <a:lnTo>
                      <a:pt x="100" y="98"/>
                    </a:lnTo>
                    <a:lnTo>
                      <a:pt x="93" y="94"/>
                    </a:lnTo>
                    <a:lnTo>
                      <a:pt x="89" y="89"/>
                    </a:lnTo>
                    <a:lnTo>
                      <a:pt x="86" y="86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21"/>
              <p:cNvSpPr>
                <a:spLocks/>
              </p:cNvSpPr>
              <p:nvPr/>
            </p:nvSpPr>
            <p:spPr bwMode="auto">
              <a:xfrm>
                <a:off x="5738813" y="6097588"/>
                <a:ext cx="403225" cy="6508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20" y="0"/>
                  </a:cxn>
                  <a:cxn ang="0">
                    <a:pos x="41" y="0"/>
                  </a:cxn>
                  <a:cxn ang="0">
                    <a:pos x="67" y="2"/>
                  </a:cxn>
                  <a:cxn ang="0">
                    <a:pos x="98" y="7"/>
                  </a:cxn>
                  <a:cxn ang="0">
                    <a:pos x="134" y="12"/>
                  </a:cxn>
                  <a:cxn ang="0">
                    <a:pos x="173" y="17"/>
                  </a:cxn>
                  <a:cxn ang="0">
                    <a:pos x="213" y="24"/>
                  </a:cxn>
                  <a:cxn ang="0">
                    <a:pos x="256" y="31"/>
                  </a:cxn>
                  <a:cxn ang="0">
                    <a:pos x="299" y="39"/>
                  </a:cxn>
                  <a:cxn ang="0">
                    <a:pos x="341" y="46"/>
                  </a:cxn>
                  <a:cxn ang="0">
                    <a:pos x="382" y="54"/>
                  </a:cxn>
                  <a:cxn ang="0">
                    <a:pos x="420" y="61"/>
                  </a:cxn>
                  <a:cxn ang="0">
                    <a:pos x="454" y="68"/>
                  </a:cxn>
                  <a:cxn ang="0">
                    <a:pos x="484" y="75"/>
                  </a:cxn>
                  <a:cxn ang="0">
                    <a:pos x="510" y="81"/>
                  </a:cxn>
                  <a:cxn ang="0">
                    <a:pos x="501" y="82"/>
                  </a:cxn>
                  <a:cxn ang="0">
                    <a:pos x="484" y="81"/>
                  </a:cxn>
                  <a:cxn ang="0">
                    <a:pos x="459" y="80"/>
                  </a:cxn>
                  <a:cxn ang="0">
                    <a:pos x="428" y="76"/>
                  </a:cxn>
                  <a:cxn ang="0">
                    <a:pos x="391" y="71"/>
                  </a:cxn>
                  <a:cxn ang="0">
                    <a:pos x="349" y="67"/>
                  </a:cxn>
                  <a:cxn ang="0">
                    <a:pos x="306" y="61"/>
                  </a:cxn>
                  <a:cxn ang="0">
                    <a:pos x="261" y="54"/>
                  </a:cxn>
                  <a:cxn ang="0">
                    <a:pos x="216" y="48"/>
                  </a:cxn>
                  <a:cxn ang="0">
                    <a:pos x="172" y="41"/>
                  </a:cxn>
                  <a:cxn ang="0">
                    <a:pos x="129" y="33"/>
                  </a:cxn>
                  <a:cxn ang="0">
                    <a:pos x="91" y="27"/>
                  </a:cxn>
                  <a:cxn ang="0">
                    <a:pos x="58" y="21"/>
                  </a:cxn>
                  <a:cxn ang="0">
                    <a:pos x="31" y="14"/>
                  </a:cxn>
                  <a:cxn ang="0">
                    <a:pos x="12" y="8"/>
                  </a:cxn>
                  <a:cxn ang="0">
                    <a:pos x="0" y="3"/>
                  </a:cxn>
                </a:cxnLst>
                <a:rect l="0" t="0" r="r" b="b"/>
                <a:pathLst>
                  <a:path w="510" h="82">
                    <a:moveTo>
                      <a:pt x="0" y="3"/>
                    </a:moveTo>
                    <a:lnTo>
                      <a:pt x="6" y="1"/>
                    </a:lnTo>
                    <a:lnTo>
                      <a:pt x="20" y="0"/>
                    </a:lnTo>
                    <a:lnTo>
                      <a:pt x="41" y="0"/>
                    </a:lnTo>
                    <a:lnTo>
                      <a:pt x="67" y="2"/>
                    </a:lnTo>
                    <a:lnTo>
                      <a:pt x="98" y="7"/>
                    </a:lnTo>
                    <a:lnTo>
                      <a:pt x="134" y="12"/>
                    </a:lnTo>
                    <a:lnTo>
                      <a:pt x="173" y="17"/>
                    </a:lnTo>
                    <a:lnTo>
                      <a:pt x="213" y="24"/>
                    </a:lnTo>
                    <a:lnTo>
                      <a:pt x="256" y="31"/>
                    </a:lnTo>
                    <a:lnTo>
                      <a:pt x="299" y="39"/>
                    </a:lnTo>
                    <a:lnTo>
                      <a:pt x="341" y="46"/>
                    </a:lnTo>
                    <a:lnTo>
                      <a:pt x="382" y="54"/>
                    </a:lnTo>
                    <a:lnTo>
                      <a:pt x="420" y="61"/>
                    </a:lnTo>
                    <a:lnTo>
                      <a:pt x="454" y="68"/>
                    </a:lnTo>
                    <a:lnTo>
                      <a:pt x="484" y="75"/>
                    </a:lnTo>
                    <a:lnTo>
                      <a:pt x="510" y="81"/>
                    </a:lnTo>
                    <a:lnTo>
                      <a:pt x="501" y="82"/>
                    </a:lnTo>
                    <a:lnTo>
                      <a:pt x="484" y="81"/>
                    </a:lnTo>
                    <a:lnTo>
                      <a:pt x="459" y="80"/>
                    </a:lnTo>
                    <a:lnTo>
                      <a:pt x="428" y="76"/>
                    </a:lnTo>
                    <a:lnTo>
                      <a:pt x="391" y="71"/>
                    </a:lnTo>
                    <a:lnTo>
                      <a:pt x="349" y="67"/>
                    </a:lnTo>
                    <a:lnTo>
                      <a:pt x="306" y="61"/>
                    </a:lnTo>
                    <a:lnTo>
                      <a:pt x="261" y="54"/>
                    </a:lnTo>
                    <a:lnTo>
                      <a:pt x="216" y="48"/>
                    </a:lnTo>
                    <a:lnTo>
                      <a:pt x="172" y="41"/>
                    </a:lnTo>
                    <a:lnTo>
                      <a:pt x="129" y="33"/>
                    </a:lnTo>
                    <a:lnTo>
                      <a:pt x="91" y="27"/>
                    </a:lnTo>
                    <a:lnTo>
                      <a:pt x="58" y="21"/>
                    </a:lnTo>
                    <a:lnTo>
                      <a:pt x="31" y="14"/>
                    </a:lnTo>
                    <a:lnTo>
                      <a:pt x="12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22"/>
              <p:cNvSpPr>
                <a:spLocks/>
              </p:cNvSpPr>
              <p:nvPr/>
            </p:nvSpPr>
            <p:spPr bwMode="auto">
              <a:xfrm>
                <a:off x="6226175" y="5684838"/>
                <a:ext cx="260350" cy="519113"/>
              </a:xfrm>
              <a:custGeom>
                <a:avLst/>
                <a:gdLst/>
                <a:ahLst/>
                <a:cxnLst>
                  <a:cxn ang="0">
                    <a:pos x="134" y="536"/>
                  </a:cxn>
                  <a:cxn ang="0">
                    <a:pos x="135" y="258"/>
                  </a:cxn>
                  <a:cxn ang="0">
                    <a:pos x="117" y="130"/>
                  </a:cxn>
                  <a:cxn ang="0">
                    <a:pos x="85" y="126"/>
                  </a:cxn>
                  <a:cxn ang="0">
                    <a:pos x="60" y="128"/>
                  </a:cxn>
                  <a:cxn ang="0">
                    <a:pos x="40" y="129"/>
                  </a:cxn>
                  <a:cxn ang="0">
                    <a:pos x="23" y="196"/>
                  </a:cxn>
                  <a:cxn ang="0">
                    <a:pos x="26" y="412"/>
                  </a:cxn>
                  <a:cxn ang="0">
                    <a:pos x="5" y="431"/>
                  </a:cxn>
                  <a:cxn ang="0">
                    <a:pos x="0" y="89"/>
                  </a:cxn>
                  <a:cxn ang="0">
                    <a:pos x="6" y="3"/>
                  </a:cxn>
                  <a:cxn ang="0">
                    <a:pos x="7" y="0"/>
                  </a:cxn>
                  <a:cxn ang="0">
                    <a:pos x="17" y="29"/>
                  </a:cxn>
                  <a:cxn ang="0">
                    <a:pos x="22" y="77"/>
                  </a:cxn>
                  <a:cxn ang="0">
                    <a:pos x="36" y="107"/>
                  </a:cxn>
                  <a:cxn ang="0">
                    <a:pos x="66" y="109"/>
                  </a:cxn>
                  <a:cxn ang="0">
                    <a:pos x="98" y="112"/>
                  </a:cxn>
                  <a:cxn ang="0">
                    <a:pos x="128" y="115"/>
                  </a:cxn>
                  <a:cxn ang="0">
                    <a:pos x="141" y="106"/>
                  </a:cxn>
                  <a:cxn ang="0">
                    <a:pos x="142" y="86"/>
                  </a:cxn>
                  <a:cxn ang="0">
                    <a:pos x="141" y="74"/>
                  </a:cxn>
                  <a:cxn ang="0">
                    <a:pos x="134" y="74"/>
                  </a:cxn>
                  <a:cxn ang="0">
                    <a:pos x="132" y="72"/>
                  </a:cxn>
                  <a:cxn ang="0">
                    <a:pos x="132" y="71"/>
                  </a:cxn>
                  <a:cxn ang="0">
                    <a:pos x="144" y="64"/>
                  </a:cxn>
                  <a:cxn ang="0">
                    <a:pos x="170" y="54"/>
                  </a:cxn>
                  <a:cxn ang="0">
                    <a:pos x="194" y="47"/>
                  </a:cxn>
                  <a:cxn ang="0">
                    <a:pos x="217" y="45"/>
                  </a:cxn>
                  <a:cxn ang="0">
                    <a:pos x="240" y="44"/>
                  </a:cxn>
                  <a:cxn ang="0">
                    <a:pos x="263" y="46"/>
                  </a:cxn>
                  <a:cxn ang="0">
                    <a:pos x="287" y="52"/>
                  </a:cxn>
                  <a:cxn ang="0">
                    <a:pos x="313" y="61"/>
                  </a:cxn>
                  <a:cxn ang="0">
                    <a:pos x="326" y="68"/>
                  </a:cxn>
                  <a:cxn ang="0">
                    <a:pos x="326" y="72"/>
                  </a:cxn>
                  <a:cxn ang="0">
                    <a:pos x="325" y="74"/>
                  </a:cxn>
                  <a:cxn ang="0">
                    <a:pos x="322" y="77"/>
                  </a:cxn>
                  <a:cxn ang="0">
                    <a:pos x="324" y="148"/>
                  </a:cxn>
                  <a:cxn ang="0">
                    <a:pos x="330" y="425"/>
                  </a:cxn>
                  <a:cxn ang="0">
                    <a:pos x="315" y="512"/>
                  </a:cxn>
                  <a:cxn ang="0">
                    <a:pos x="307" y="177"/>
                  </a:cxn>
                  <a:cxn ang="0">
                    <a:pos x="294" y="71"/>
                  </a:cxn>
                  <a:cxn ang="0">
                    <a:pos x="261" y="65"/>
                  </a:cxn>
                  <a:cxn ang="0">
                    <a:pos x="219" y="64"/>
                  </a:cxn>
                  <a:cxn ang="0">
                    <a:pos x="176" y="68"/>
                  </a:cxn>
                  <a:cxn ang="0">
                    <a:pos x="155" y="76"/>
                  </a:cxn>
                  <a:cxn ang="0">
                    <a:pos x="154" y="84"/>
                  </a:cxn>
                  <a:cxn ang="0">
                    <a:pos x="151" y="198"/>
                  </a:cxn>
                  <a:cxn ang="0">
                    <a:pos x="151" y="527"/>
                  </a:cxn>
                </a:cxnLst>
                <a:rect l="0" t="0" r="r" b="b"/>
                <a:pathLst>
                  <a:path w="330" h="655">
                    <a:moveTo>
                      <a:pt x="147" y="655"/>
                    </a:moveTo>
                    <a:lnTo>
                      <a:pt x="134" y="536"/>
                    </a:lnTo>
                    <a:lnTo>
                      <a:pt x="133" y="398"/>
                    </a:lnTo>
                    <a:lnTo>
                      <a:pt x="135" y="258"/>
                    </a:lnTo>
                    <a:lnTo>
                      <a:pt x="138" y="136"/>
                    </a:lnTo>
                    <a:lnTo>
                      <a:pt x="117" y="130"/>
                    </a:lnTo>
                    <a:lnTo>
                      <a:pt x="98" y="127"/>
                    </a:lnTo>
                    <a:lnTo>
                      <a:pt x="85" y="126"/>
                    </a:lnTo>
                    <a:lnTo>
                      <a:pt x="72" y="127"/>
                    </a:lnTo>
                    <a:lnTo>
                      <a:pt x="60" y="128"/>
                    </a:lnTo>
                    <a:lnTo>
                      <a:pt x="50" y="129"/>
                    </a:lnTo>
                    <a:lnTo>
                      <a:pt x="40" y="129"/>
                    </a:lnTo>
                    <a:lnTo>
                      <a:pt x="27" y="129"/>
                    </a:lnTo>
                    <a:lnTo>
                      <a:pt x="23" y="196"/>
                    </a:lnTo>
                    <a:lnTo>
                      <a:pt x="26" y="294"/>
                    </a:lnTo>
                    <a:lnTo>
                      <a:pt x="26" y="412"/>
                    </a:lnTo>
                    <a:lnTo>
                      <a:pt x="17" y="540"/>
                    </a:lnTo>
                    <a:lnTo>
                      <a:pt x="5" y="431"/>
                    </a:lnTo>
                    <a:lnTo>
                      <a:pt x="0" y="256"/>
                    </a:lnTo>
                    <a:lnTo>
                      <a:pt x="0" y="89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7" y="29"/>
                    </a:lnTo>
                    <a:lnTo>
                      <a:pt x="21" y="53"/>
                    </a:lnTo>
                    <a:lnTo>
                      <a:pt x="22" y="77"/>
                    </a:lnTo>
                    <a:lnTo>
                      <a:pt x="23" y="109"/>
                    </a:lnTo>
                    <a:lnTo>
                      <a:pt x="36" y="107"/>
                    </a:lnTo>
                    <a:lnTo>
                      <a:pt x="50" y="107"/>
                    </a:lnTo>
                    <a:lnTo>
                      <a:pt x="66" y="109"/>
                    </a:lnTo>
                    <a:lnTo>
                      <a:pt x="82" y="110"/>
                    </a:lnTo>
                    <a:lnTo>
                      <a:pt x="98" y="112"/>
                    </a:lnTo>
                    <a:lnTo>
                      <a:pt x="113" y="114"/>
                    </a:lnTo>
                    <a:lnTo>
                      <a:pt x="128" y="115"/>
                    </a:lnTo>
                    <a:lnTo>
                      <a:pt x="140" y="117"/>
                    </a:lnTo>
                    <a:lnTo>
                      <a:pt x="141" y="106"/>
                    </a:lnTo>
                    <a:lnTo>
                      <a:pt x="142" y="96"/>
                    </a:lnTo>
                    <a:lnTo>
                      <a:pt x="142" y="86"/>
                    </a:lnTo>
                    <a:lnTo>
                      <a:pt x="143" y="75"/>
                    </a:lnTo>
                    <a:lnTo>
                      <a:pt x="141" y="74"/>
                    </a:lnTo>
                    <a:lnTo>
                      <a:pt x="138" y="74"/>
                    </a:lnTo>
                    <a:lnTo>
                      <a:pt x="134" y="74"/>
                    </a:lnTo>
                    <a:lnTo>
                      <a:pt x="132" y="73"/>
                    </a:lnTo>
                    <a:lnTo>
                      <a:pt x="132" y="72"/>
                    </a:lnTo>
                    <a:lnTo>
                      <a:pt x="132" y="71"/>
                    </a:lnTo>
                    <a:lnTo>
                      <a:pt x="132" y="71"/>
                    </a:lnTo>
                    <a:lnTo>
                      <a:pt x="132" y="69"/>
                    </a:lnTo>
                    <a:lnTo>
                      <a:pt x="144" y="64"/>
                    </a:lnTo>
                    <a:lnTo>
                      <a:pt x="157" y="59"/>
                    </a:lnTo>
                    <a:lnTo>
                      <a:pt x="170" y="54"/>
                    </a:lnTo>
                    <a:lnTo>
                      <a:pt x="182" y="51"/>
                    </a:lnTo>
                    <a:lnTo>
                      <a:pt x="194" y="47"/>
                    </a:lnTo>
                    <a:lnTo>
                      <a:pt x="205" y="46"/>
                    </a:lnTo>
                    <a:lnTo>
                      <a:pt x="217" y="45"/>
                    </a:lnTo>
                    <a:lnTo>
                      <a:pt x="229" y="44"/>
                    </a:lnTo>
                    <a:lnTo>
                      <a:pt x="240" y="44"/>
                    </a:lnTo>
                    <a:lnTo>
                      <a:pt x="252" y="45"/>
                    </a:lnTo>
                    <a:lnTo>
                      <a:pt x="263" y="46"/>
                    </a:lnTo>
                    <a:lnTo>
                      <a:pt x="275" y="50"/>
                    </a:lnTo>
                    <a:lnTo>
                      <a:pt x="287" y="52"/>
                    </a:lnTo>
                    <a:lnTo>
                      <a:pt x="300" y="57"/>
                    </a:lnTo>
                    <a:lnTo>
                      <a:pt x="313" y="61"/>
                    </a:lnTo>
                    <a:lnTo>
                      <a:pt x="326" y="67"/>
                    </a:lnTo>
                    <a:lnTo>
                      <a:pt x="326" y="68"/>
                    </a:lnTo>
                    <a:lnTo>
                      <a:pt x="326" y="69"/>
                    </a:lnTo>
                    <a:lnTo>
                      <a:pt x="326" y="72"/>
                    </a:lnTo>
                    <a:lnTo>
                      <a:pt x="326" y="73"/>
                    </a:lnTo>
                    <a:lnTo>
                      <a:pt x="325" y="74"/>
                    </a:lnTo>
                    <a:lnTo>
                      <a:pt x="324" y="75"/>
                    </a:lnTo>
                    <a:lnTo>
                      <a:pt x="322" y="77"/>
                    </a:lnTo>
                    <a:lnTo>
                      <a:pt x="316" y="79"/>
                    </a:lnTo>
                    <a:lnTo>
                      <a:pt x="324" y="148"/>
                    </a:lnTo>
                    <a:lnTo>
                      <a:pt x="328" y="270"/>
                    </a:lnTo>
                    <a:lnTo>
                      <a:pt x="330" y="425"/>
                    </a:lnTo>
                    <a:lnTo>
                      <a:pt x="329" y="595"/>
                    </a:lnTo>
                    <a:lnTo>
                      <a:pt x="315" y="512"/>
                    </a:lnTo>
                    <a:lnTo>
                      <a:pt x="309" y="348"/>
                    </a:lnTo>
                    <a:lnTo>
                      <a:pt x="307" y="177"/>
                    </a:lnTo>
                    <a:lnTo>
                      <a:pt x="306" y="75"/>
                    </a:lnTo>
                    <a:lnTo>
                      <a:pt x="294" y="71"/>
                    </a:lnTo>
                    <a:lnTo>
                      <a:pt x="278" y="67"/>
                    </a:lnTo>
                    <a:lnTo>
                      <a:pt x="261" y="65"/>
                    </a:lnTo>
                    <a:lnTo>
                      <a:pt x="240" y="64"/>
                    </a:lnTo>
                    <a:lnTo>
                      <a:pt x="219" y="64"/>
                    </a:lnTo>
                    <a:lnTo>
                      <a:pt x="197" y="65"/>
                    </a:lnTo>
                    <a:lnTo>
                      <a:pt x="176" y="68"/>
                    </a:lnTo>
                    <a:lnTo>
                      <a:pt x="155" y="73"/>
                    </a:lnTo>
                    <a:lnTo>
                      <a:pt x="155" y="76"/>
                    </a:lnTo>
                    <a:lnTo>
                      <a:pt x="155" y="80"/>
                    </a:lnTo>
                    <a:lnTo>
                      <a:pt x="154" y="84"/>
                    </a:lnTo>
                    <a:lnTo>
                      <a:pt x="154" y="87"/>
                    </a:lnTo>
                    <a:lnTo>
                      <a:pt x="151" y="198"/>
                    </a:lnTo>
                    <a:lnTo>
                      <a:pt x="151" y="360"/>
                    </a:lnTo>
                    <a:lnTo>
                      <a:pt x="151" y="527"/>
                    </a:lnTo>
                    <a:lnTo>
                      <a:pt x="147" y="655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23"/>
              <p:cNvSpPr>
                <a:spLocks/>
              </p:cNvSpPr>
              <p:nvPr/>
            </p:nvSpPr>
            <p:spPr bwMode="auto">
              <a:xfrm>
                <a:off x="6011863" y="6064250"/>
                <a:ext cx="80963" cy="57150"/>
              </a:xfrm>
              <a:custGeom>
                <a:avLst/>
                <a:gdLst/>
                <a:ahLst/>
                <a:cxnLst>
                  <a:cxn ang="0">
                    <a:pos x="46" y="61"/>
                  </a:cxn>
                  <a:cxn ang="0">
                    <a:pos x="45" y="58"/>
                  </a:cxn>
                  <a:cxn ang="0">
                    <a:pos x="44" y="53"/>
                  </a:cxn>
                  <a:cxn ang="0">
                    <a:pos x="41" y="41"/>
                  </a:cxn>
                  <a:cxn ang="0">
                    <a:pos x="39" y="18"/>
                  </a:cxn>
                  <a:cxn ang="0">
                    <a:pos x="37" y="14"/>
                  </a:cxn>
                  <a:cxn ang="0">
                    <a:pos x="32" y="13"/>
                  </a:cxn>
                  <a:cxn ang="0">
                    <a:pos x="26" y="13"/>
                  </a:cxn>
                  <a:cxn ang="0">
                    <a:pos x="20" y="12"/>
                  </a:cxn>
                  <a:cxn ang="0">
                    <a:pos x="14" y="12"/>
                  </a:cxn>
                  <a:cxn ang="0">
                    <a:pos x="8" y="11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  <a:cxn ang="0">
                    <a:pos x="15" y="1"/>
                  </a:cxn>
                  <a:cxn ang="0">
                    <a:pos x="22" y="2"/>
                  </a:cxn>
                  <a:cxn ang="0">
                    <a:pos x="29" y="3"/>
                  </a:cxn>
                  <a:cxn ang="0">
                    <a:pos x="36" y="4"/>
                  </a:cxn>
                  <a:cxn ang="0">
                    <a:pos x="41" y="5"/>
                  </a:cxn>
                  <a:cxn ang="0">
                    <a:pos x="46" y="6"/>
                  </a:cxn>
                  <a:cxn ang="0">
                    <a:pos x="51" y="6"/>
                  </a:cxn>
                  <a:cxn ang="0">
                    <a:pos x="53" y="16"/>
                  </a:cxn>
                  <a:cxn ang="0">
                    <a:pos x="55" y="25"/>
                  </a:cxn>
                  <a:cxn ang="0">
                    <a:pos x="55" y="34"/>
                  </a:cxn>
                  <a:cxn ang="0">
                    <a:pos x="56" y="43"/>
                  </a:cxn>
                  <a:cxn ang="0">
                    <a:pos x="64" y="46"/>
                  </a:cxn>
                  <a:cxn ang="0">
                    <a:pos x="73" y="48"/>
                  </a:cxn>
                  <a:cxn ang="0">
                    <a:pos x="81" y="50"/>
                  </a:cxn>
                  <a:cxn ang="0">
                    <a:pos x="87" y="50"/>
                  </a:cxn>
                  <a:cxn ang="0">
                    <a:pos x="87" y="41"/>
                  </a:cxn>
                  <a:cxn ang="0">
                    <a:pos x="87" y="31"/>
                  </a:cxn>
                  <a:cxn ang="0">
                    <a:pos x="87" y="23"/>
                  </a:cxn>
                  <a:cxn ang="0">
                    <a:pos x="90" y="16"/>
                  </a:cxn>
                  <a:cxn ang="0">
                    <a:pos x="94" y="32"/>
                  </a:cxn>
                  <a:cxn ang="0">
                    <a:pos x="98" y="47"/>
                  </a:cxn>
                  <a:cxn ang="0">
                    <a:pos x="99" y="61"/>
                  </a:cxn>
                  <a:cxn ang="0">
                    <a:pos x="101" y="71"/>
                  </a:cxn>
                  <a:cxn ang="0">
                    <a:pos x="98" y="71"/>
                  </a:cxn>
                  <a:cxn ang="0">
                    <a:pos x="92" y="70"/>
                  </a:cxn>
                  <a:cxn ang="0">
                    <a:pos x="83" y="69"/>
                  </a:cxn>
                  <a:cxn ang="0">
                    <a:pos x="74" y="66"/>
                  </a:cxn>
                  <a:cxn ang="0">
                    <a:pos x="64" y="65"/>
                  </a:cxn>
                  <a:cxn ang="0">
                    <a:pos x="55" y="63"/>
                  </a:cxn>
                  <a:cxn ang="0">
                    <a:pos x="49" y="62"/>
                  </a:cxn>
                  <a:cxn ang="0">
                    <a:pos x="46" y="61"/>
                  </a:cxn>
                </a:cxnLst>
                <a:rect l="0" t="0" r="r" b="b"/>
                <a:pathLst>
                  <a:path w="101" h="71">
                    <a:moveTo>
                      <a:pt x="46" y="61"/>
                    </a:moveTo>
                    <a:lnTo>
                      <a:pt x="45" y="58"/>
                    </a:lnTo>
                    <a:lnTo>
                      <a:pt x="44" y="53"/>
                    </a:lnTo>
                    <a:lnTo>
                      <a:pt x="41" y="41"/>
                    </a:lnTo>
                    <a:lnTo>
                      <a:pt x="39" y="18"/>
                    </a:lnTo>
                    <a:lnTo>
                      <a:pt x="37" y="14"/>
                    </a:lnTo>
                    <a:lnTo>
                      <a:pt x="32" y="13"/>
                    </a:lnTo>
                    <a:lnTo>
                      <a:pt x="26" y="13"/>
                    </a:lnTo>
                    <a:lnTo>
                      <a:pt x="20" y="12"/>
                    </a:lnTo>
                    <a:lnTo>
                      <a:pt x="14" y="12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2" y="2"/>
                    </a:lnTo>
                    <a:lnTo>
                      <a:pt x="29" y="3"/>
                    </a:lnTo>
                    <a:lnTo>
                      <a:pt x="36" y="4"/>
                    </a:lnTo>
                    <a:lnTo>
                      <a:pt x="41" y="5"/>
                    </a:lnTo>
                    <a:lnTo>
                      <a:pt x="46" y="6"/>
                    </a:lnTo>
                    <a:lnTo>
                      <a:pt x="51" y="6"/>
                    </a:lnTo>
                    <a:lnTo>
                      <a:pt x="53" y="16"/>
                    </a:lnTo>
                    <a:lnTo>
                      <a:pt x="55" y="25"/>
                    </a:lnTo>
                    <a:lnTo>
                      <a:pt x="55" y="34"/>
                    </a:lnTo>
                    <a:lnTo>
                      <a:pt x="56" y="43"/>
                    </a:lnTo>
                    <a:lnTo>
                      <a:pt x="64" y="46"/>
                    </a:lnTo>
                    <a:lnTo>
                      <a:pt x="73" y="48"/>
                    </a:lnTo>
                    <a:lnTo>
                      <a:pt x="81" y="50"/>
                    </a:lnTo>
                    <a:lnTo>
                      <a:pt x="87" y="50"/>
                    </a:lnTo>
                    <a:lnTo>
                      <a:pt x="87" y="41"/>
                    </a:lnTo>
                    <a:lnTo>
                      <a:pt x="87" y="31"/>
                    </a:lnTo>
                    <a:lnTo>
                      <a:pt x="87" y="23"/>
                    </a:lnTo>
                    <a:lnTo>
                      <a:pt x="90" y="16"/>
                    </a:lnTo>
                    <a:lnTo>
                      <a:pt x="94" y="32"/>
                    </a:lnTo>
                    <a:lnTo>
                      <a:pt x="98" y="47"/>
                    </a:lnTo>
                    <a:lnTo>
                      <a:pt x="99" y="61"/>
                    </a:lnTo>
                    <a:lnTo>
                      <a:pt x="101" y="71"/>
                    </a:lnTo>
                    <a:lnTo>
                      <a:pt x="98" y="71"/>
                    </a:lnTo>
                    <a:lnTo>
                      <a:pt x="92" y="70"/>
                    </a:lnTo>
                    <a:lnTo>
                      <a:pt x="83" y="69"/>
                    </a:lnTo>
                    <a:lnTo>
                      <a:pt x="74" y="66"/>
                    </a:lnTo>
                    <a:lnTo>
                      <a:pt x="64" y="65"/>
                    </a:lnTo>
                    <a:lnTo>
                      <a:pt x="55" y="63"/>
                    </a:lnTo>
                    <a:lnTo>
                      <a:pt x="49" y="62"/>
                    </a:lnTo>
                    <a:lnTo>
                      <a:pt x="46" y="61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24"/>
              <p:cNvSpPr>
                <a:spLocks/>
              </p:cNvSpPr>
              <p:nvPr/>
            </p:nvSpPr>
            <p:spPr bwMode="auto">
              <a:xfrm>
                <a:off x="6091238" y="6076950"/>
                <a:ext cx="39688" cy="46038"/>
              </a:xfrm>
              <a:custGeom>
                <a:avLst/>
                <a:gdLst/>
                <a:ahLst/>
                <a:cxnLst>
                  <a:cxn ang="0">
                    <a:pos x="38" y="14"/>
                  </a:cxn>
                  <a:cxn ang="0">
                    <a:pos x="31" y="13"/>
                  </a:cxn>
                  <a:cxn ang="0">
                    <a:pos x="25" y="13"/>
                  </a:cxn>
                  <a:cxn ang="0">
                    <a:pos x="18" y="13"/>
                  </a:cxn>
                  <a:cxn ang="0">
                    <a:pos x="13" y="12"/>
                  </a:cxn>
                  <a:cxn ang="0">
                    <a:pos x="10" y="10"/>
                  </a:cxn>
                  <a:cxn ang="0">
                    <a:pos x="7" y="6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8" y="2"/>
                  </a:cxn>
                  <a:cxn ang="0">
                    <a:pos x="24" y="2"/>
                  </a:cxn>
                  <a:cxn ang="0">
                    <a:pos x="30" y="3"/>
                  </a:cxn>
                  <a:cxn ang="0">
                    <a:pos x="36" y="3"/>
                  </a:cxn>
                  <a:cxn ang="0">
                    <a:pos x="43" y="4"/>
                  </a:cxn>
                  <a:cxn ang="0">
                    <a:pos x="48" y="4"/>
                  </a:cxn>
                  <a:cxn ang="0">
                    <a:pos x="50" y="18"/>
                  </a:cxn>
                  <a:cxn ang="0">
                    <a:pos x="50" y="32"/>
                  </a:cxn>
                  <a:cxn ang="0">
                    <a:pos x="47" y="47"/>
                  </a:cxn>
                  <a:cxn ang="0">
                    <a:pos x="44" y="59"/>
                  </a:cxn>
                  <a:cxn ang="0">
                    <a:pos x="38" y="54"/>
                  </a:cxn>
                  <a:cxn ang="0">
                    <a:pos x="37" y="40"/>
                  </a:cxn>
                  <a:cxn ang="0">
                    <a:pos x="38" y="25"/>
                  </a:cxn>
                  <a:cxn ang="0">
                    <a:pos x="38" y="14"/>
                  </a:cxn>
                </a:cxnLst>
                <a:rect l="0" t="0" r="r" b="b"/>
                <a:pathLst>
                  <a:path w="50" h="59">
                    <a:moveTo>
                      <a:pt x="38" y="14"/>
                    </a:moveTo>
                    <a:lnTo>
                      <a:pt x="31" y="13"/>
                    </a:lnTo>
                    <a:lnTo>
                      <a:pt x="25" y="13"/>
                    </a:lnTo>
                    <a:lnTo>
                      <a:pt x="18" y="13"/>
                    </a:lnTo>
                    <a:lnTo>
                      <a:pt x="13" y="12"/>
                    </a:lnTo>
                    <a:lnTo>
                      <a:pt x="10" y="10"/>
                    </a:lnTo>
                    <a:lnTo>
                      <a:pt x="7" y="6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4" y="2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3" y="4"/>
                    </a:lnTo>
                    <a:lnTo>
                      <a:pt x="48" y="4"/>
                    </a:lnTo>
                    <a:lnTo>
                      <a:pt x="50" y="18"/>
                    </a:lnTo>
                    <a:lnTo>
                      <a:pt x="50" y="32"/>
                    </a:lnTo>
                    <a:lnTo>
                      <a:pt x="47" y="47"/>
                    </a:lnTo>
                    <a:lnTo>
                      <a:pt x="44" y="59"/>
                    </a:lnTo>
                    <a:lnTo>
                      <a:pt x="38" y="54"/>
                    </a:lnTo>
                    <a:lnTo>
                      <a:pt x="37" y="40"/>
                    </a:lnTo>
                    <a:lnTo>
                      <a:pt x="38" y="25"/>
                    </a:ln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25"/>
              <p:cNvSpPr>
                <a:spLocks/>
              </p:cNvSpPr>
              <p:nvPr/>
            </p:nvSpPr>
            <p:spPr bwMode="auto">
              <a:xfrm>
                <a:off x="5824538" y="6024563"/>
                <a:ext cx="192088" cy="87313"/>
              </a:xfrm>
              <a:custGeom>
                <a:avLst/>
                <a:gdLst/>
                <a:ahLst/>
                <a:cxnLst>
                  <a:cxn ang="0">
                    <a:pos x="179" y="76"/>
                  </a:cxn>
                  <a:cxn ang="0">
                    <a:pos x="178" y="54"/>
                  </a:cxn>
                  <a:cxn ang="0">
                    <a:pos x="169" y="44"/>
                  </a:cxn>
                  <a:cxn ang="0">
                    <a:pos x="160" y="42"/>
                  </a:cxn>
                  <a:cxn ang="0">
                    <a:pos x="155" y="53"/>
                  </a:cxn>
                  <a:cxn ang="0">
                    <a:pos x="156" y="72"/>
                  </a:cxn>
                  <a:cxn ang="0">
                    <a:pos x="148" y="83"/>
                  </a:cxn>
                  <a:cxn ang="0">
                    <a:pos x="135" y="80"/>
                  </a:cxn>
                  <a:cxn ang="0">
                    <a:pos x="116" y="76"/>
                  </a:cxn>
                  <a:cxn ang="0">
                    <a:pos x="95" y="71"/>
                  </a:cxn>
                  <a:cxn ang="0">
                    <a:pos x="83" y="62"/>
                  </a:cxn>
                  <a:cxn ang="0">
                    <a:pos x="85" y="37"/>
                  </a:cxn>
                  <a:cxn ang="0">
                    <a:pos x="75" y="26"/>
                  </a:cxn>
                  <a:cxn ang="0">
                    <a:pos x="62" y="24"/>
                  </a:cxn>
                  <a:cxn ang="0">
                    <a:pos x="54" y="34"/>
                  </a:cxn>
                  <a:cxn ang="0">
                    <a:pos x="53" y="55"/>
                  </a:cxn>
                  <a:cxn ang="0">
                    <a:pos x="47" y="63"/>
                  </a:cxn>
                  <a:cxn ang="0">
                    <a:pos x="32" y="60"/>
                  </a:cxn>
                  <a:cxn ang="0">
                    <a:pos x="17" y="56"/>
                  </a:cxn>
                  <a:cxn ang="0">
                    <a:pos x="3" y="51"/>
                  </a:cxn>
                  <a:cxn ang="0">
                    <a:pos x="3" y="44"/>
                  </a:cxn>
                  <a:cxn ang="0">
                    <a:pos x="11" y="41"/>
                  </a:cxn>
                  <a:cxn ang="0">
                    <a:pos x="22" y="42"/>
                  </a:cxn>
                  <a:cxn ang="0">
                    <a:pos x="32" y="44"/>
                  </a:cxn>
                  <a:cxn ang="0">
                    <a:pos x="39" y="32"/>
                  </a:cxn>
                  <a:cxn ang="0">
                    <a:pos x="41" y="7"/>
                  </a:cxn>
                  <a:cxn ang="0">
                    <a:pos x="48" y="0"/>
                  </a:cxn>
                  <a:cxn ang="0">
                    <a:pos x="64" y="1"/>
                  </a:cxn>
                  <a:cxn ang="0">
                    <a:pos x="82" y="7"/>
                  </a:cxn>
                  <a:cxn ang="0">
                    <a:pos x="95" y="14"/>
                  </a:cxn>
                  <a:cxn ang="0">
                    <a:pos x="101" y="24"/>
                  </a:cxn>
                  <a:cxn ang="0">
                    <a:pos x="102" y="40"/>
                  </a:cxn>
                  <a:cxn ang="0">
                    <a:pos x="105" y="54"/>
                  </a:cxn>
                  <a:cxn ang="0">
                    <a:pos x="113" y="56"/>
                  </a:cxn>
                  <a:cxn ang="0">
                    <a:pos x="124" y="59"/>
                  </a:cxn>
                  <a:cxn ang="0">
                    <a:pos x="135" y="61"/>
                  </a:cxn>
                  <a:cxn ang="0">
                    <a:pos x="137" y="54"/>
                  </a:cxn>
                  <a:cxn ang="0">
                    <a:pos x="137" y="41"/>
                  </a:cxn>
                  <a:cxn ang="0">
                    <a:pos x="143" y="27"/>
                  </a:cxn>
                  <a:cxn ang="0">
                    <a:pos x="155" y="29"/>
                  </a:cxn>
                  <a:cxn ang="0">
                    <a:pos x="170" y="31"/>
                  </a:cxn>
                  <a:cxn ang="0">
                    <a:pos x="183" y="34"/>
                  </a:cxn>
                  <a:cxn ang="0">
                    <a:pos x="189" y="48"/>
                  </a:cxn>
                  <a:cxn ang="0">
                    <a:pos x="194" y="71"/>
                  </a:cxn>
                  <a:cxn ang="0">
                    <a:pos x="205" y="85"/>
                  </a:cxn>
                  <a:cxn ang="0">
                    <a:pos x="219" y="91"/>
                  </a:cxn>
                  <a:cxn ang="0">
                    <a:pos x="227" y="84"/>
                  </a:cxn>
                  <a:cxn ang="0">
                    <a:pos x="228" y="65"/>
                  </a:cxn>
                  <a:cxn ang="0">
                    <a:pos x="235" y="67"/>
                  </a:cxn>
                  <a:cxn ang="0">
                    <a:pos x="241" y="92"/>
                  </a:cxn>
                  <a:cxn ang="0">
                    <a:pos x="235" y="109"/>
                  </a:cxn>
                  <a:cxn ang="0">
                    <a:pos x="219" y="105"/>
                  </a:cxn>
                  <a:cxn ang="0">
                    <a:pos x="200" y="98"/>
                  </a:cxn>
                  <a:cxn ang="0">
                    <a:pos x="185" y="90"/>
                  </a:cxn>
                </a:cxnLst>
                <a:rect l="0" t="0" r="r" b="b"/>
                <a:pathLst>
                  <a:path w="241" h="109">
                    <a:moveTo>
                      <a:pt x="181" y="85"/>
                    </a:moveTo>
                    <a:lnTo>
                      <a:pt x="179" y="76"/>
                    </a:lnTo>
                    <a:lnTo>
                      <a:pt x="179" y="65"/>
                    </a:lnTo>
                    <a:lnTo>
                      <a:pt x="178" y="54"/>
                    </a:lnTo>
                    <a:lnTo>
                      <a:pt x="175" y="46"/>
                    </a:lnTo>
                    <a:lnTo>
                      <a:pt x="169" y="44"/>
                    </a:lnTo>
                    <a:lnTo>
                      <a:pt x="164" y="42"/>
                    </a:lnTo>
                    <a:lnTo>
                      <a:pt x="160" y="42"/>
                    </a:lnTo>
                    <a:lnTo>
                      <a:pt x="154" y="44"/>
                    </a:lnTo>
                    <a:lnTo>
                      <a:pt x="155" y="53"/>
                    </a:lnTo>
                    <a:lnTo>
                      <a:pt x="156" y="63"/>
                    </a:lnTo>
                    <a:lnTo>
                      <a:pt x="156" y="72"/>
                    </a:lnTo>
                    <a:lnTo>
                      <a:pt x="154" y="82"/>
                    </a:lnTo>
                    <a:lnTo>
                      <a:pt x="148" y="83"/>
                    </a:lnTo>
                    <a:lnTo>
                      <a:pt x="141" y="82"/>
                    </a:lnTo>
                    <a:lnTo>
                      <a:pt x="135" y="80"/>
                    </a:lnTo>
                    <a:lnTo>
                      <a:pt x="125" y="78"/>
                    </a:lnTo>
                    <a:lnTo>
                      <a:pt x="116" y="76"/>
                    </a:lnTo>
                    <a:lnTo>
                      <a:pt x="106" y="74"/>
                    </a:lnTo>
                    <a:lnTo>
                      <a:pt x="95" y="71"/>
                    </a:lnTo>
                    <a:lnTo>
                      <a:pt x="85" y="70"/>
                    </a:lnTo>
                    <a:lnTo>
                      <a:pt x="83" y="62"/>
                    </a:lnTo>
                    <a:lnTo>
                      <a:pt x="84" y="51"/>
                    </a:lnTo>
                    <a:lnTo>
                      <a:pt x="85" y="37"/>
                    </a:lnTo>
                    <a:lnTo>
                      <a:pt x="85" y="27"/>
                    </a:lnTo>
                    <a:lnTo>
                      <a:pt x="75" y="26"/>
                    </a:lnTo>
                    <a:lnTo>
                      <a:pt x="68" y="25"/>
                    </a:lnTo>
                    <a:lnTo>
                      <a:pt x="62" y="24"/>
                    </a:lnTo>
                    <a:lnTo>
                      <a:pt x="54" y="23"/>
                    </a:lnTo>
                    <a:lnTo>
                      <a:pt x="54" y="34"/>
                    </a:lnTo>
                    <a:lnTo>
                      <a:pt x="53" y="45"/>
                    </a:lnTo>
                    <a:lnTo>
                      <a:pt x="53" y="55"/>
                    </a:lnTo>
                    <a:lnTo>
                      <a:pt x="52" y="65"/>
                    </a:lnTo>
                    <a:lnTo>
                      <a:pt x="47" y="63"/>
                    </a:lnTo>
                    <a:lnTo>
                      <a:pt x="40" y="61"/>
                    </a:lnTo>
                    <a:lnTo>
                      <a:pt x="32" y="60"/>
                    </a:lnTo>
                    <a:lnTo>
                      <a:pt x="24" y="57"/>
                    </a:lnTo>
                    <a:lnTo>
                      <a:pt x="17" y="56"/>
                    </a:lnTo>
                    <a:lnTo>
                      <a:pt x="9" y="54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3" y="44"/>
                    </a:lnTo>
                    <a:lnTo>
                      <a:pt x="7" y="42"/>
                    </a:lnTo>
                    <a:lnTo>
                      <a:pt x="11" y="41"/>
                    </a:lnTo>
                    <a:lnTo>
                      <a:pt x="16" y="41"/>
                    </a:lnTo>
                    <a:lnTo>
                      <a:pt x="22" y="42"/>
                    </a:lnTo>
                    <a:lnTo>
                      <a:pt x="26" y="42"/>
                    </a:lnTo>
                    <a:lnTo>
                      <a:pt x="32" y="44"/>
                    </a:lnTo>
                    <a:lnTo>
                      <a:pt x="38" y="44"/>
                    </a:lnTo>
                    <a:lnTo>
                      <a:pt x="39" y="32"/>
                    </a:lnTo>
                    <a:lnTo>
                      <a:pt x="40" y="18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4" y="1"/>
                    </a:lnTo>
                    <a:lnTo>
                      <a:pt x="72" y="3"/>
                    </a:lnTo>
                    <a:lnTo>
                      <a:pt x="82" y="7"/>
                    </a:lnTo>
                    <a:lnTo>
                      <a:pt x="88" y="10"/>
                    </a:lnTo>
                    <a:lnTo>
                      <a:pt x="95" y="14"/>
                    </a:lnTo>
                    <a:lnTo>
                      <a:pt x="100" y="18"/>
                    </a:lnTo>
                    <a:lnTo>
                      <a:pt x="101" y="24"/>
                    </a:lnTo>
                    <a:lnTo>
                      <a:pt x="101" y="31"/>
                    </a:lnTo>
                    <a:lnTo>
                      <a:pt x="102" y="40"/>
                    </a:lnTo>
                    <a:lnTo>
                      <a:pt x="102" y="54"/>
                    </a:lnTo>
                    <a:lnTo>
                      <a:pt x="105" y="54"/>
                    </a:lnTo>
                    <a:lnTo>
                      <a:pt x="108" y="55"/>
                    </a:lnTo>
                    <a:lnTo>
                      <a:pt x="113" y="56"/>
                    </a:lnTo>
                    <a:lnTo>
                      <a:pt x="118" y="57"/>
                    </a:lnTo>
                    <a:lnTo>
                      <a:pt x="124" y="59"/>
                    </a:lnTo>
                    <a:lnTo>
                      <a:pt x="130" y="60"/>
                    </a:lnTo>
                    <a:lnTo>
                      <a:pt x="135" y="61"/>
                    </a:lnTo>
                    <a:lnTo>
                      <a:pt x="138" y="62"/>
                    </a:lnTo>
                    <a:lnTo>
                      <a:pt x="137" y="54"/>
                    </a:lnTo>
                    <a:lnTo>
                      <a:pt x="137" y="48"/>
                    </a:lnTo>
                    <a:lnTo>
                      <a:pt x="137" y="41"/>
                    </a:lnTo>
                    <a:lnTo>
                      <a:pt x="138" y="27"/>
                    </a:lnTo>
                    <a:lnTo>
                      <a:pt x="143" y="27"/>
                    </a:lnTo>
                    <a:lnTo>
                      <a:pt x="148" y="27"/>
                    </a:lnTo>
                    <a:lnTo>
                      <a:pt x="155" y="29"/>
                    </a:lnTo>
                    <a:lnTo>
                      <a:pt x="163" y="30"/>
                    </a:lnTo>
                    <a:lnTo>
                      <a:pt x="170" y="31"/>
                    </a:lnTo>
                    <a:lnTo>
                      <a:pt x="177" y="33"/>
                    </a:lnTo>
                    <a:lnTo>
                      <a:pt x="183" y="34"/>
                    </a:lnTo>
                    <a:lnTo>
                      <a:pt x="188" y="37"/>
                    </a:lnTo>
                    <a:lnTo>
                      <a:pt x="189" y="48"/>
                    </a:lnTo>
                    <a:lnTo>
                      <a:pt x="192" y="60"/>
                    </a:lnTo>
                    <a:lnTo>
                      <a:pt x="194" y="71"/>
                    </a:lnTo>
                    <a:lnTo>
                      <a:pt x="198" y="83"/>
                    </a:lnTo>
                    <a:lnTo>
                      <a:pt x="205" y="85"/>
                    </a:lnTo>
                    <a:lnTo>
                      <a:pt x="212" y="87"/>
                    </a:lnTo>
                    <a:lnTo>
                      <a:pt x="219" y="91"/>
                    </a:lnTo>
                    <a:lnTo>
                      <a:pt x="227" y="93"/>
                    </a:lnTo>
                    <a:lnTo>
                      <a:pt x="227" y="84"/>
                    </a:lnTo>
                    <a:lnTo>
                      <a:pt x="228" y="75"/>
                    </a:lnTo>
                    <a:lnTo>
                      <a:pt x="228" y="65"/>
                    </a:lnTo>
                    <a:lnTo>
                      <a:pt x="228" y="57"/>
                    </a:lnTo>
                    <a:lnTo>
                      <a:pt x="235" y="67"/>
                    </a:lnTo>
                    <a:lnTo>
                      <a:pt x="239" y="78"/>
                    </a:lnTo>
                    <a:lnTo>
                      <a:pt x="241" y="92"/>
                    </a:lnTo>
                    <a:lnTo>
                      <a:pt x="239" y="109"/>
                    </a:lnTo>
                    <a:lnTo>
                      <a:pt x="235" y="109"/>
                    </a:lnTo>
                    <a:lnTo>
                      <a:pt x="227" y="107"/>
                    </a:lnTo>
                    <a:lnTo>
                      <a:pt x="219" y="105"/>
                    </a:lnTo>
                    <a:lnTo>
                      <a:pt x="209" y="102"/>
                    </a:lnTo>
                    <a:lnTo>
                      <a:pt x="200" y="98"/>
                    </a:lnTo>
                    <a:lnTo>
                      <a:pt x="192" y="94"/>
                    </a:lnTo>
                    <a:lnTo>
                      <a:pt x="185" y="90"/>
                    </a:lnTo>
                    <a:lnTo>
                      <a:pt x="181" y="85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26"/>
              <p:cNvSpPr>
                <a:spLocks/>
              </p:cNvSpPr>
              <p:nvPr/>
            </p:nvSpPr>
            <p:spPr bwMode="auto">
              <a:xfrm>
                <a:off x="5734050" y="5597525"/>
                <a:ext cx="180975" cy="398463"/>
              </a:xfrm>
              <a:custGeom>
                <a:avLst/>
                <a:gdLst/>
                <a:ahLst/>
                <a:cxnLst>
                  <a:cxn ang="0">
                    <a:pos x="6" y="428"/>
                  </a:cxn>
                  <a:cxn ang="0">
                    <a:pos x="31" y="418"/>
                  </a:cxn>
                  <a:cxn ang="0">
                    <a:pos x="58" y="404"/>
                  </a:cxn>
                  <a:cxn ang="0">
                    <a:pos x="71" y="431"/>
                  </a:cxn>
                  <a:cxn ang="0">
                    <a:pos x="77" y="483"/>
                  </a:cxn>
                  <a:cxn ang="0">
                    <a:pos x="81" y="501"/>
                  </a:cxn>
                  <a:cxn ang="0">
                    <a:pos x="87" y="501"/>
                  </a:cxn>
                  <a:cxn ang="0">
                    <a:pos x="88" y="454"/>
                  </a:cxn>
                  <a:cxn ang="0">
                    <a:pos x="91" y="389"/>
                  </a:cxn>
                  <a:cxn ang="0">
                    <a:pos x="100" y="386"/>
                  </a:cxn>
                  <a:cxn ang="0">
                    <a:pos x="100" y="378"/>
                  </a:cxn>
                  <a:cxn ang="0">
                    <a:pos x="92" y="375"/>
                  </a:cxn>
                  <a:cxn ang="0">
                    <a:pos x="82" y="349"/>
                  </a:cxn>
                  <a:cxn ang="0">
                    <a:pos x="80" y="265"/>
                  </a:cxn>
                  <a:cxn ang="0">
                    <a:pos x="95" y="262"/>
                  </a:cxn>
                  <a:cxn ang="0">
                    <a:pos x="99" y="258"/>
                  </a:cxn>
                  <a:cxn ang="0">
                    <a:pos x="97" y="254"/>
                  </a:cxn>
                  <a:cxn ang="0">
                    <a:pos x="93" y="250"/>
                  </a:cxn>
                  <a:cxn ang="0">
                    <a:pos x="139" y="216"/>
                  </a:cxn>
                  <a:cxn ang="0">
                    <a:pos x="190" y="182"/>
                  </a:cxn>
                  <a:cxn ang="0">
                    <a:pos x="210" y="152"/>
                  </a:cxn>
                  <a:cxn ang="0">
                    <a:pos x="140" y="196"/>
                  </a:cxn>
                  <a:cxn ang="0">
                    <a:pos x="89" y="228"/>
                  </a:cxn>
                  <a:cxn ang="0">
                    <a:pos x="77" y="218"/>
                  </a:cxn>
                  <a:cxn ang="0">
                    <a:pos x="61" y="184"/>
                  </a:cxn>
                  <a:cxn ang="0">
                    <a:pos x="40" y="105"/>
                  </a:cxn>
                  <a:cxn ang="0">
                    <a:pos x="17" y="30"/>
                  </a:cxn>
                  <a:cxn ang="0">
                    <a:pos x="5" y="4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8"/>
                  </a:cxn>
                  <a:cxn ang="0">
                    <a:pos x="1" y="49"/>
                  </a:cxn>
                  <a:cxn ang="0">
                    <a:pos x="4" y="44"/>
                  </a:cxn>
                  <a:cxn ang="0">
                    <a:pos x="20" y="87"/>
                  </a:cxn>
                  <a:cxn ang="0">
                    <a:pos x="38" y="163"/>
                  </a:cxn>
                  <a:cxn ang="0">
                    <a:pos x="36" y="199"/>
                  </a:cxn>
                  <a:cxn ang="0">
                    <a:pos x="20" y="199"/>
                  </a:cxn>
                  <a:cxn ang="0">
                    <a:pos x="5" y="200"/>
                  </a:cxn>
                  <a:cxn ang="0">
                    <a:pos x="8" y="219"/>
                  </a:cxn>
                  <a:cxn ang="0">
                    <a:pos x="29" y="219"/>
                  </a:cxn>
                  <a:cxn ang="0">
                    <a:pos x="47" y="222"/>
                  </a:cxn>
                  <a:cxn ang="0">
                    <a:pos x="64" y="233"/>
                  </a:cxn>
                  <a:cxn ang="0">
                    <a:pos x="64" y="242"/>
                  </a:cxn>
                  <a:cxn ang="0">
                    <a:pos x="33" y="237"/>
                  </a:cxn>
                  <a:cxn ang="0">
                    <a:pos x="8" y="234"/>
                  </a:cxn>
                  <a:cxn ang="0">
                    <a:pos x="8" y="256"/>
                  </a:cxn>
                  <a:cxn ang="0">
                    <a:pos x="34" y="257"/>
                  </a:cxn>
                  <a:cxn ang="0">
                    <a:pos x="57" y="259"/>
                  </a:cxn>
                  <a:cxn ang="0">
                    <a:pos x="65" y="351"/>
                  </a:cxn>
                  <a:cxn ang="0">
                    <a:pos x="63" y="385"/>
                  </a:cxn>
                  <a:cxn ang="0">
                    <a:pos x="40" y="394"/>
                  </a:cxn>
                  <a:cxn ang="0">
                    <a:pos x="10" y="413"/>
                  </a:cxn>
                </a:cxnLst>
                <a:rect l="0" t="0" r="r" b="b"/>
                <a:pathLst>
                  <a:path w="229" h="501">
                    <a:moveTo>
                      <a:pt x="0" y="419"/>
                    </a:moveTo>
                    <a:lnTo>
                      <a:pt x="0" y="431"/>
                    </a:lnTo>
                    <a:lnTo>
                      <a:pt x="6" y="428"/>
                    </a:lnTo>
                    <a:lnTo>
                      <a:pt x="13" y="425"/>
                    </a:lnTo>
                    <a:lnTo>
                      <a:pt x="21" y="422"/>
                    </a:lnTo>
                    <a:lnTo>
                      <a:pt x="31" y="418"/>
                    </a:lnTo>
                    <a:lnTo>
                      <a:pt x="40" y="413"/>
                    </a:lnTo>
                    <a:lnTo>
                      <a:pt x="49" y="410"/>
                    </a:lnTo>
                    <a:lnTo>
                      <a:pt x="58" y="404"/>
                    </a:lnTo>
                    <a:lnTo>
                      <a:pt x="69" y="400"/>
                    </a:lnTo>
                    <a:lnTo>
                      <a:pt x="70" y="415"/>
                    </a:lnTo>
                    <a:lnTo>
                      <a:pt x="71" y="431"/>
                    </a:lnTo>
                    <a:lnTo>
                      <a:pt x="71" y="446"/>
                    </a:lnTo>
                    <a:lnTo>
                      <a:pt x="72" y="461"/>
                    </a:lnTo>
                    <a:lnTo>
                      <a:pt x="77" y="483"/>
                    </a:lnTo>
                    <a:lnTo>
                      <a:pt x="79" y="494"/>
                    </a:lnTo>
                    <a:lnTo>
                      <a:pt x="80" y="499"/>
                    </a:lnTo>
                    <a:lnTo>
                      <a:pt x="81" y="501"/>
                    </a:lnTo>
                    <a:lnTo>
                      <a:pt x="84" y="501"/>
                    </a:lnTo>
                    <a:lnTo>
                      <a:pt x="85" y="501"/>
                    </a:lnTo>
                    <a:lnTo>
                      <a:pt x="87" y="501"/>
                    </a:lnTo>
                    <a:lnTo>
                      <a:pt x="88" y="501"/>
                    </a:lnTo>
                    <a:lnTo>
                      <a:pt x="88" y="484"/>
                    </a:lnTo>
                    <a:lnTo>
                      <a:pt x="88" y="454"/>
                    </a:lnTo>
                    <a:lnTo>
                      <a:pt x="88" y="420"/>
                    </a:lnTo>
                    <a:lnTo>
                      <a:pt x="88" y="392"/>
                    </a:lnTo>
                    <a:lnTo>
                      <a:pt x="91" y="389"/>
                    </a:lnTo>
                    <a:lnTo>
                      <a:pt x="93" y="388"/>
                    </a:lnTo>
                    <a:lnTo>
                      <a:pt x="95" y="387"/>
                    </a:lnTo>
                    <a:lnTo>
                      <a:pt x="100" y="386"/>
                    </a:lnTo>
                    <a:lnTo>
                      <a:pt x="100" y="382"/>
                    </a:lnTo>
                    <a:lnTo>
                      <a:pt x="100" y="380"/>
                    </a:lnTo>
                    <a:lnTo>
                      <a:pt x="100" y="378"/>
                    </a:lnTo>
                    <a:lnTo>
                      <a:pt x="99" y="375"/>
                    </a:lnTo>
                    <a:lnTo>
                      <a:pt x="95" y="375"/>
                    </a:lnTo>
                    <a:lnTo>
                      <a:pt x="92" y="375"/>
                    </a:lnTo>
                    <a:lnTo>
                      <a:pt x="88" y="377"/>
                    </a:lnTo>
                    <a:lnTo>
                      <a:pt x="86" y="377"/>
                    </a:lnTo>
                    <a:lnTo>
                      <a:pt x="82" y="349"/>
                    </a:lnTo>
                    <a:lnTo>
                      <a:pt x="81" y="320"/>
                    </a:lnTo>
                    <a:lnTo>
                      <a:pt x="80" y="292"/>
                    </a:lnTo>
                    <a:lnTo>
                      <a:pt x="80" y="265"/>
                    </a:lnTo>
                    <a:lnTo>
                      <a:pt x="85" y="265"/>
                    </a:lnTo>
                    <a:lnTo>
                      <a:pt x="89" y="264"/>
                    </a:lnTo>
                    <a:lnTo>
                      <a:pt x="95" y="262"/>
                    </a:lnTo>
                    <a:lnTo>
                      <a:pt x="99" y="260"/>
                    </a:lnTo>
                    <a:lnTo>
                      <a:pt x="99" y="259"/>
                    </a:lnTo>
                    <a:lnTo>
                      <a:pt x="99" y="258"/>
                    </a:lnTo>
                    <a:lnTo>
                      <a:pt x="99" y="258"/>
                    </a:lnTo>
                    <a:lnTo>
                      <a:pt x="99" y="257"/>
                    </a:lnTo>
                    <a:lnTo>
                      <a:pt x="97" y="254"/>
                    </a:lnTo>
                    <a:lnTo>
                      <a:pt x="95" y="253"/>
                    </a:lnTo>
                    <a:lnTo>
                      <a:pt x="94" y="251"/>
                    </a:lnTo>
                    <a:lnTo>
                      <a:pt x="93" y="250"/>
                    </a:lnTo>
                    <a:lnTo>
                      <a:pt x="108" y="237"/>
                    </a:lnTo>
                    <a:lnTo>
                      <a:pt x="124" y="227"/>
                    </a:lnTo>
                    <a:lnTo>
                      <a:pt x="139" y="216"/>
                    </a:lnTo>
                    <a:lnTo>
                      <a:pt x="155" y="207"/>
                    </a:lnTo>
                    <a:lnTo>
                      <a:pt x="171" y="196"/>
                    </a:lnTo>
                    <a:lnTo>
                      <a:pt x="190" y="182"/>
                    </a:lnTo>
                    <a:lnTo>
                      <a:pt x="208" y="163"/>
                    </a:lnTo>
                    <a:lnTo>
                      <a:pt x="229" y="141"/>
                    </a:lnTo>
                    <a:lnTo>
                      <a:pt x="210" y="152"/>
                    </a:lnTo>
                    <a:lnTo>
                      <a:pt x="188" y="165"/>
                    </a:lnTo>
                    <a:lnTo>
                      <a:pt x="164" y="181"/>
                    </a:lnTo>
                    <a:lnTo>
                      <a:pt x="140" y="196"/>
                    </a:lnTo>
                    <a:lnTo>
                      <a:pt x="119" y="209"/>
                    </a:lnTo>
                    <a:lnTo>
                      <a:pt x="101" y="221"/>
                    </a:lnTo>
                    <a:lnTo>
                      <a:pt x="89" y="228"/>
                    </a:lnTo>
                    <a:lnTo>
                      <a:pt x="86" y="229"/>
                    </a:lnTo>
                    <a:lnTo>
                      <a:pt x="81" y="223"/>
                    </a:lnTo>
                    <a:lnTo>
                      <a:pt x="77" y="218"/>
                    </a:lnTo>
                    <a:lnTo>
                      <a:pt x="71" y="213"/>
                    </a:lnTo>
                    <a:lnTo>
                      <a:pt x="66" y="207"/>
                    </a:lnTo>
                    <a:lnTo>
                      <a:pt x="61" y="184"/>
                    </a:lnTo>
                    <a:lnTo>
                      <a:pt x="55" y="159"/>
                    </a:lnTo>
                    <a:lnTo>
                      <a:pt x="47" y="132"/>
                    </a:lnTo>
                    <a:lnTo>
                      <a:pt x="40" y="105"/>
                    </a:lnTo>
                    <a:lnTo>
                      <a:pt x="32" y="77"/>
                    </a:lnTo>
                    <a:lnTo>
                      <a:pt x="25" y="52"/>
                    </a:lnTo>
                    <a:lnTo>
                      <a:pt x="17" y="30"/>
                    </a:lnTo>
                    <a:lnTo>
                      <a:pt x="10" y="10"/>
                    </a:lnTo>
                    <a:lnTo>
                      <a:pt x="8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52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9" y="50"/>
                    </a:lnTo>
                    <a:lnTo>
                      <a:pt x="14" y="67"/>
                    </a:lnTo>
                    <a:lnTo>
                      <a:pt x="20" y="87"/>
                    </a:lnTo>
                    <a:lnTo>
                      <a:pt x="27" y="113"/>
                    </a:lnTo>
                    <a:lnTo>
                      <a:pt x="33" y="138"/>
                    </a:lnTo>
                    <a:lnTo>
                      <a:pt x="38" y="163"/>
                    </a:lnTo>
                    <a:lnTo>
                      <a:pt x="41" y="184"/>
                    </a:lnTo>
                    <a:lnTo>
                      <a:pt x="41" y="199"/>
                    </a:lnTo>
                    <a:lnTo>
                      <a:pt x="36" y="199"/>
                    </a:lnTo>
                    <a:lnTo>
                      <a:pt x="31" y="199"/>
                    </a:lnTo>
                    <a:lnTo>
                      <a:pt x="26" y="199"/>
                    </a:lnTo>
                    <a:lnTo>
                      <a:pt x="20" y="199"/>
                    </a:lnTo>
                    <a:lnTo>
                      <a:pt x="16" y="199"/>
                    </a:lnTo>
                    <a:lnTo>
                      <a:pt x="10" y="199"/>
                    </a:lnTo>
                    <a:lnTo>
                      <a:pt x="5" y="200"/>
                    </a:lnTo>
                    <a:lnTo>
                      <a:pt x="0" y="200"/>
                    </a:lnTo>
                    <a:lnTo>
                      <a:pt x="0" y="220"/>
                    </a:lnTo>
                    <a:lnTo>
                      <a:pt x="8" y="219"/>
                    </a:lnTo>
                    <a:lnTo>
                      <a:pt x="14" y="219"/>
                    </a:lnTo>
                    <a:lnTo>
                      <a:pt x="23" y="219"/>
                    </a:lnTo>
                    <a:lnTo>
                      <a:pt x="29" y="219"/>
                    </a:lnTo>
                    <a:lnTo>
                      <a:pt x="35" y="220"/>
                    </a:lnTo>
                    <a:lnTo>
                      <a:pt x="41" y="221"/>
                    </a:lnTo>
                    <a:lnTo>
                      <a:pt x="47" y="222"/>
                    </a:lnTo>
                    <a:lnTo>
                      <a:pt x="51" y="223"/>
                    </a:lnTo>
                    <a:lnTo>
                      <a:pt x="57" y="227"/>
                    </a:lnTo>
                    <a:lnTo>
                      <a:pt x="64" y="233"/>
                    </a:lnTo>
                    <a:lnTo>
                      <a:pt x="71" y="239"/>
                    </a:lnTo>
                    <a:lnTo>
                      <a:pt x="77" y="244"/>
                    </a:lnTo>
                    <a:lnTo>
                      <a:pt x="64" y="242"/>
                    </a:lnTo>
                    <a:lnTo>
                      <a:pt x="53" y="241"/>
                    </a:lnTo>
                    <a:lnTo>
                      <a:pt x="42" y="238"/>
                    </a:lnTo>
                    <a:lnTo>
                      <a:pt x="33" y="237"/>
                    </a:lnTo>
                    <a:lnTo>
                      <a:pt x="24" y="236"/>
                    </a:lnTo>
                    <a:lnTo>
                      <a:pt x="14" y="235"/>
                    </a:lnTo>
                    <a:lnTo>
                      <a:pt x="8" y="234"/>
                    </a:lnTo>
                    <a:lnTo>
                      <a:pt x="0" y="234"/>
                    </a:lnTo>
                    <a:lnTo>
                      <a:pt x="0" y="256"/>
                    </a:lnTo>
                    <a:lnTo>
                      <a:pt x="8" y="256"/>
                    </a:lnTo>
                    <a:lnTo>
                      <a:pt x="17" y="256"/>
                    </a:lnTo>
                    <a:lnTo>
                      <a:pt x="25" y="257"/>
                    </a:lnTo>
                    <a:lnTo>
                      <a:pt x="34" y="257"/>
                    </a:lnTo>
                    <a:lnTo>
                      <a:pt x="42" y="258"/>
                    </a:lnTo>
                    <a:lnTo>
                      <a:pt x="50" y="259"/>
                    </a:lnTo>
                    <a:lnTo>
                      <a:pt x="57" y="259"/>
                    </a:lnTo>
                    <a:lnTo>
                      <a:pt x="64" y="260"/>
                    </a:lnTo>
                    <a:lnTo>
                      <a:pt x="64" y="314"/>
                    </a:lnTo>
                    <a:lnTo>
                      <a:pt x="65" y="351"/>
                    </a:lnTo>
                    <a:lnTo>
                      <a:pt x="66" y="374"/>
                    </a:lnTo>
                    <a:lnTo>
                      <a:pt x="66" y="386"/>
                    </a:lnTo>
                    <a:lnTo>
                      <a:pt x="63" y="385"/>
                    </a:lnTo>
                    <a:lnTo>
                      <a:pt x="57" y="386"/>
                    </a:lnTo>
                    <a:lnTo>
                      <a:pt x="49" y="389"/>
                    </a:lnTo>
                    <a:lnTo>
                      <a:pt x="40" y="394"/>
                    </a:lnTo>
                    <a:lnTo>
                      <a:pt x="31" y="400"/>
                    </a:lnTo>
                    <a:lnTo>
                      <a:pt x="20" y="407"/>
                    </a:lnTo>
                    <a:lnTo>
                      <a:pt x="10" y="413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27"/>
              <p:cNvSpPr>
                <a:spLocks/>
              </p:cNvSpPr>
              <p:nvPr/>
            </p:nvSpPr>
            <p:spPr bwMode="auto">
              <a:xfrm>
                <a:off x="5656263" y="5605463"/>
                <a:ext cx="77788" cy="182563"/>
              </a:xfrm>
              <a:custGeom>
                <a:avLst/>
                <a:gdLst/>
                <a:ahLst/>
                <a:cxnLst>
                  <a:cxn ang="0">
                    <a:pos x="98" y="43"/>
                  </a:cxn>
                  <a:cxn ang="0">
                    <a:pos x="98" y="0"/>
                  </a:cxn>
                  <a:cxn ang="0">
                    <a:pos x="87" y="25"/>
                  </a:cxn>
                  <a:cxn ang="0">
                    <a:pos x="78" y="52"/>
                  </a:cxn>
                  <a:cxn ang="0">
                    <a:pos x="69" y="77"/>
                  </a:cxn>
                  <a:cxn ang="0">
                    <a:pos x="62" y="103"/>
                  </a:cxn>
                  <a:cxn ang="0">
                    <a:pos x="55" y="128"/>
                  </a:cxn>
                  <a:cxn ang="0">
                    <a:pos x="48" y="154"/>
                  </a:cxn>
                  <a:cxn ang="0">
                    <a:pos x="43" y="181"/>
                  </a:cxn>
                  <a:cxn ang="0">
                    <a:pos x="40" y="207"/>
                  </a:cxn>
                  <a:cxn ang="0">
                    <a:pos x="27" y="214"/>
                  </a:cxn>
                  <a:cxn ang="0">
                    <a:pos x="18" y="219"/>
                  </a:cxn>
                  <a:cxn ang="0">
                    <a:pos x="11" y="222"/>
                  </a:cxn>
                  <a:cxn ang="0">
                    <a:pos x="6" y="225"/>
                  </a:cxn>
                  <a:cxn ang="0">
                    <a:pos x="3" y="227"/>
                  </a:cxn>
                  <a:cxn ang="0">
                    <a:pos x="2" y="228"/>
                  </a:cxn>
                  <a:cxn ang="0">
                    <a:pos x="1" y="229"/>
                  </a:cxn>
                  <a:cxn ang="0">
                    <a:pos x="0" y="230"/>
                  </a:cxn>
                  <a:cxn ang="0">
                    <a:pos x="5" y="229"/>
                  </a:cxn>
                  <a:cxn ang="0">
                    <a:pos x="15" y="227"/>
                  </a:cxn>
                  <a:cxn ang="0">
                    <a:pos x="26" y="225"/>
                  </a:cxn>
                  <a:cxn ang="0">
                    <a:pos x="39" y="221"/>
                  </a:cxn>
                  <a:cxn ang="0">
                    <a:pos x="53" y="219"/>
                  </a:cxn>
                  <a:cxn ang="0">
                    <a:pos x="68" y="215"/>
                  </a:cxn>
                  <a:cxn ang="0">
                    <a:pos x="83" y="213"/>
                  </a:cxn>
                  <a:cxn ang="0">
                    <a:pos x="98" y="211"/>
                  </a:cxn>
                  <a:cxn ang="0">
                    <a:pos x="98" y="191"/>
                  </a:cxn>
                  <a:cxn ang="0">
                    <a:pos x="95" y="192"/>
                  </a:cxn>
                  <a:cxn ang="0">
                    <a:pos x="93" y="194"/>
                  </a:cxn>
                  <a:cxn ang="0">
                    <a:pos x="89" y="194"/>
                  </a:cxn>
                  <a:cxn ang="0">
                    <a:pos x="87" y="194"/>
                  </a:cxn>
                  <a:cxn ang="0">
                    <a:pos x="79" y="195"/>
                  </a:cxn>
                  <a:cxn ang="0">
                    <a:pos x="71" y="196"/>
                  </a:cxn>
                  <a:cxn ang="0">
                    <a:pos x="63" y="198"/>
                  </a:cxn>
                  <a:cxn ang="0">
                    <a:pos x="55" y="199"/>
                  </a:cxn>
                  <a:cxn ang="0">
                    <a:pos x="57" y="189"/>
                  </a:cxn>
                  <a:cxn ang="0">
                    <a:pos x="62" y="172"/>
                  </a:cxn>
                  <a:cxn ang="0">
                    <a:pos x="66" y="151"/>
                  </a:cxn>
                  <a:cxn ang="0">
                    <a:pos x="73" y="127"/>
                  </a:cxn>
                  <a:cxn ang="0">
                    <a:pos x="79" y="101"/>
                  </a:cxn>
                  <a:cxn ang="0">
                    <a:pos x="86" y="78"/>
                  </a:cxn>
                  <a:cxn ang="0">
                    <a:pos x="92" y="58"/>
                  </a:cxn>
                  <a:cxn ang="0">
                    <a:pos x="98" y="43"/>
                  </a:cxn>
                </a:cxnLst>
                <a:rect l="0" t="0" r="r" b="b"/>
                <a:pathLst>
                  <a:path w="98" h="230">
                    <a:moveTo>
                      <a:pt x="98" y="43"/>
                    </a:moveTo>
                    <a:lnTo>
                      <a:pt x="98" y="0"/>
                    </a:lnTo>
                    <a:lnTo>
                      <a:pt x="87" y="25"/>
                    </a:lnTo>
                    <a:lnTo>
                      <a:pt x="78" y="52"/>
                    </a:lnTo>
                    <a:lnTo>
                      <a:pt x="69" y="77"/>
                    </a:lnTo>
                    <a:lnTo>
                      <a:pt x="62" y="103"/>
                    </a:lnTo>
                    <a:lnTo>
                      <a:pt x="55" y="128"/>
                    </a:lnTo>
                    <a:lnTo>
                      <a:pt x="48" y="154"/>
                    </a:lnTo>
                    <a:lnTo>
                      <a:pt x="43" y="181"/>
                    </a:lnTo>
                    <a:lnTo>
                      <a:pt x="40" y="207"/>
                    </a:lnTo>
                    <a:lnTo>
                      <a:pt x="27" y="214"/>
                    </a:lnTo>
                    <a:lnTo>
                      <a:pt x="18" y="219"/>
                    </a:lnTo>
                    <a:lnTo>
                      <a:pt x="11" y="222"/>
                    </a:lnTo>
                    <a:lnTo>
                      <a:pt x="6" y="225"/>
                    </a:lnTo>
                    <a:lnTo>
                      <a:pt x="3" y="227"/>
                    </a:lnTo>
                    <a:lnTo>
                      <a:pt x="2" y="228"/>
                    </a:lnTo>
                    <a:lnTo>
                      <a:pt x="1" y="229"/>
                    </a:lnTo>
                    <a:lnTo>
                      <a:pt x="0" y="230"/>
                    </a:lnTo>
                    <a:lnTo>
                      <a:pt x="5" y="229"/>
                    </a:lnTo>
                    <a:lnTo>
                      <a:pt x="15" y="227"/>
                    </a:lnTo>
                    <a:lnTo>
                      <a:pt x="26" y="225"/>
                    </a:lnTo>
                    <a:lnTo>
                      <a:pt x="39" y="221"/>
                    </a:lnTo>
                    <a:lnTo>
                      <a:pt x="53" y="219"/>
                    </a:lnTo>
                    <a:lnTo>
                      <a:pt x="68" y="215"/>
                    </a:lnTo>
                    <a:lnTo>
                      <a:pt x="83" y="213"/>
                    </a:lnTo>
                    <a:lnTo>
                      <a:pt x="98" y="211"/>
                    </a:lnTo>
                    <a:lnTo>
                      <a:pt x="98" y="191"/>
                    </a:lnTo>
                    <a:lnTo>
                      <a:pt x="95" y="192"/>
                    </a:lnTo>
                    <a:lnTo>
                      <a:pt x="93" y="194"/>
                    </a:lnTo>
                    <a:lnTo>
                      <a:pt x="89" y="194"/>
                    </a:lnTo>
                    <a:lnTo>
                      <a:pt x="87" y="194"/>
                    </a:lnTo>
                    <a:lnTo>
                      <a:pt x="79" y="195"/>
                    </a:lnTo>
                    <a:lnTo>
                      <a:pt x="71" y="196"/>
                    </a:lnTo>
                    <a:lnTo>
                      <a:pt x="63" y="198"/>
                    </a:lnTo>
                    <a:lnTo>
                      <a:pt x="55" y="199"/>
                    </a:lnTo>
                    <a:lnTo>
                      <a:pt x="57" y="189"/>
                    </a:lnTo>
                    <a:lnTo>
                      <a:pt x="62" y="172"/>
                    </a:lnTo>
                    <a:lnTo>
                      <a:pt x="66" y="151"/>
                    </a:lnTo>
                    <a:lnTo>
                      <a:pt x="73" y="127"/>
                    </a:lnTo>
                    <a:lnTo>
                      <a:pt x="79" y="101"/>
                    </a:lnTo>
                    <a:lnTo>
                      <a:pt x="86" y="78"/>
                    </a:lnTo>
                    <a:lnTo>
                      <a:pt x="92" y="58"/>
                    </a:lnTo>
                    <a:lnTo>
                      <a:pt x="98" y="43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28"/>
              <p:cNvSpPr>
                <a:spLocks/>
              </p:cNvSpPr>
              <p:nvPr/>
            </p:nvSpPr>
            <p:spPr bwMode="auto">
              <a:xfrm>
                <a:off x="5654675" y="5783263"/>
                <a:ext cx="79375" cy="20320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78" y="1"/>
                  </a:cxn>
                  <a:cxn ang="0">
                    <a:pos x="56" y="5"/>
                  </a:cxn>
                  <a:cxn ang="0">
                    <a:pos x="33" y="15"/>
                  </a:cxn>
                  <a:cxn ang="0">
                    <a:pos x="4" y="28"/>
                  </a:cxn>
                  <a:cxn ang="0">
                    <a:pos x="10" y="25"/>
                  </a:cxn>
                  <a:cxn ang="0">
                    <a:pos x="27" y="42"/>
                  </a:cxn>
                  <a:cxn ang="0">
                    <a:pos x="26" y="80"/>
                  </a:cxn>
                  <a:cxn ang="0">
                    <a:pos x="25" y="117"/>
                  </a:cxn>
                  <a:cxn ang="0">
                    <a:pos x="17" y="105"/>
                  </a:cxn>
                  <a:cxn ang="0">
                    <a:pos x="0" y="85"/>
                  </a:cxn>
                  <a:cxn ang="0">
                    <a:pos x="0" y="110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26" y="143"/>
                  </a:cxn>
                  <a:cxn ang="0">
                    <a:pos x="38" y="175"/>
                  </a:cxn>
                  <a:cxn ang="0">
                    <a:pos x="45" y="201"/>
                  </a:cxn>
                  <a:cxn ang="0">
                    <a:pos x="50" y="219"/>
                  </a:cxn>
                  <a:cxn ang="0">
                    <a:pos x="51" y="224"/>
                  </a:cxn>
                  <a:cxn ang="0">
                    <a:pos x="50" y="227"/>
                  </a:cxn>
                  <a:cxn ang="0">
                    <a:pos x="36" y="227"/>
                  </a:cxn>
                  <a:cxn ang="0">
                    <a:pos x="23" y="227"/>
                  </a:cxn>
                  <a:cxn ang="0">
                    <a:pos x="12" y="228"/>
                  </a:cxn>
                  <a:cxn ang="0">
                    <a:pos x="0" y="229"/>
                  </a:cxn>
                  <a:cxn ang="0">
                    <a:pos x="8" y="245"/>
                  </a:cxn>
                  <a:cxn ang="0">
                    <a:pos x="23" y="244"/>
                  </a:cxn>
                  <a:cxn ang="0">
                    <a:pos x="40" y="243"/>
                  </a:cxn>
                  <a:cxn ang="0">
                    <a:pos x="53" y="244"/>
                  </a:cxn>
                  <a:cxn ang="0">
                    <a:pos x="66" y="249"/>
                  </a:cxn>
                  <a:cxn ang="0">
                    <a:pos x="82" y="256"/>
                  </a:cxn>
                  <a:cxn ang="0">
                    <a:pos x="88" y="251"/>
                  </a:cxn>
                  <a:cxn ang="0">
                    <a:pos x="87" y="247"/>
                  </a:cxn>
                  <a:cxn ang="0">
                    <a:pos x="81" y="241"/>
                  </a:cxn>
                  <a:cxn ang="0">
                    <a:pos x="78" y="231"/>
                  </a:cxn>
                  <a:cxn ang="0">
                    <a:pos x="72" y="216"/>
                  </a:cxn>
                  <a:cxn ang="0">
                    <a:pos x="65" y="194"/>
                  </a:cxn>
                  <a:cxn ang="0">
                    <a:pos x="56" y="173"/>
                  </a:cxn>
                  <a:cxn ang="0">
                    <a:pos x="47" y="150"/>
                  </a:cxn>
                  <a:cxn ang="0">
                    <a:pos x="40" y="116"/>
                  </a:cxn>
                  <a:cxn ang="0">
                    <a:pos x="42" y="52"/>
                  </a:cxn>
                  <a:cxn ang="0">
                    <a:pos x="49" y="31"/>
                  </a:cxn>
                  <a:cxn ang="0">
                    <a:pos x="59" y="26"/>
                  </a:cxn>
                  <a:cxn ang="0">
                    <a:pos x="73" y="23"/>
                  </a:cxn>
                  <a:cxn ang="0">
                    <a:pos x="90" y="22"/>
                  </a:cxn>
                </a:cxnLst>
                <a:rect l="0" t="0" r="r" b="b"/>
                <a:pathLst>
                  <a:path w="100" h="256">
                    <a:moveTo>
                      <a:pt x="100" y="22"/>
                    </a:moveTo>
                    <a:lnTo>
                      <a:pt x="100" y="0"/>
                    </a:lnTo>
                    <a:lnTo>
                      <a:pt x="88" y="0"/>
                    </a:lnTo>
                    <a:lnTo>
                      <a:pt x="78" y="1"/>
                    </a:lnTo>
                    <a:lnTo>
                      <a:pt x="67" y="3"/>
                    </a:lnTo>
                    <a:lnTo>
                      <a:pt x="56" y="5"/>
                    </a:lnTo>
                    <a:lnTo>
                      <a:pt x="44" y="10"/>
                    </a:lnTo>
                    <a:lnTo>
                      <a:pt x="33" y="15"/>
                    </a:lnTo>
                    <a:lnTo>
                      <a:pt x="19" y="20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25"/>
                    </a:lnTo>
                    <a:lnTo>
                      <a:pt x="15" y="33"/>
                    </a:lnTo>
                    <a:lnTo>
                      <a:pt x="27" y="42"/>
                    </a:lnTo>
                    <a:lnTo>
                      <a:pt x="26" y="61"/>
                    </a:lnTo>
                    <a:lnTo>
                      <a:pt x="26" y="80"/>
                    </a:lnTo>
                    <a:lnTo>
                      <a:pt x="26" y="99"/>
                    </a:lnTo>
                    <a:lnTo>
                      <a:pt x="25" y="117"/>
                    </a:lnTo>
                    <a:lnTo>
                      <a:pt x="22" y="114"/>
                    </a:lnTo>
                    <a:lnTo>
                      <a:pt x="17" y="105"/>
                    </a:lnTo>
                    <a:lnTo>
                      <a:pt x="10" y="93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2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15" y="126"/>
                    </a:lnTo>
                    <a:lnTo>
                      <a:pt x="26" y="143"/>
                    </a:lnTo>
                    <a:lnTo>
                      <a:pt x="33" y="160"/>
                    </a:lnTo>
                    <a:lnTo>
                      <a:pt x="38" y="175"/>
                    </a:lnTo>
                    <a:lnTo>
                      <a:pt x="43" y="190"/>
                    </a:lnTo>
                    <a:lnTo>
                      <a:pt x="45" y="201"/>
                    </a:lnTo>
                    <a:lnTo>
                      <a:pt x="48" y="212"/>
                    </a:lnTo>
                    <a:lnTo>
                      <a:pt x="50" y="219"/>
                    </a:lnTo>
                    <a:lnTo>
                      <a:pt x="51" y="222"/>
                    </a:lnTo>
                    <a:lnTo>
                      <a:pt x="51" y="224"/>
                    </a:lnTo>
                    <a:lnTo>
                      <a:pt x="51" y="226"/>
                    </a:lnTo>
                    <a:lnTo>
                      <a:pt x="50" y="227"/>
                    </a:lnTo>
                    <a:lnTo>
                      <a:pt x="43" y="227"/>
                    </a:lnTo>
                    <a:lnTo>
                      <a:pt x="36" y="227"/>
                    </a:lnTo>
                    <a:lnTo>
                      <a:pt x="29" y="227"/>
                    </a:lnTo>
                    <a:lnTo>
                      <a:pt x="23" y="227"/>
                    </a:lnTo>
                    <a:lnTo>
                      <a:pt x="18" y="227"/>
                    </a:lnTo>
                    <a:lnTo>
                      <a:pt x="12" y="228"/>
                    </a:lnTo>
                    <a:lnTo>
                      <a:pt x="6" y="228"/>
                    </a:lnTo>
                    <a:lnTo>
                      <a:pt x="0" y="229"/>
                    </a:lnTo>
                    <a:lnTo>
                      <a:pt x="0" y="246"/>
                    </a:lnTo>
                    <a:lnTo>
                      <a:pt x="8" y="245"/>
                    </a:lnTo>
                    <a:lnTo>
                      <a:pt x="17" y="244"/>
                    </a:lnTo>
                    <a:lnTo>
                      <a:pt x="23" y="244"/>
                    </a:lnTo>
                    <a:lnTo>
                      <a:pt x="32" y="243"/>
                    </a:lnTo>
                    <a:lnTo>
                      <a:pt x="40" y="243"/>
                    </a:lnTo>
                    <a:lnTo>
                      <a:pt x="47" y="243"/>
                    </a:lnTo>
                    <a:lnTo>
                      <a:pt x="53" y="244"/>
                    </a:lnTo>
                    <a:lnTo>
                      <a:pt x="60" y="245"/>
                    </a:lnTo>
                    <a:lnTo>
                      <a:pt x="66" y="249"/>
                    </a:lnTo>
                    <a:lnTo>
                      <a:pt x="74" y="252"/>
                    </a:lnTo>
                    <a:lnTo>
                      <a:pt x="82" y="256"/>
                    </a:lnTo>
                    <a:lnTo>
                      <a:pt x="88" y="253"/>
                    </a:lnTo>
                    <a:lnTo>
                      <a:pt x="88" y="251"/>
                    </a:lnTo>
                    <a:lnTo>
                      <a:pt x="88" y="250"/>
                    </a:lnTo>
                    <a:lnTo>
                      <a:pt x="87" y="247"/>
                    </a:lnTo>
                    <a:lnTo>
                      <a:pt x="85" y="244"/>
                    </a:lnTo>
                    <a:lnTo>
                      <a:pt x="81" y="241"/>
                    </a:lnTo>
                    <a:lnTo>
                      <a:pt x="80" y="236"/>
                    </a:lnTo>
                    <a:lnTo>
                      <a:pt x="78" y="231"/>
                    </a:lnTo>
                    <a:lnTo>
                      <a:pt x="75" y="228"/>
                    </a:lnTo>
                    <a:lnTo>
                      <a:pt x="72" y="216"/>
                    </a:lnTo>
                    <a:lnTo>
                      <a:pt x="68" y="206"/>
                    </a:lnTo>
                    <a:lnTo>
                      <a:pt x="65" y="194"/>
                    </a:lnTo>
                    <a:lnTo>
                      <a:pt x="60" y="184"/>
                    </a:lnTo>
                    <a:lnTo>
                      <a:pt x="56" y="173"/>
                    </a:lnTo>
                    <a:lnTo>
                      <a:pt x="51" y="161"/>
                    </a:lnTo>
                    <a:lnTo>
                      <a:pt x="47" y="150"/>
                    </a:lnTo>
                    <a:lnTo>
                      <a:pt x="41" y="138"/>
                    </a:lnTo>
                    <a:lnTo>
                      <a:pt x="40" y="116"/>
                    </a:lnTo>
                    <a:lnTo>
                      <a:pt x="41" y="83"/>
                    </a:lnTo>
                    <a:lnTo>
                      <a:pt x="42" y="52"/>
                    </a:lnTo>
                    <a:lnTo>
                      <a:pt x="45" y="34"/>
                    </a:lnTo>
                    <a:lnTo>
                      <a:pt x="49" y="31"/>
                    </a:lnTo>
                    <a:lnTo>
                      <a:pt x="53" y="28"/>
                    </a:lnTo>
                    <a:lnTo>
                      <a:pt x="59" y="26"/>
                    </a:lnTo>
                    <a:lnTo>
                      <a:pt x="66" y="24"/>
                    </a:lnTo>
                    <a:lnTo>
                      <a:pt x="73" y="23"/>
                    </a:lnTo>
                    <a:lnTo>
                      <a:pt x="81" y="23"/>
                    </a:lnTo>
                    <a:lnTo>
                      <a:pt x="90" y="22"/>
                    </a:lnTo>
                    <a:lnTo>
                      <a:pt x="100" y="22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29"/>
              <p:cNvSpPr>
                <a:spLocks/>
              </p:cNvSpPr>
              <p:nvPr/>
            </p:nvSpPr>
            <p:spPr bwMode="auto">
              <a:xfrm>
                <a:off x="5716588" y="5930900"/>
                <a:ext cx="17463" cy="12700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0"/>
                  </a:cxn>
                  <a:cxn ang="0">
                    <a:pos x="15" y="4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6" y="15"/>
                  </a:cxn>
                  <a:cxn ang="0">
                    <a:pos x="11" y="14"/>
                  </a:cxn>
                  <a:cxn ang="0">
                    <a:pos x="21" y="12"/>
                  </a:cxn>
                </a:cxnLst>
                <a:rect l="0" t="0" r="r" b="b"/>
                <a:pathLst>
                  <a:path w="21" h="15">
                    <a:moveTo>
                      <a:pt x="21" y="12"/>
                    </a:moveTo>
                    <a:lnTo>
                      <a:pt x="21" y="0"/>
                    </a:lnTo>
                    <a:lnTo>
                      <a:pt x="15" y="4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6" y="15"/>
                    </a:lnTo>
                    <a:lnTo>
                      <a:pt x="11" y="14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30"/>
              <p:cNvSpPr>
                <a:spLocks/>
              </p:cNvSpPr>
              <p:nvPr/>
            </p:nvSpPr>
            <p:spPr bwMode="auto">
              <a:xfrm>
                <a:off x="5584825" y="5851525"/>
                <a:ext cx="69850" cy="142875"/>
              </a:xfrm>
              <a:custGeom>
                <a:avLst/>
                <a:gdLst/>
                <a:ahLst/>
                <a:cxnLst>
                  <a:cxn ang="0">
                    <a:pos x="88" y="25"/>
                  </a:cxn>
                  <a:cxn ang="0">
                    <a:pos x="88" y="0"/>
                  </a:cxn>
                  <a:cxn ang="0">
                    <a:pos x="77" y="8"/>
                  </a:cxn>
                  <a:cxn ang="0">
                    <a:pos x="65" y="24"/>
                  </a:cxn>
                  <a:cxn ang="0">
                    <a:pos x="53" y="46"/>
                  </a:cxn>
                  <a:cxn ang="0">
                    <a:pos x="42" y="71"/>
                  </a:cxn>
                  <a:cxn ang="0">
                    <a:pos x="32" y="98"/>
                  </a:cxn>
                  <a:cxn ang="0">
                    <a:pos x="24" y="122"/>
                  </a:cxn>
                  <a:cxn ang="0">
                    <a:pos x="19" y="144"/>
                  </a:cxn>
                  <a:cxn ang="0">
                    <a:pos x="17" y="158"/>
                  </a:cxn>
                  <a:cxn ang="0">
                    <a:pos x="10" y="161"/>
                  </a:cxn>
                  <a:cxn ang="0">
                    <a:pos x="5" y="167"/>
                  </a:cxn>
                  <a:cxn ang="0">
                    <a:pos x="1" y="173"/>
                  </a:cxn>
                  <a:cxn ang="0">
                    <a:pos x="0" y="181"/>
                  </a:cxn>
                  <a:cxn ang="0">
                    <a:pos x="4" y="180"/>
                  </a:cxn>
                  <a:cxn ang="0">
                    <a:pos x="12" y="176"/>
                  </a:cxn>
                  <a:cxn ang="0">
                    <a:pos x="22" y="174"/>
                  </a:cxn>
                  <a:cxn ang="0">
                    <a:pos x="33" y="171"/>
                  </a:cxn>
                  <a:cxn ang="0">
                    <a:pos x="46" y="168"/>
                  </a:cxn>
                  <a:cxn ang="0">
                    <a:pos x="60" y="165"/>
                  </a:cxn>
                  <a:cxn ang="0">
                    <a:pos x="73" y="162"/>
                  </a:cxn>
                  <a:cxn ang="0">
                    <a:pos x="88" y="161"/>
                  </a:cxn>
                  <a:cxn ang="0">
                    <a:pos x="88" y="144"/>
                  </a:cxn>
                  <a:cxn ang="0">
                    <a:pos x="83" y="144"/>
                  </a:cxn>
                  <a:cxn ang="0">
                    <a:pos x="77" y="145"/>
                  </a:cxn>
                  <a:cxn ang="0">
                    <a:pos x="70" y="146"/>
                  </a:cxn>
                  <a:cxn ang="0">
                    <a:pos x="64" y="147"/>
                  </a:cxn>
                  <a:cxn ang="0">
                    <a:pos x="58" y="149"/>
                  </a:cxn>
                  <a:cxn ang="0">
                    <a:pos x="52" y="151"/>
                  </a:cxn>
                  <a:cxn ang="0">
                    <a:pos x="45" y="152"/>
                  </a:cxn>
                  <a:cxn ang="0">
                    <a:pos x="38" y="154"/>
                  </a:cxn>
                  <a:cxn ang="0">
                    <a:pos x="40" y="142"/>
                  </a:cxn>
                  <a:cxn ang="0">
                    <a:pos x="42" y="124"/>
                  </a:cxn>
                  <a:cxn ang="0">
                    <a:pos x="48" y="105"/>
                  </a:cxn>
                  <a:cxn ang="0">
                    <a:pos x="54" y="84"/>
                  </a:cxn>
                  <a:cxn ang="0">
                    <a:pos x="61" y="65"/>
                  </a:cxn>
                  <a:cxn ang="0">
                    <a:pos x="70" y="47"/>
                  </a:cxn>
                  <a:cxn ang="0">
                    <a:pos x="79" y="33"/>
                  </a:cxn>
                  <a:cxn ang="0">
                    <a:pos x="88" y="25"/>
                  </a:cxn>
                </a:cxnLst>
                <a:rect l="0" t="0" r="r" b="b"/>
                <a:pathLst>
                  <a:path w="88" h="181">
                    <a:moveTo>
                      <a:pt x="88" y="25"/>
                    </a:moveTo>
                    <a:lnTo>
                      <a:pt x="88" y="0"/>
                    </a:lnTo>
                    <a:lnTo>
                      <a:pt x="77" y="8"/>
                    </a:lnTo>
                    <a:lnTo>
                      <a:pt x="65" y="24"/>
                    </a:lnTo>
                    <a:lnTo>
                      <a:pt x="53" y="46"/>
                    </a:lnTo>
                    <a:lnTo>
                      <a:pt x="42" y="71"/>
                    </a:lnTo>
                    <a:lnTo>
                      <a:pt x="32" y="98"/>
                    </a:lnTo>
                    <a:lnTo>
                      <a:pt x="24" y="122"/>
                    </a:lnTo>
                    <a:lnTo>
                      <a:pt x="19" y="144"/>
                    </a:lnTo>
                    <a:lnTo>
                      <a:pt x="17" y="158"/>
                    </a:lnTo>
                    <a:lnTo>
                      <a:pt x="10" y="161"/>
                    </a:lnTo>
                    <a:lnTo>
                      <a:pt x="5" y="167"/>
                    </a:lnTo>
                    <a:lnTo>
                      <a:pt x="1" y="173"/>
                    </a:lnTo>
                    <a:lnTo>
                      <a:pt x="0" y="181"/>
                    </a:lnTo>
                    <a:lnTo>
                      <a:pt x="4" y="180"/>
                    </a:lnTo>
                    <a:lnTo>
                      <a:pt x="12" y="176"/>
                    </a:lnTo>
                    <a:lnTo>
                      <a:pt x="22" y="174"/>
                    </a:lnTo>
                    <a:lnTo>
                      <a:pt x="33" y="171"/>
                    </a:lnTo>
                    <a:lnTo>
                      <a:pt x="46" y="168"/>
                    </a:lnTo>
                    <a:lnTo>
                      <a:pt x="60" y="165"/>
                    </a:lnTo>
                    <a:lnTo>
                      <a:pt x="73" y="162"/>
                    </a:lnTo>
                    <a:lnTo>
                      <a:pt x="88" y="161"/>
                    </a:lnTo>
                    <a:lnTo>
                      <a:pt x="88" y="144"/>
                    </a:lnTo>
                    <a:lnTo>
                      <a:pt x="83" y="144"/>
                    </a:lnTo>
                    <a:lnTo>
                      <a:pt x="77" y="145"/>
                    </a:lnTo>
                    <a:lnTo>
                      <a:pt x="70" y="146"/>
                    </a:lnTo>
                    <a:lnTo>
                      <a:pt x="64" y="147"/>
                    </a:lnTo>
                    <a:lnTo>
                      <a:pt x="58" y="149"/>
                    </a:lnTo>
                    <a:lnTo>
                      <a:pt x="52" y="151"/>
                    </a:lnTo>
                    <a:lnTo>
                      <a:pt x="45" y="152"/>
                    </a:lnTo>
                    <a:lnTo>
                      <a:pt x="38" y="154"/>
                    </a:lnTo>
                    <a:lnTo>
                      <a:pt x="40" y="142"/>
                    </a:lnTo>
                    <a:lnTo>
                      <a:pt x="42" y="124"/>
                    </a:lnTo>
                    <a:lnTo>
                      <a:pt x="48" y="105"/>
                    </a:lnTo>
                    <a:lnTo>
                      <a:pt x="54" y="84"/>
                    </a:lnTo>
                    <a:lnTo>
                      <a:pt x="61" y="65"/>
                    </a:lnTo>
                    <a:lnTo>
                      <a:pt x="70" y="47"/>
                    </a:lnTo>
                    <a:lnTo>
                      <a:pt x="79" y="33"/>
                    </a:lnTo>
                    <a:lnTo>
                      <a:pt x="88" y="25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31"/>
              <p:cNvSpPr>
                <a:spLocks/>
              </p:cNvSpPr>
              <p:nvPr/>
            </p:nvSpPr>
            <p:spPr bwMode="auto">
              <a:xfrm>
                <a:off x="5903913" y="5708650"/>
                <a:ext cx="25400" cy="31908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1" y="101"/>
                  </a:cxn>
                  <a:cxn ang="0">
                    <a:pos x="30" y="235"/>
                  </a:cxn>
                  <a:cxn ang="0">
                    <a:pos x="24" y="353"/>
                  </a:cxn>
                  <a:cxn ang="0">
                    <a:pos x="14" y="403"/>
                  </a:cxn>
                  <a:cxn ang="0">
                    <a:pos x="6" y="386"/>
                  </a:cxn>
                  <a:cxn ang="0">
                    <a:pos x="1" y="345"/>
                  </a:cxn>
                  <a:cxn ang="0">
                    <a:pos x="0" y="286"/>
                  </a:cxn>
                  <a:cxn ang="0">
                    <a:pos x="1" y="217"/>
                  </a:cxn>
                  <a:cxn ang="0">
                    <a:pos x="5" y="146"/>
                  </a:cxn>
                  <a:cxn ang="0">
                    <a:pos x="11" y="82"/>
                  </a:cxn>
                  <a:cxn ang="0">
                    <a:pos x="18" y="30"/>
                  </a:cxn>
                  <a:cxn ang="0">
                    <a:pos x="28" y="0"/>
                  </a:cxn>
                </a:cxnLst>
                <a:rect l="0" t="0" r="r" b="b"/>
                <a:pathLst>
                  <a:path w="31" h="403">
                    <a:moveTo>
                      <a:pt x="28" y="0"/>
                    </a:moveTo>
                    <a:lnTo>
                      <a:pt x="31" y="101"/>
                    </a:lnTo>
                    <a:lnTo>
                      <a:pt x="30" y="235"/>
                    </a:lnTo>
                    <a:lnTo>
                      <a:pt x="24" y="353"/>
                    </a:lnTo>
                    <a:lnTo>
                      <a:pt x="14" y="403"/>
                    </a:lnTo>
                    <a:lnTo>
                      <a:pt x="6" y="386"/>
                    </a:lnTo>
                    <a:lnTo>
                      <a:pt x="1" y="345"/>
                    </a:lnTo>
                    <a:lnTo>
                      <a:pt x="0" y="286"/>
                    </a:lnTo>
                    <a:lnTo>
                      <a:pt x="1" y="217"/>
                    </a:lnTo>
                    <a:lnTo>
                      <a:pt x="5" y="146"/>
                    </a:lnTo>
                    <a:lnTo>
                      <a:pt x="11" y="82"/>
                    </a:lnTo>
                    <a:lnTo>
                      <a:pt x="18" y="3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32"/>
              <p:cNvSpPr>
                <a:spLocks/>
              </p:cNvSpPr>
              <p:nvPr/>
            </p:nvSpPr>
            <p:spPr bwMode="auto">
              <a:xfrm>
                <a:off x="5975350" y="5691188"/>
                <a:ext cx="22225" cy="4921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63"/>
                  </a:cxn>
                  <a:cxn ang="0">
                    <a:pos x="5" y="61"/>
                  </a:cxn>
                  <a:cxn ang="0">
                    <a:pos x="12" y="59"/>
                  </a:cxn>
                  <a:cxn ang="0">
                    <a:pos x="19" y="58"/>
                  </a:cxn>
                  <a:cxn ang="0">
                    <a:pos x="27" y="58"/>
                  </a:cxn>
                  <a:cxn ang="0">
                    <a:pos x="28" y="48"/>
                  </a:cxn>
                  <a:cxn ang="0">
                    <a:pos x="28" y="29"/>
                  </a:cxn>
                  <a:cxn ang="0">
                    <a:pos x="28" y="11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3"/>
                  </a:cxn>
                  <a:cxn ang="0">
                    <a:pos x="0" y="5"/>
                  </a:cxn>
                  <a:cxn ang="0">
                    <a:pos x="0" y="22"/>
                  </a:cxn>
                  <a:cxn ang="0">
                    <a:pos x="2" y="22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7" y="21"/>
                  </a:cxn>
                  <a:cxn ang="0">
                    <a:pos x="7" y="27"/>
                  </a:cxn>
                  <a:cxn ang="0">
                    <a:pos x="7" y="33"/>
                  </a:cxn>
                  <a:cxn ang="0">
                    <a:pos x="7" y="38"/>
                  </a:cxn>
                  <a:cxn ang="0">
                    <a:pos x="7" y="44"/>
                  </a:cxn>
                  <a:cxn ang="0">
                    <a:pos x="4" y="45"/>
                  </a:cxn>
                  <a:cxn ang="0">
                    <a:pos x="2" y="46"/>
                  </a:cxn>
                  <a:cxn ang="0">
                    <a:pos x="1" y="48"/>
                  </a:cxn>
                  <a:cxn ang="0">
                    <a:pos x="0" y="48"/>
                  </a:cxn>
                </a:cxnLst>
                <a:rect l="0" t="0" r="r" b="b"/>
                <a:pathLst>
                  <a:path w="28" h="63">
                    <a:moveTo>
                      <a:pt x="0" y="48"/>
                    </a:moveTo>
                    <a:lnTo>
                      <a:pt x="0" y="63"/>
                    </a:lnTo>
                    <a:lnTo>
                      <a:pt x="5" y="61"/>
                    </a:lnTo>
                    <a:lnTo>
                      <a:pt x="12" y="59"/>
                    </a:lnTo>
                    <a:lnTo>
                      <a:pt x="19" y="58"/>
                    </a:lnTo>
                    <a:lnTo>
                      <a:pt x="27" y="58"/>
                    </a:lnTo>
                    <a:lnTo>
                      <a:pt x="28" y="48"/>
                    </a:lnTo>
                    <a:lnTo>
                      <a:pt x="28" y="29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3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7" y="27"/>
                    </a:lnTo>
                    <a:lnTo>
                      <a:pt x="7" y="33"/>
                    </a:lnTo>
                    <a:lnTo>
                      <a:pt x="7" y="38"/>
                    </a:lnTo>
                    <a:lnTo>
                      <a:pt x="7" y="44"/>
                    </a:lnTo>
                    <a:lnTo>
                      <a:pt x="4" y="45"/>
                    </a:lnTo>
                    <a:lnTo>
                      <a:pt x="2" y="46"/>
                    </a:lnTo>
                    <a:lnTo>
                      <a:pt x="1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33"/>
              <p:cNvSpPr>
                <a:spLocks/>
              </p:cNvSpPr>
              <p:nvPr/>
            </p:nvSpPr>
            <p:spPr bwMode="auto">
              <a:xfrm>
                <a:off x="5954713" y="5694363"/>
                <a:ext cx="20638" cy="49213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7" y="0"/>
                  </a:cxn>
                  <a:cxn ang="0">
                    <a:pos x="22" y="2"/>
                  </a:cxn>
                  <a:cxn ang="0">
                    <a:pos x="17" y="5"/>
                  </a:cxn>
                  <a:cxn ang="0">
                    <a:pos x="12" y="7"/>
                  </a:cxn>
                  <a:cxn ang="0">
                    <a:pos x="6" y="9"/>
                  </a:cxn>
                  <a:cxn ang="0">
                    <a:pos x="2" y="31"/>
                  </a:cxn>
                  <a:cxn ang="0">
                    <a:pos x="0" y="49"/>
                  </a:cxn>
                  <a:cxn ang="0">
                    <a:pos x="0" y="61"/>
                  </a:cxn>
                  <a:cxn ang="0">
                    <a:pos x="4" y="60"/>
                  </a:cxn>
                  <a:cxn ang="0">
                    <a:pos x="8" y="61"/>
                  </a:cxn>
                  <a:cxn ang="0">
                    <a:pos x="13" y="61"/>
                  </a:cxn>
                  <a:cxn ang="0">
                    <a:pos x="20" y="60"/>
                  </a:cxn>
                  <a:cxn ang="0">
                    <a:pos x="27" y="58"/>
                  </a:cxn>
                  <a:cxn ang="0">
                    <a:pos x="27" y="43"/>
                  </a:cxn>
                  <a:cxn ang="0">
                    <a:pos x="24" y="44"/>
                  </a:cxn>
                  <a:cxn ang="0">
                    <a:pos x="23" y="45"/>
                  </a:cxn>
                  <a:cxn ang="0">
                    <a:pos x="21" y="45"/>
                  </a:cxn>
                  <a:cxn ang="0">
                    <a:pos x="20" y="46"/>
                  </a:cxn>
                  <a:cxn ang="0">
                    <a:pos x="20" y="39"/>
                  </a:cxn>
                  <a:cxn ang="0">
                    <a:pos x="20" y="32"/>
                  </a:cxn>
                  <a:cxn ang="0">
                    <a:pos x="20" y="25"/>
                  </a:cxn>
                  <a:cxn ang="0">
                    <a:pos x="21" y="18"/>
                  </a:cxn>
                  <a:cxn ang="0">
                    <a:pos x="22" y="18"/>
                  </a:cxn>
                  <a:cxn ang="0">
                    <a:pos x="24" y="17"/>
                  </a:cxn>
                  <a:cxn ang="0">
                    <a:pos x="26" y="17"/>
                  </a:cxn>
                  <a:cxn ang="0">
                    <a:pos x="27" y="17"/>
                  </a:cxn>
                </a:cxnLst>
                <a:rect l="0" t="0" r="r" b="b"/>
                <a:pathLst>
                  <a:path w="27" h="61">
                    <a:moveTo>
                      <a:pt x="27" y="17"/>
                    </a:moveTo>
                    <a:lnTo>
                      <a:pt x="27" y="0"/>
                    </a:lnTo>
                    <a:lnTo>
                      <a:pt x="22" y="2"/>
                    </a:lnTo>
                    <a:lnTo>
                      <a:pt x="17" y="5"/>
                    </a:lnTo>
                    <a:lnTo>
                      <a:pt x="12" y="7"/>
                    </a:lnTo>
                    <a:lnTo>
                      <a:pt x="6" y="9"/>
                    </a:lnTo>
                    <a:lnTo>
                      <a:pt x="2" y="31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4" y="60"/>
                    </a:lnTo>
                    <a:lnTo>
                      <a:pt x="8" y="61"/>
                    </a:lnTo>
                    <a:lnTo>
                      <a:pt x="13" y="61"/>
                    </a:lnTo>
                    <a:lnTo>
                      <a:pt x="20" y="60"/>
                    </a:lnTo>
                    <a:lnTo>
                      <a:pt x="27" y="58"/>
                    </a:lnTo>
                    <a:lnTo>
                      <a:pt x="27" y="43"/>
                    </a:lnTo>
                    <a:lnTo>
                      <a:pt x="24" y="44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0" y="46"/>
                    </a:lnTo>
                    <a:lnTo>
                      <a:pt x="20" y="39"/>
                    </a:lnTo>
                    <a:lnTo>
                      <a:pt x="20" y="32"/>
                    </a:lnTo>
                    <a:lnTo>
                      <a:pt x="20" y="25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34"/>
              <p:cNvSpPr>
                <a:spLocks/>
              </p:cNvSpPr>
              <p:nvPr/>
            </p:nvSpPr>
            <p:spPr bwMode="auto">
              <a:xfrm>
                <a:off x="5732463" y="5829300"/>
                <a:ext cx="19050" cy="41275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52"/>
                  </a:cxn>
                  <a:cxn ang="0">
                    <a:pos x="6" y="51"/>
                  </a:cxn>
                  <a:cxn ang="0">
                    <a:pos x="11" y="50"/>
                  </a:cxn>
                  <a:cxn ang="0">
                    <a:pos x="16" y="51"/>
                  </a:cxn>
                  <a:cxn ang="0">
                    <a:pos x="23" y="52"/>
                  </a:cxn>
                  <a:cxn ang="0">
                    <a:pos x="24" y="44"/>
                  </a:cxn>
                  <a:cxn ang="0">
                    <a:pos x="24" y="29"/>
                  </a:cxn>
                  <a:cxn ang="0">
                    <a:pos x="24" y="13"/>
                  </a:cxn>
                  <a:cxn ang="0">
                    <a:pos x="23" y="3"/>
                  </a:cxn>
                  <a:cxn ang="0">
                    <a:pos x="16" y="1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0" y="3"/>
                  </a:cxn>
                  <a:cxn ang="0">
                    <a:pos x="0" y="18"/>
                  </a:cxn>
                  <a:cxn ang="0">
                    <a:pos x="1" y="18"/>
                  </a:cxn>
                  <a:cxn ang="0">
                    <a:pos x="4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2"/>
                  </a:cxn>
                  <a:cxn ang="0">
                    <a:pos x="6" y="28"/>
                  </a:cxn>
                  <a:cxn ang="0">
                    <a:pos x="6" y="33"/>
                  </a:cxn>
                  <a:cxn ang="0">
                    <a:pos x="6" y="37"/>
                  </a:cxn>
                  <a:cxn ang="0">
                    <a:pos x="5" y="38"/>
                  </a:cxn>
                  <a:cxn ang="0">
                    <a:pos x="3" y="38"/>
                  </a:cxn>
                  <a:cxn ang="0">
                    <a:pos x="1" y="39"/>
                  </a:cxn>
                  <a:cxn ang="0">
                    <a:pos x="0" y="39"/>
                  </a:cxn>
                </a:cxnLst>
                <a:rect l="0" t="0" r="r" b="b"/>
                <a:pathLst>
                  <a:path w="24" h="52">
                    <a:moveTo>
                      <a:pt x="0" y="39"/>
                    </a:moveTo>
                    <a:lnTo>
                      <a:pt x="0" y="52"/>
                    </a:lnTo>
                    <a:lnTo>
                      <a:pt x="6" y="51"/>
                    </a:lnTo>
                    <a:lnTo>
                      <a:pt x="11" y="50"/>
                    </a:lnTo>
                    <a:lnTo>
                      <a:pt x="16" y="51"/>
                    </a:lnTo>
                    <a:lnTo>
                      <a:pt x="23" y="52"/>
                    </a:lnTo>
                    <a:lnTo>
                      <a:pt x="24" y="44"/>
                    </a:lnTo>
                    <a:lnTo>
                      <a:pt x="24" y="29"/>
                    </a:lnTo>
                    <a:lnTo>
                      <a:pt x="24" y="13"/>
                    </a:lnTo>
                    <a:lnTo>
                      <a:pt x="23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6" y="22"/>
                    </a:lnTo>
                    <a:lnTo>
                      <a:pt x="6" y="28"/>
                    </a:lnTo>
                    <a:lnTo>
                      <a:pt x="6" y="33"/>
                    </a:lnTo>
                    <a:lnTo>
                      <a:pt x="6" y="37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1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35"/>
              <p:cNvSpPr>
                <a:spLocks/>
              </p:cNvSpPr>
              <p:nvPr/>
            </p:nvSpPr>
            <p:spPr bwMode="auto">
              <a:xfrm>
                <a:off x="5713413" y="5830888"/>
                <a:ext cx="19050" cy="39688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3"/>
                  </a:cxn>
                  <a:cxn ang="0">
                    <a:pos x="5" y="4"/>
                  </a:cxn>
                  <a:cxn ang="0">
                    <a:pos x="4" y="23"/>
                  </a:cxn>
                  <a:cxn ang="0">
                    <a:pos x="1" y="38"/>
                  </a:cxn>
                  <a:cxn ang="0">
                    <a:pos x="0" y="47"/>
                  </a:cxn>
                  <a:cxn ang="0">
                    <a:pos x="4" y="46"/>
                  </a:cxn>
                  <a:cxn ang="0">
                    <a:pos x="7" y="48"/>
                  </a:cxn>
                  <a:cxn ang="0">
                    <a:pos x="12" y="49"/>
                  </a:cxn>
                  <a:cxn ang="0">
                    <a:pos x="17" y="49"/>
                  </a:cxn>
                  <a:cxn ang="0">
                    <a:pos x="23" y="49"/>
                  </a:cxn>
                  <a:cxn ang="0">
                    <a:pos x="23" y="36"/>
                  </a:cxn>
                  <a:cxn ang="0">
                    <a:pos x="22" y="38"/>
                  </a:cxn>
                  <a:cxn ang="0">
                    <a:pos x="21" y="38"/>
                  </a:cxn>
                  <a:cxn ang="0">
                    <a:pos x="19" y="38"/>
                  </a:cxn>
                  <a:cxn ang="0">
                    <a:pos x="17" y="38"/>
                  </a:cxn>
                  <a:cxn ang="0">
                    <a:pos x="17" y="32"/>
                  </a:cxn>
                  <a:cxn ang="0">
                    <a:pos x="17" y="26"/>
                  </a:cxn>
                  <a:cxn ang="0">
                    <a:pos x="17" y="20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21" y="15"/>
                  </a:cxn>
                  <a:cxn ang="0">
                    <a:pos x="22" y="15"/>
                  </a:cxn>
                  <a:cxn ang="0">
                    <a:pos x="23" y="15"/>
                  </a:cxn>
                </a:cxnLst>
                <a:rect l="0" t="0" r="r" b="b"/>
                <a:pathLst>
                  <a:path w="23" h="49">
                    <a:moveTo>
                      <a:pt x="23" y="15"/>
                    </a:moveTo>
                    <a:lnTo>
                      <a:pt x="23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3"/>
                    </a:lnTo>
                    <a:lnTo>
                      <a:pt x="5" y="4"/>
                    </a:lnTo>
                    <a:lnTo>
                      <a:pt x="4" y="23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4" y="46"/>
                    </a:lnTo>
                    <a:lnTo>
                      <a:pt x="7" y="48"/>
                    </a:lnTo>
                    <a:lnTo>
                      <a:pt x="12" y="49"/>
                    </a:lnTo>
                    <a:lnTo>
                      <a:pt x="17" y="49"/>
                    </a:lnTo>
                    <a:lnTo>
                      <a:pt x="23" y="49"/>
                    </a:lnTo>
                    <a:lnTo>
                      <a:pt x="23" y="36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7" y="32"/>
                    </a:lnTo>
                    <a:lnTo>
                      <a:pt x="17" y="26"/>
                    </a:lnTo>
                    <a:lnTo>
                      <a:pt x="17" y="20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36"/>
              <p:cNvSpPr>
                <a:spLocks/>
              </p:cNvSpPr>
              <p:nvPr/>
            </p:nvSpPr>
            <p:spPr bwMode="auto">
              <a:xfrm>
                <a:off x="5659438" y="6035675"/>
                <a:ext cx="19050" cy="41275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50"/>
                  </a:cxn>
                  <a:cxn ang="0">
                    <a:pos x="6" y="49"/>
                  </a:cxn>
                  <a:cxn ang="0">
                    <a:pos x="11" y="49"/>
                  </a:cxn>
                  <a:cxn ang="0">
                    <a:pos x="16" y="50"/>
                  </a:cxn>
                  <a:cxn ang="0">
                    <a:pos x="23" y="52"/>
                  </a:cxn>
                  <a:cxn ang="0">
                    <a:pos x="24" y="44"/>
                  </a:cxn>
                  <a:cxn ang="0">
                    <a:pos x="24" y="27"/>
                  </a:cxn>
                  <a:cxn ang="0">
                    <a:pos x="24" y="11"/>
                  </a:cxn>
                  <a:cxn ang="0">
                    <a:pos x="23" y="2"/>
                  </a:cxn>
                  <a:cxn ang="0">
                    <a:pos x="16" y="1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6"/>
                  </a:cxn>
                  <a:cxn ang="0">
                    <a:pos x="1" y="16"/>
                  </a:cxn>
                  <a:cxn ang="0">
                    <a:pos x="4" y="16"/>
                  </a:cxn>
                  <a:cxn ang="0">
                    <a:pos x="5" y="16"/>
                  </a:cxn>
                  <a:cxn ang="0">
                    <a:pos x="6" y="16"/>
                  </a:cxn>
                  <a:cxn ang="0">
                    <a:pos x="6" y="21"/>
                  </a:cxn>
                  <a:cxn ang="0">
                    <a:pos x="6" y="26"/>
                  </a:cxn>
                  <a:cxn ang="0">
                    <a:pos x="6" y="31"/>
                  </a:cxn>
                  <a:cxn ang="0">
                    <a:pos x="6" y="36"/>
                  </a:cxn>
                  <a:cxn ang="0">
                    <a:pos x="5" y="37"/>
                  </a:cxn>
                  <a:cxn ang="0">
                    <a:pos x="2" y="37"/>
                  </a:cxn>
                  <a:cxn ang="0">
                    <a:pos x="1" y="38"/>
                  </a:cxn>
                  <a:cxn ang="0">
                    <a:pos x="0" y="38"/>
                  </a:cxn>
                </a:cxnLst>
                <a:rect l="0" t="0" r="r" b="b"/>
                <a:pathLst>
                  <a:path w="24" h="52">
                    <a:moveTo>
                      <a:pt x="0" y="38"/>
                    </a:moveTo>
                    <a:lnTo>
                      <a:pt x="0" y="50"/>
                    </a:lnTo>
                    <a:lnTo>
                      <a:pt x="6" y="49"/>
                    </a:lnTo>
                    <a:lnTo>
                      <a:pt x="11" y="49"/>
                    </a:lnTo>
                    <a:lnTo>
                      <a:pt x="16" y="50"/>
                    </a:lnTo>
                    <a:lnTo>
                      <a:pt x="23" y="52"/>
                    </a:lnTo>
                    <a:lnTo>
                      <a:pt x="24" y="44"/>
                    </a:lnTo>
                    <a:lnTo>
                      <a:pt x="24" y="27"/>
                    </a:lnTo>
                    <a:lnTo>
                      <a:pt x="24" y="11"/>
                    </a:lnTo>
                    <a:lnTo>
                      <a:pt x="23" y="2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6" y="31"/>
                    </a:lnTo>
                    <a:lnTo>
                      <a:pt x="6" y="36"/>
                    </a:lnTo>
                    <a:lnTo>
                      <a:pt x="5" y="37"/>
                    </a:lnTo>
                    <a:lnTo>
                      <a:pt x="2" y="37"/>
                    </a:lnTo>
                    <a:lnTo>
                      <a:pt x="1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37"/>
              <p:cNvSpPr>
                <a:spLocks/>
              </p:cNvSpPr>
              <p:nvPr/>
            </p:nvSpPr>
            <p:spPr bwMode="auto">
              <a:xfrm>
                <a:off x="5641975" y="6037263"/>
                <a:ext cx="17463" cy="39688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5" y="2"/>
                  </a:cxn>
                  <a:cxn ang="0">
                    <a:pos x="11" y="3"/>
                  </a:cxn>
                  <a:cxn ang="0">
                    <a:pos x="5" y="5"/>
                  </a:cxn>
                  <a:cxn ang="0">
                    <a:pos x="4" y="23"/>
                  </a:cxn>
                  <a:cxn ang="0">
                    <a:pos x="1" y="38"/>
                  </a:cxn>
                  <a:cxn ang="0">
                    <a:pos x="0" y="47"/>
                  </a:cxn>
                  <a:cxn ang="0">
                    <a:pos x="4" y="47"/>
                  </a:cxn>
                  <a:cxn ang="0">
                    <a:pos x="7" y="49"/>
                  </a:cxn>
                  <a:cxn ang="0">
                    <a:pos x="12" y="49"/>
                  </a:cxn>
                  <a:cxn ang="0">
                    <a:pos x="17" y="49"/>
                  </a:cxn>
                  <a:cxn ang="0">
                    <a:pos x="23" y="49"/>
                  </a:cxn>
                  <a:cxn ang="0">
                    <a:pos x="23" y="37"/>
                  </a:cxn>
                  <a:cxn ang="0">
                    <a:pos x="22" y="38"/>
                  </a:cxn>
                  <a:cxn ang="0">
                    <a:pos x="21" y="38"/>
                  </a:cxn>
                  <a:cxn ang="0">
                    <a:pos x="19" y="38"/>
                  </a:cxn>
                  <a:cxn ang="0">
                    <a:pos x="17" y="38"/>
                  </a:cxn>
                  <a:cxn ang="0">
                    <a:pos x="17" y="32"/>
                  </a:cxn>
                  <a:cxn ang="0">
                    <a:pos x="17" y="26"/>
                  </a:cxn>
                  <a:cxn ang="0">
                    <a:pos x="17" y="21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21" y="15"/>
                  </a:cxn>
                  <a:cxn ang="0">
                    <a:pos x="22" y="15"/>
                  </a:cxn>
                  <a:cxn ang="0">
                    <a:pos x="23" y="15"/>
                  </a:cxn>
                </a:cxnLst>
                <a:rect l="0" t="0" r="r" b="b"/>
                <a:pathLst>
                  <a:path w="23" h="49">
                    <a:moveTo>
                      <a:pt x="23" y="15"/>
                    </a:moveTo>
                    <a:lnTo>
                      <a:pt x="23" y="0"/>
                    </a:lnTo>
                    <a:lnTo>
                      <a:pt x="20" y="1"/>
                    </a:lnTo>
                    <a:lnTo>
                      <a:pt x="15" y="2"/>
                    </a:lnTo>
                    <a:lnTo>
                      <a:pt x="11" y="3"/>
                    </a:lnTo>
                    <a:lnTo>
                      <a:pt x="5" y="5"/>
                    </a:lnTo>
                    <a:lnTo>
                      <a:pt x="4" y="23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4" y="47"/>
                    </a:lnTo>
                    <a:lnTo>
                      <a:pt x="7" y="49"/>
                    </a:lnTo>
                    <a:lnTo>
                      <a:pt x="12" y="49"/>
                    </a:lnTo>
                    <a:lnTo>
                      <a:pt x="17" y="49"/>
                    </a:lnTo>
                    <a:lnTo>
                      <a:pt x="23" y="49"/>
                    </a:lnTo>
                    <a:lnTo>
                      <a:pt x="23" y="37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7" y="32"/>
                    </a:lnTo>
                    <a:lnTo>
                      <a:pt x="17" y="26"/>
                    </a:lnTo>
                    <a:lnTo>
                      <a:pt x="17" y="21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38"/>
              <p:cNvSpPr>
                <a:spLocks/>
              </p:cNvSpPr>
              <p:nvPr/>
            </p:nvSpPr>
            <p:spPr bwMode="auto">
              <a:xfrm>
                <a:off x="6045200" y="5680075"/>
                <a:ext cx="22225" cy="4762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60"/>
                  </a:cxn>
                  <a:cxn ang="0">
                    <a:pos x="6" y="59"/>
                  </a:cxn>
                  <a:cxn ang="0">
                    <a:pos x="13" y="59"/>
                  </a:cxn>
                  <a:cxn ang="0">
                    <a:pos x="20" y="59"/>
                  </a:cxn>
                  <a:cxn ang="0">
                    <a:pos x="28" y="60"/>
                  </a:cxn>
                  <a:cxn ang="0">
                    <a:pos x="29" y="51"/>
                  </a:cxn>
                  <a:cxn ang="0">
                    <a:pos x="29" y="33"/>
                  </a:cxn>
                  <a:cxn ang="0">
                    <a:pos x="29" y="14"/>
                  </a:cxn>
                  <a:cxn ang="0">
                    <a:pos x="28" y="3"/>
                  </a:cxn>
                  <a:cxn ang="0">
                    <a:pos x="20" y="2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0"/>
                  </a:cxn>
                  <a:cxn ang="0">
                    <a:pos x="4" y="20"/>
                  </a:cxn>
                  <a:cxn ang="0">
                    <a:pos x="6" y="20"/>
                  </a:cxn>
                  <a:cxn ang="0">
                    <a:pos x="7" y="20"/>
                  </a:cxn>
                  <a:cxn ang="0">
                    <a:pos x="7" y="26"/>
                  </a:cxn>
                  <a:cxn ang="0">
                    <a:pos x="7" y="32"/>
                  </a:cxn>
                  <a:cxn ang="0">
                    <a:pos x="7" y="37"/>
                  </a:cxn>
                  <a:cxn ang="0">
                    <a:pos x="7" y="43"/>
                  </a:cxn>
                  <a:cxn ang="0">
                    <a:pos x="5" y="44"/>
                  </a:cxn>
                  <a:cxn ang="0">
                    <a:pos x="4" y="44"/>
                  </a:cxn>
                  <a:cxn ang="0">
                    <a:pos x="1" y="44"/>
                  </a:cxn>
                  <a:cxn ang="0">
                    <a:pos x="0" y="44"/>
                  </a:cxn>
                </a:cxnLst>
                <a:rect l="0" t="0" r="r" b="b"/>
                <a:pathLst>
                  <a:path w="29" h="60">
                    <a:moveTo>
                      <a:pt x="0" y="44"/>
                    </a:moveTo>
                    <a:lnTo>
                      <a:pt x="0" y="60"/>
                    </a:lnTo>
                    <a:lnTo>
                      <a:pt x="6" y="59"/>
                    </a:lnTo>
                    <a:lnTo>
                      <a:pt x="13" y="59"/>
                    </a:lnTo>
                    <a:lnTo>
                      <a:pt x="20" y="59"/>
                    </a:lnTo>
                    <a:lnTo>
                      <a:pt x="28" y="60"/>
                    </a:lnTo>
                    <a:lnTo>
                      <a:pt x="29" y="51"/>
                    </a:lnTo>
                    <a:lnTo>
                      <a:pt x="29" y="33"/>
                    </a:lnTo>
                    <a:lnTo>
                      <a:pt x="29" y="14"/>
                    </a:lnTo>
                    <a:lnTo>
                      <a:pt x="28" y="3"/>
                    </a:lnTo>
                    <a:lnTo>
                      <a:pt x="20" y="2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0" y="3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26"/>
                    </a:lnTo>
                    <a:lnTo>
                      <a:pt x="7" y="32"/>
                    </a:lnTo>
                    <a:lnTo>
                      <a:pt x="7" y="37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1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39"/>
              <p:cNvSpPr>
                <a:spLocks/>
              </p:cNvSpPr>
              <p:nvPr/>
            </p:nvSpPr>
            <p:spPr bwMode="auto">
              <a:xfrm>
                <a:off x="6022975" y="5681663"/>
                <a:ext cx="22225" cy="476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26" y="0"/>
                  </a:cxn>
                  <a:cxn ang="0">
                    <a:pos x="22" y="1"/>
                  </a:cxn>
                  <a:cxn ang="0">
                    <a:pos x="17" y="2"/>
                  </a:cxn>
                  <a:cxn ang="0">
                    <a:pos x="11" y="4"/>
                  </a:cxn>
                  <a:cxn ang="0">
                    <a:pos x="6" y="6"/>
                  </a:cxn>
                  <a:cxn ang="0">
                    <a:pos x="2" y="27"/>
                  </a:cxn>
                  <a:cxn ang="0">
                    <a:pos x="0" y="45"/>
                  </a:cxn>
                  <a:cxn ang="0">
                    <a:pos x="0" y="56"/>
                  </a:cxn>
                  <a:cxn ang="0">
                    <a:pos x="3" y="56"/>
                  </a:cxn>
                  <a:cxn ang="0">
                    <a:pos x="8" y="59"/>
                  </a:cxn>
                  <a:cxn ang="0">
                    <a:pos x="12" y="59"/>
                  </a:cxn>
                  <a:cxn ang="0">
                    <a:pos x="19" y="59"/>
                  </a:cxn>
                  <a:cxn ang="0">
                    <a:pos x="26" y="57"/>
                  </a:cxn>
                  <a:cxn ang="0">
                    <a:pos x="26" y="41"/>
                  </a:cxn>
                  <a:cxn ang="0">
                    <a:pos x="25" y="42"/>
                  </a:cxn>
                  <a:cxn ang="0">
                    <a:pos x="23" y="44"/>
                  </a:cxn>
                  <a:cxn ang="0">
                    <a:pos x="22" y="44"/>
                  </a:cxn>
                  <a:cxn ang="0">
                    <a:pos x="19" y="44"/>
                  </a:cxn>
                  <a:cxn ang="0">
                    <a:pos x="19" y="38"/>
                  </a:cxn>
                  <a:cxn ang="0">
                    <a:pos x="19" y="31"/>
                  </a:cxn>
                  <a:cxn ang="0">
                    <a:pos x="19" y="24"/>
                  </a:cxn>
                  <a:cxn ang="0">
                    <a:pos x="20" y="17"/>
                  </a:cxn>
                  <a:cxn ang="0">
                    <a:pos x="22" y="17"/>
                  </a:cxn>
                  <a:cxn ang="0">
                    <a:pos x="24" y="17"/>
                  </a:cxn>
                  <a:cxn ang="0">
                    <a:pos x="25" y="17"/>
                  </a:cxn>
                  <a:cxn ang="0">
                    <a:pos x="26" y="17"/>
                  </a:cxn>
                </a:cxnLst>
                <a:rect l="0" t="0" r="r" b="b"/>
                <a:pathLst>
                  <a:path w="26" h="59">
                    <a:moveTo>
                      <a:pt x="26" y="17"/>
                    </a:moveTo>
                    <a:lnTo>
                      <a:pt x="26" y="0"/>
                    </a:lnTo>
                    <a:lnTo>
                      <a:pt x="22" y="1"/>
                    </a:lnTo>
                    <a:lnTo>
                      <a:pt x="17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2" y="27"/>
                    </a:lnTo>
                    <a:lnTo>
                      <a:pt x="0" y="45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8" y="59"/>
                    </a:lnTo>
                    <a:lnTo>
                      <a:pt x="12" y="59"/>
                    </a:lnTo>
                    <a:lnTo>
                      <a:pt x="19" y="59"/>
                    </a:lnTo>
                    <a:lnTo>
                      <a:pt x="26" y="57"/>
                    </a:lnTo>
                    <a:lnTo>
                      <a:pt x="26" y="41"/>
                    </a:lnTo>
                    <a:lnTo>
                      <a:pt x="25" y="42"/>
                    </a:lnTo>
                    <a:lnTo>
                      <a:pt x="23" y="44"/>
                    </a:lnTo>
                    <a:lnTo>
                      <a:pt x="22" y="44"/>
                    </a:lnTo>
                    <a:lnTo>
                      <a:pt x="19" y="44"/>
                    </a:lnTo>
                    <a:lnTo>
                      <a:pt x="19" y="38"/>
                    </a:lnTo>
                    <a:lnTo>
                      <a:pt x="19" y="31"/>
                    </a:lnTo>
                    <a:lnTo>
                      <a:pt x="19" y="24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40"/>
              <p:cNvSpPr>
                <a:spLocks/>
              </p:cNvSpPr>
              <p:nvPr/>
            </p:nvSpPr>
            <p:spPr bwMode="auto">
              <a:xfrm>
                <a:off x="6286500" y="5813425"/>
                <a:ext cx="17463" cy="3492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45"/>
                  </a:cxn>
                  <a:cxn ang="0">
                    <a:pos x="5" y="45"/>
                  </a:cxn>
                  <a:cxn ang="0">
                    <a:pos x="10" y="45"/>
                  </a:cxn>
                  <a:cxn ang="0">
                    <a:pos x="15" y="45"/>
                  </a:cxn>
                  <a:cxn ang="0">
                    <a:pos x="21" y="45"/>
                  </a:cxn>
                  <a:cxn ang="0">
                    <a:pos x="22" y="38"/>
                  </a:cxn>
                  <a:cxn ang="0">
                    <a:pos x="22" y="24"/>
                  </a:cxn>
                  <a:cxn ang="0">
                    <a:pos x="22" y="9"/>
                  </a:cxn>
                  <a:cxn ang="0">
                    <a:pos x="21" y="1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5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4" y="15"/>
                  </a:cxn>
                  <a:cxn ang="0">
                    <a:pos x="5" y="13"/>
                  </a:cxn>
                  <a:cxn ang="0">
                    <a:pos x="5" y="18"/>
                  </a:cxn>
                  <a:cxn ang="0">
                    <a:pos x="5" y="23"/>
                  </a:cxn>
                  <a:cxn ang="0">
                    <a:pos x="5" y="27"/>
                  </a:cxn>
                  <a:cxn ang="0">
                    <a:pos x="6" y="32"/>
                  </a:cxn>
                  <a:cxn ang="0">
                    <a:pos x="4" y="33"/>
                  </a:cxn>
                  <a:cxn ang="0">
                    <a:pos x="3" y="33"/>
                  </a:cxn>
                  <a:cxn ang="0">
                    <a:pos x="2" y="33"/>
                  </a:cxn>
                  <a:cxn ang="0">
                    <a:pos x="0" y="34"/>
                  </a:cxn>
                </a:cxnLst>
                <a:rect l="0" t="0" r="r" b="b"/>
                <a:pathLst>
                  <a:path w="22" h="45">
                    <a:moveTo>
                      <a:pt x="0" y="34"/>
                    </a:moveTo>
                    <a:lnTo>
                      <a:pt x="0" y="45"/>
                    </a:lnTo>
                    <a:lnTo>
                      <a:pt x="5" y="45"/>
                    </a:lnTo>
                    <a:lnTo>
                      <a:pt x="10" y="45"/>
                    </a:lnTo>
                    <a:lnTo>
                      <a:pt x="15" y="45"/>
                    </a:lnTo>
                    <a:lnTo>
                      <a:pt x="21" y="45"/>
                    </a:lnTo>
                    <a:lnTo>
                      <a:pt x="22" y="38"/>
                    </a:lnTo>
                    <a:lnTo>
                      <a:pt x="22" y="24"/>
                    </a:lnTo>
                    <a:lnTo>
                      <a:pt x="22" y="9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5" y="18"/>
                    </a:lnTo>
                    <a:lnTo>
                      <a:pt x="5" y="23"/>
                    </a:lnTo>
                    <a:lnTo>
                      <a:pt x="5" y="27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41"/>
              <p:cNvSpPr>
                <a:spLocks/>
              </p:cNvSpPr>
              <p:nvPr/>
            </p:nvSpPr>
            <p:spPr bwMode="auto">
              <a:xfrm>
                <a:off x="6269038" y="5813425"/>
                <a:ext cx="17463" cy="36513"/>
              </a:xfrm>
              <a:custGeom>
                <a:avLst/>
                <a:gdLst/>
                <a:ahLst/>
                <a:cxnLst>
                  <a:cxn ang="0">
                    <a:pos x="20" y="14"/>
                  </a:cxn>
                  <a:cxn ang="0">
                    <a:pos x="20" y="0"/>
                  </a:cxn>
                  <a:cxn ang="0">
                    <a:pos x="17" y="1"/>
                  </a:cxn>
                  <a:cxn ang="0">
                    <a:pos x="14" y="2"/>
                  </a:cxn>
                  <a:cxn ang="0">
                    <a:pos x="9" y="3"/>
                  </a:cxn>
                  <a:cxn ang="0">
                    <a:pos x="4" y="4"/>
                  </a:cxn>
                  <a:cxn ang="0">
                    <a:pos x="2" y="20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3" y="42"/>
                  </a:cxn>
                  <a:cxn ang="0">
                    <a:pos x="7" y="44"/>
                  </a:cxn>
                  <a:cxn ang="0">
                    <a:pos x="10" y="45"/>
                  </a:cxn>
                  <a:cxn ang="0">
                    <a:pos x="15" y="45"/>
                  </a:cxn>
                  <a:cxn ang="0">
                    <a:pos x="20" y="44"/>
                  </a:cxn>
                  <a:cxn ang="0">
                    <a:pos x="20" y="33"/>
                  </a:cxn>
                  <a:cxn ang="0">
                    <a:pos x="19" y="33"/>
                  </a:cxn>
                  <a:cxn ang="0">
                    <a:pos x="18" y="33"/>
                  </a:cxn>
                  <a:cxn ang="0">
                    <a:pos x="16" y="33"/>
                  </a:cxn>
                  <a:cxn ang="0">
                    <a:pos x="15" y="33"/>
                  </a:cxn>
                  <a:cxn ang="0">
                    <a:pos x="15" y="29"/>
                  </a:cxn>
                  <a:cxn ang="0">
                    <a:pos x="16" y="23"/>
                  </a:cxn>
                  <a:cxn ang="0">
                    <a:pos x="16" y="18"/>
                  </a:cxn>
                  <a:cxn ang="0">
                    <a:pos x="16" y="14"/>
                  </a:cxn>
                  <a:cxn ang="0">
                    <a:pos x="17" y="14"/>
                  </a:cxn>
                  <a:cxn ang="0">
                    <a:pos x="18" y="14"/>
                  </a:cxn>
                  <a:cxn ang="0">
                    <a:pos x="19" y="14"/>
                  </a:cxn>
                  <a:cxn ang="0">
                    <a:pos x="20" y="14"/>
                  </a:cxn>
                </a:cxnLst>
                <a:rect l="0" t="0" r="r" b="b"/>
                <a:pathLst>
                  <a:path w="20" h="45">
                    <a:moveTo>
                      <a:pt x="20" y="14"/>
                    </a:moveTo>
                    <a:lnTo>
                      <a:pt x="20" y="0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4" y="4"/>
                    </a:lnTo>
                    <a:lnTo>
                      <a:pt x="2" y="20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7" y="44"/>
                    </a:lnTo>
                    <a:lnTo>
                      <a:pt x="10" y="45"/>
                    </a:lnTo>
                    <a:lnTo>
                      <a:pt x="15" y="45"/>
                    </a:lnTo>
                    <a:lnTo>
                      <a:pt x="20" y="44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3"/>
                    </a:lnTo>
                    <a:lnTo>
                      <a:pt x="15" y="29"/>
                    </a:lnTo>
                    <a:lnTo>
                      <a:pt x="16" y="23"/>
                    </a:lnTo>
                    <a:lnTo>
                      <a:pt x="16" y="18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42"/>
              <p:cNvSpPr>
                <a:spLocks/>
              </p:cNvSpPr>
              <p:nvPr/>
            </p:nvSpPr>
            <p:spPr bwMode="auto">
              <a:xfrm>
                <a:off x="6407150" y="5767388"/>
                <a:ext cx="17463" cy="3651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46"/>
                  </a:cxn>
                  <a:cxn ang="0">
                    <a:pos x="4" y="45"/>
                  </a:cxn>
                  <a:cxn ang="0">
                    <a:pos x="9" y="45"/>
                  </a:cxn>
                  <a:cxn ang="0">
                    <a:pos x="15" y="45"/>
                  </a:cxn>
                  <a:cxn ang="0">
                    <a:pos x="20" y="46"/>
                  </a:cxn>
                  <a:cxn ang="0">
                    <a:pos x="21" y="38"/>
                  </a:cxn>
                  <a:cxn ang="0">
                    <a:pos x="21" y="24"/>
                  </a:cxn>
                  <a:cxn ang="0">
                    <a:pos x="21" y="10"/>
                  </a:cxn>
                  <a:cxn ang="0">
                    <a:pos x="20" y="2"/>
                  </a:cxn>
                  <a:cxn ang="0">
                    <a:pos x="15" y="1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5"/>
                  </a:cxn>
                  <a:cxn ang="0">
                    <a:pos x="1" y="15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4" y="15"/>
                  </a:cxn>
                  <a:cxn ang="0">
                    <a:pos x="4" y="20"/>
                  </a:cxn>
                  <a:cxn ang="0">
                    <a:pos x="4" y="23"/>
                  </a:cxn>
                  <a:cxn ang="0">
                    <a:pos x="4" y="28"/>
                  </a:cxn>
                  <a:cxn ang="0">
                    <a:pos x="5" y="32"/>
                  </a:cxn>
                  <a:cxn ang="0">
                    <a:pos x="3" y="32"/>
                  </a:cxn>
                  <a:cxn ang="0">
                    <a:pos x="2" y="33"/>
                  </a:cxn>
                  <a:cxn ang="0">
                    <a:pos x="1" y="35"/>
                  </a:cxn>
                  <a:cxn ang="0">
                    <a:pos x="0" y="35"/>
                  </a:cxn>
                </a:cxnLst>
                <a:rect l="0" t="0" r="r" b="b"/>
                <a:pathLst>
                  <a:path w="21" h="46">
                    <a:moveTo>
                      <a:pt x="0" y="35"/>
                    </a:moveTo>
                    <a:lnTo>
                      <a:pt x="0" y="46"/>
                    </a:lnTo>
                    <a:lnTo>
                      <a:pt x="4" y="45"/>
                    </a:lnTo>
                    <a:lnTo>
                      <a:pt x="9" y="45"/>
                    </a:lnTo>
                    <a:lnTo>
                      <a:pt x="15" y="45"/>
                    </a:lnTo>
                    <a:lnTo>
                      <a:pt x="20" y="46"/>
                    </a:lnTo>
                    <a:lnTo>
                      <a:pt x="21" y="38"/>
                    </a:lnTo>
                    <a:lnTo>
                      <a:pt x="21" y="24"/>
                    </a:lnTo>
                    <a:lnTo>
                      <a:pt x="21" y="10"/>
                    </a:lnTo>
                    <a:lnTo>
                      <a:pt x="20" y="2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20"/>
                    </a:lnTo>
                    <a:lnTo>
                      <a:pt x="4" y="23"/>
                    </a:lnTo>
                    <a:lnTo>
                      <a:pt x="4" y="28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2" y="33"/>
                    </a:lnTo>
                    <a:lnTo>
                      <a:pt x="1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43"/>
              <p:cNvSpPr>
                <a:spLocks/>
              </p:cNvSpPr>
              <p:nvPr/>
            </p:nvSpPr>
            <p:spPr bwMode="auto">
              <a:xfrm>
                <a:off x="6389688" y="5768975"/>
                <a:ext cx="17463" cy="34925"/>
              </a:xfrm>
              <a:custGeom>
                <a:avLst/>
                <a:gdLst/>
                <a:ahLst/>
                <a:cxnLst>
                  <a:cxn ang="0">
                    <a:pos x="21" y="14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4" y="2"/>
                  </a:cxn>
                  <a:cxn ang="0">
                    <a:pos x="9" y="4"/>
                  </a:cxn>
                  <a:cxn ang="0">
                    <a:pos x="4" y="5"/>
                  </a:cxn>
                  <a:cxn ang="0">
                    <a:pos x="2" y="22"/>
                  </a:cxn>
                  <a:cxn ang="0">
                    <a:pos x="1" y="36"/>
                  </a:cxn>
                  <a:cxn ang="0">
                    <a:pos x="0" y="44"/>
                  </a:cxn>
                  <a:cxn ang="0">
                    <a:pos x="3" y="44"/>
                  </a:cxn>
                  <a:cxn ang="0">
                    <a:pos x="7" y="45"/>
                  </a:cxn>
                  <a:cxn ang="0">
                    <a:pos x="10" y="45"/>
                  </a:cxn>
                  <a:cxn ang="0">
                    <a:pos x="15" y="45"/>
                  </a:cxn>
                  <a:cxn ang="0">
                    <a:pos x="21" y="45"/>
                  </a:cxn>
                  <a:cxn ang="0">
                    <a:pos x="21" y="34"/>
                  </a:cxn>
                  <a:cxn ang="0">
                    <a:pos x="19" y="35"/>
                  </a:cxn>
                  <a:cxn ang="0">
                    <a:pos x="18" y="35"/>
                  </a:cxn>
                  <a:cxn ang="0">
                    <a:pos x="16" y="35"/>
                  </a:cxn>
                  <a:cxn ang="0">
                    <a:pos x="15" y="35"/>
                  </a:cxn>
                  <a:cxn ang="0">
                    <a:pos x="15" y="29"/>
                  </a:cxn>
                  <a:cxn ang="0">
                    <a:pos x="16" y="24"/>
                  </a:cxn>
                  <a:cxn ang="0">
                    <a:pos x="16" y="19"/>
                  </a:cxn>
                  <a:cxn ang="0">
                    <a:pos x="16" y="14"/>
                  </a:cxn>
                  <a:cxn ang="0">
                    <a:pos x="17" y="14"/>
                  </a:cxn>
                  <a:cxn ang="0">
                    <a:pos x="18" y="14"/>
                  </a:cxn>
                  <a:cxn ang="0">
                    <a:pos x="19" y="14"/>
                  </a:cxn>
                  <a:cxn ang="0">
                    <a:pos x="21" y="14"/>
                  </a:cxn>
                </a:cxnLst>
                <a:rect l="0" t="0" r="r" b="b"/>
                <a:pathLst>
                  <a:path w="21" h="45">
                    <a:moveTo>
                      <a:pt x="21" y="14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2" y="22"/>
                    </a:lnTo>
                    <a:lnTo>
                      <a:pt x="1" y="36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7" y="45"/>
                    </a:lnTo>
                    <a:lnTo>
                      <a:pt x="10" y="45"/>
                    </a:lnTo>
                    <a:lnTo>
                      <a:pt x="15" y="45"/>
                    </a:lnTo>
                    <a:lnTo>
                      <a:pt x="21" y="45"/>
                    </a:lnTo>
                    <a:lnTo>
                      <a:pt x="21" y="34"/>
                    </a:lnTo>
                    <a:lnTo>
                      <a:pt x="19" y="35"/>
                    </a:lnTo>
                    <a:lnTo>
                      <a:pt x="18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6" y="24"/>
                    </a:lnTo>
                    <a:lnTo>
                      <a:pt x="16" y="19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44"/>
              <p:cNvSpPr>
                <a:spLocks/>
              </p:cNvSpPr>
              <p:nvPr/>
            </p:nvSpPr>
            <p:spPr bwMode="auto">
              <a:xfrm>
                <a:off x="6840538" y="6119813"/>
                <a:ext cx="17463" cy="365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46"/>
                  </a:cxn>
                  <a:cxn ang="0">
                    <a:pos x="4" y="45"/>
                  </a:cxn>
                  <a:cxn ang="0">
                    <a:pos x="9" y="45"/>
                  </a:cxn>
                  <a:cxn ang="0">
                    <a:pos x="15" y="45"/>
                  </a:cxn>
                  <a:cxn ang="0">
                    <a:pos x="21" y="46"/>
                  </a:cxn>
                  <a:cxn ang="0">
                    <a:pos x="22" y="38"/>
                  </a:cxn>
                  <a:cxn ang="0">
                    <a:pos x="22" y="24"/>
                  </a:cxn>
                  <a:cxn ang="0">
                    <a:pos x="22" y="10"/>
                  </a:cxn>
                  <a:cxn ang="0">
                    <a:pos x="21" y="2"/>
                  </a:cxn>
                  <a:cxn ang="0">
                    <a:pos x="15" y="1"/>
                  </a:cxn>
                  <a:cxn ang="0">
                    <a:pos x="9" y="0"/>
                  </a:cxn>
                  <a:cxn ang="0">
                    <a:pos x="4" y="1"/>
                  </a:cxn>
                  <a:cxn ang="0">
                    <a:pos x="0" y="2"/>
                  </a:cxn>
                  <a:cxn ang="0">
                    <a:pos x="0" y="15"/>
                  </a:cxn>
                  <a:cxn ang="0">
                    <a:pos x="1" y="15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4" y="15"/>
                  </a:cxn>
                  <a:cxn ang="0">
                    <a:pos x="4" y="19"/>
                  </a:cxn>
                  <a:cxn ang="0">
                    <a:pos x="4" y="24"/>
                  </a:cxn>
                  <a:cxn ang="0">
                    <a:pos x="4" y="28"/>
                  </a:cxn>
                  <a:cxn ang="0">
                    <a:pos x="6" y="33"/>
                  </a:cxn>
                  <a:cxn ang="0">
                    <a:pos x="3" y="33"/>
                  </a:cxn>
                  <a:cxn ang="0">
                    <a:pos x="2" y="33"/>
                  </a:cxn>
                  <a:cxn ang="0">
                    <a:pos x="1" y="34"/>
                  </a:cxn>
                  <a:cxn ang="0">
                    <a:pos x="0" y="34"/>
                  </a:cxn>
                </a:cxnLst>
                <a:rect l="0" t="0" r="r" b="b"/>
                <a:pathLst>
                  <a:path w="22" h="46">
                    <a:moveTo>
                      <a:pt x="0" y="34"/>
                    </a:moveTo>
                    <a:lnTo>
                      <a:pt x="0" y="46"/>
                    </a:lnTo>
                    <a:lnTo>
                      <a:pt x="4" y="45"/>
                    </a:lnTo>
                    <a:lnTo>
                      <a:pt x="9" y="45"/>
                    </a:lnTo>
                    <a:lnTo>
                      <a:pt x="15" y="45"/>
                    </a:lnTo>
                    <a:lnTo>
                      <a:pt x="21" y="46"/>
                    </a:lnTo>
                    <a:lnTo>
                      <a:pt x="22" y="38"/>
                    </a:lnTo>
                    <a:lnTo>
                      <a:pt x="22" y="24"/>
                    </a:lnTo>
                    <a:lnTo>
                      <a:pt x="22" y="10"/>
                    </a:lnTo>
                    <a:lnTo>
                      <a:pt x="21" y="2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6" y="33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1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45"/>
              <p:cNvSpPr>
                <a:spLocks/>
              </p:cNvSpPr>
              <p:nvPr/>
            </p:nvSpPr>
            <p:spPr bwMode="auto">
              <a:xfrm>
                <a:off x="6824663" y="6121400"/>
                <a:ext cx="15875" cy="34925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1"/>
                  </a:cxn>
                  <a:cxn ang="0">
                    <a:pos x="9" y="2"/>
                  </a:cxn>
                  <a:cxn ang="0">
                    <a:pos x="5" y="3"/>
                  </a:cxn>
                  <a:cxn ang="0">
                    <a:pos x="2" y="21"/>
                  </a:cxn>
                  <a:cxn ang="0">
                    <a:pos x="1" y="35"/>
                  </a:cxn>
                  <a:cxn ang="0">
                    <a:pos x="0" y="43"/>
                  </a:cxn>
                  <a:cxn ang="0">
                    <a:pos x="4" y="43"/>
                  </a:cxn>
                  <a:cxn ang="0">
                    <a:pos x="7" y="44"/>
                  </a:cxn>
                  <a:cxn ang="0">
                    <a:pos x="10" y="44"/>
                  </a:cxn>
                  <a:cxn ang="0">
                    <a:pos x="15" y="44"/>
                  </a:cxn>
                  <a:cxn ang="0">
                    <a:pos x="21" y="44"/>
                  </a:cxn>
                  <a:cxn ang="0">
                    <a:pos x="21" y="32"/>
                  </a:cxn>
                  <a:cxn ang="0">
                    <a:pos x="20" y="33"/>
                  </a:cxn>
                  <a:cxn ang="0">
                    <a:pos x="19" y="33"/>
                  </a:cxn>
                  <a:cxn ang="0">
                    <a:pos x="16" y="33"/>
                  </a:cxn>
                  <a:cxn ang="0">
                    <a:pos x="15" y="33"/>
                  </a:cxn>
                  <a:cxn ang="0">
                    <a:pos x="15" y="28"/>
                  </a:cxn>
                  <a:cxn ang="0">
                    <a:pos x="16" y="23"/>
                  </a:cxn>
                  <a:cxn ang="0">
                    <a:pos x="16" y="17"/>
                  </a:cxn>
                  <a:cxn ang="0">
                    <a:pos x="16" y="13"/>
                  </a:cxn>
                  <a:cxn ang="0">
                    <a:pos x="17" y="13"/>
                  </a:cxn>
                  <a:cxn ang="0">
                    <a:pos x="19" y="13"/>
                  </a:cxn>
                  <a:cxn ang="0">
                    <a:pos x="20" y="13"/>
                  </a:cxn>
                  <a:cxn ang="0">
                    <a:pos x="21" y="13"/>
                  </a:cxn>
                </a:cxnLst>
                <a:rect l="0" t="0" r="r" b="b"/>
                <a:pathLst>
                  <a:path w="21" h="44">
                    <a:moveTo>
                      <a:pt x="21" y="13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21"/>
                    </a:lnTo>
                    <a:lnTo>
                      <a:pt x="1" y="35"/>
                    </a:lnTo>
                    <a:lnTo>
                      <a:pt x="0" y="43"/>
                    </a:lnTo>
                    <a:lnTo>
                      <a:pt x="4" y="43"/>
                    </a:lnTo>
                    <a:lnTo>
                      <a:pt x="7" y="44"/>
                    </a:lnTo>
                    <a:lnTo>
                      <a:pt x="10" y="44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1" y="32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6" y="33"/>
                    </a:lnTo>
                    <a:lnTo>
                      <a:pt x="15" y="33"/>
                    </a:lnTo>
                    <a:lnTo>
                      <a:pt x="15" y="28"/>
                    </a:lnTo>
                    <a:lnTo>
                      <a:pt x="16" y="23"/>
                    </a:lnTo>
                    <a:lnTo>
                      <a:pt x="16" y="17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46"/>
              <p:cNvSpPr>
                <a:spLocks/>
              </p:cNvSpPr>
              <p:nvPr/>
            </p:nvSpPr>
            <p:spPr bwMode="auto">
              <a:xfrm>
                <a:off x="6121400" y="5676900"/>
                <a:ext cx="22225" cy="523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59"/>
                  </a:cxn>
                  <a:cxn ang="0">
                    <a:pos x="6" y="60"/>
                  </a:cxn>
                  <a:cxn ang="0">
                    <a:pos x="13" y="61"/>
                  </a:cxn>
                  <a:cxn ang="0">
                    <a:pos x="20" y="62"/>
                  </a:cxn>
                  <a:cxn ang="0">
                    <a:pos x="27" y="65"/>
                  </a:cxn>
                  <a:cxn ang="0">
                    <a:pos x="28" y="55"/>
                  </a:cxn>
                  <a:cxn ang="0">
                    <a:pos x="29" y="37"/>
                  </a:cxn>
                  <a:cxn ang="0">
                    <a:pos x="29" y="18"/>
                  </a:cxn>
                  <a:cxn ang="0">
                    <a:pos x="28" y="7"/>
                  </a:cxn>
                  <a:cxn ang="0">
                    <a:pos x="18" y="3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3" y="18"/>
                  </a:cxn>
                  <a:cxn ang="0">
                    <a:pos x="6" y="20"/>
                  </a:cxn>
                  <a:cxn ang="0">
                    <a:pos x="7" y="20"/>
                  </a:cxn>
                  <a:cxn ang="0">
                    <a:pos x="7" y="25"/>
                  </a:cxn>
                  <a:cxn ang="0">
                    <a:pos x="7" y="31"/>
                  </a:cxn>
                  <a:cxn ang="0">
                    <a:pos x="7" y="37"/>
                  </a:cxn>
                  <a:cxn ang="0">
                    <a:pos x="7" y="43"/>
                  </a:cxn>
                  <a:cxn ang="0">
                    <a:pos x="5" y="44"/>
                  </a:cxn>
                  <a:cxn ang="0">
                    <a:pos x="2" y="44"/>
                  </a:cxn>
                  <a:cxn ang="0">
                    <a:pos x="1" y="44"/>
                  </a:cxn>
                  <a:cxn ang="0">
                    <a:pos x="0" y="44"/>
                  </a:cxn>
                </a:cxnLst>
                <a:rect l="0" t="0" r="r" b="b"/>
                <a:pathLst>
                  <a:path w="29" h="65">
                    <a:moveTo>
                      <a:pt x="0" y="44"/>
                    </a:moveTo>
                    <a:lnTo>
                      <a:pt x="0" y="59"/>
                    </a:lnTo>
                    <a:lnTo>
                      <a:pt x="6" y="60"/>
                    </a:lnTo>
                    <a:lnTo>
                      <a:pt x="13" y="61"/>
                    </a:lnTo>
                    <a:lnTo>
                      <a:pt x="20" y="62"/>
                    </a:lnTo>
                    <a:lnTo>
                      <a:pt x="27" y="65"/>
                    </a:lnTo>
                    <a:lnTo>
                      <a:pt x="28" y="55"/>
                    </a:lnTo>
                    <a:lnTo>
                      <a:pt x="29" y="37"/>
                    </a:lnTo>
                    <a:lnTo>
                      <a:pt x="29" y="18"/>
                    </a:lnTo>
                    <a:lnTo>
                      <a:pt x="28" y="7"/>
                    </a:lnTo>
                    <a:lnTo>
                      <a:pt x="18" y="3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25"/>
                    </a:lnTo>
                    <a:lnTo>
                      <a:pt x="7" y="31"/>
                    </a:lnTo>
                    <a:lnTo>
                      <a:pt x="7" y="37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47"/>
              <p:cNvSpPr>
                <a:spLocks/>
              </p:cNvSpPr>
              <p:nvPr/>
            </p:nvSpPr>
            <p:spPr bwMode="auto">
              <a:xfrm>
                <a:off x="6100763" y="5676900"/>
                <a:ext cx="20638" cy="47625"/>
              </a:xfrm>
              <a:custGeom>
                <a:avLst/>
                <a:gdLst/>
                <a:ahLst/>
                <a:cxnLst>
                  <a:cxn ang="0">
                    <a:pos x="26" y="18"/>
                  </a:cxn>
                  <a:cxn ang="0">
                    <a:pos x="26" y="0"/>
                  </a:cxn>
                  <a:cxn ang="0">
                    <a:pos x="21" y="1"/>
                  </a:cxn>
                  <a:cxn ang="0">
                    <a:pos x="17" y="1"/>
                  </a:cxn>
                  <a:cxn ang="0">
                    <a:pos x="11" y="1"/>
                  </a:cxn>
                  <a:cxn ang="0">
                    <a:pos x="4" y="1"/>
                  </a:cxn>
                  <a:cxn ang="0">
                    <a:pos x="2" y="23"/>
                  </a:cxn>
                  <a:cxn ang="0">
                    <a:pos x="0" y="41"/>
                  </a:cxn>
                  <a:cxn ang="0">
                    <a:pos x="0" y="52"/>
                  </a:cxn>
                  <a:cxn ang="0">
                    <a:pos x="3" y="51"/>
                  </a:cxn>
                  <a:cxn ang="0">
                    <a:pos x="8" y="54"/>
                  </a:cxn>
                  <a:cxn ang="0">
                    <a:pos x="12" y="56"/>
                  </a:cxn>
                  <a:cxn ang="0">
                    <a:pos x="19" y="58"/>
                  </a:cxn>
                  <a:cxn ang="0">
                    <a:pos x="26" y="59"/>
                  </a:cxn>
                  <a:cxn ang="0">
                    <a:pos x="26" y="44"/>
                  </a:cxn>
                  <a:cxn ang="0">
                    <a:pos x="24" y="44"/>
                  </a:cxn>
                  <a:cxn ang="0">
                    <a:pos x="23" y="44"/>
                  </a:cxn>
                  <a:cxn ang="0">
                    <a:pos x="20" y="44"/>
                  </a:cxn>
                  <a:cxn ang="0">
                    <a:pos x="18" y="44"/>
                  </a:cxn>
                  <a:cxn ang="0">
                    <a:pos x="19" y="37"/>
                  </a:cxn>
                  <a:cxn ang="0">
                    <a:pos x="19" y="30"/>
                  </a:cxn>
                  <a:cxn ang="0">
                    <a:pos x="19" y="24"/>
                  </a:cxn>
                  <a:cxn ang="0">
                    <a:pos x="20" y="17"/>
                  </a:cxn>
                  <a:cxn ang="0">
                    <a:pos x="21" y="17"/>
                  </a:cxn>
                  <a:cxn ang="0">
                    <a:pos x="23" y="17"/>
                  </a:cxn>
                  <a:cxn ang="0">
                    <a:pos x="25" y="18"/>
                  </a:cxn>
                  <a:cxn ang="0">
                    <a:pos x="26" y="18"/>
                  </a:cxn>
                </a:cxnLst>
                <a:rect l="0" t="0" r="r" b="b"/>
                <a:pathLst>
                  <a:path w="26" h="59">
                    <a:moveTo>
                      <a:pt x="26" y="1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1" y="1"/>
                    </a:lnTo>
                    <a:lnTo>
                      <a:pt x="4" y="1"/>
                    </a:lnTo>
                    <a:lnTo>
                      <a:pt x="2" y="23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3" y="51"/>
                    </a:lnTo>
                    <a:lnTo>
                      <a:pt x="8" y="54"/>
                    </a:lnTo>
                    <a:lnTo>
                      <a:pt x="12" y="56"/>
                    </a:lnTo>
                    <a:lnTo>
                      <a:pt x="19" y="58"/>
                    </a:lnTo>
                    <a:lnTo>
                      <a:pt x="26" y="59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9" y="37"/>
                    </a:lnTo>
                    <a:lnTo>
                      <a:pt x="19" y="30"/>
                    </a:lnTo>
                    <a:lnTo>
                      <a:pt x="19" y="24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5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48"/>
              <p:cNvSpPr>
                <a:spLocks/>
              </p:cNvSpPr>
              <p:nvPr/>
            </p:nvSpPr>
            <p:spPr bwMode="auto">
              <a:xfrm>
                <a:off x="6181725" y="5692775"/>
                <a:ext cx="23813" cy="5397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59"/>
                  </a:cxn>
                  <a:cxn ang="0">
                    <a:pos x="6" y="60"/>
                  </a:cxn>
                  <a:cxn ang="0">
                    <a:pos x="13" y="63"/>
                  </a:cxn>
                  <a:cxn ang="0">
                    <a:pos x="20" y="66"/>
                  </a:cxn>
                  <a:cxn ang="0">
                    <a:pos x="28" y="70"/>
                  </a:cxn>
                  <a:cxn ang="0">
                    <a:pos x="29" y="60"/>
                  </a:cxn>
                  <a:cxn ang="0">
                    <a:pos x="30" y="42"/>
                  </a:cxn>
                  <a:cxn ang="0">
                    <a:pos x="29" y="23"/>
                  </a:cxn>
                  <a:cxn ang="0">
                    <a:pos x="28" y="12"/>
                  </a:cxn>
                  <a:cxn ang="0">
                    <a:pos x="20" y="7"/>
                  </a:cxn>
                  <a:cxn ang="0">
                    <a:pos x="13" y="4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6" y="20"/>
                  </a:cxn>
                  <a:cxn ang="0">
                    <a:pos x="7" y="21"/>
                  </a:cxn>
                  <a:cxn ang="0">
                    <a:pos x="7" y="27"/>
                  </a:cxn>
                  <a:cxn ang="0">
                    <a:pos x="7" y="33"/>
                  </a:cxn>
                  <a:cxn ang="0">
                    <a:pos x="7" y="38"/>
                  </a:cxn>
                  <a:cxn ang="0">
                    <a:pos x="8" y="44"/>
                  </a:cxn>
                  <a:cxn ang="0">
                    <a:pos x="6" y="44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4"/>
                  </a:cxn>
                </a:cxnLst>
                <a:rect l="0" t="0" r="r" b="b"/>
                <a:pathLst>
                  <a:path w="30" h="70">
                    <a:moveTo>
                      <a:pt x="0" y="44"/>
                    </a:moveTo>
                    <a:lnTo>
                      <a:pt x="0" y="59"/>
                    </a:lnTo>
                    <a:lnTo>
                      <a:pt x="6" y="60"/>
                    </a:lnTo>
                    <a:lnTo>
                      <a:pt x="13" y="63"/>
                    </a:lnTo>
                    <a:lnTo>
                      <a:pt x="20" y="66"/>
                    </a:lnTo>
                    <a:lnTo>
                      <a:pt x="28" y="70"/>
                    </a:lnTo>
                    <a:lnTo>
                      <a:pt x="29" y="60"/>
                    </a:lnTo>
                    <a:lnTo>
                      <a:pt x="30" y="42"/>
                    </a:lnTo>
                    <a:lnTo>
                      <a:pt x="29" y="23"/>
                    </a:lnTo>
                    <a:lnTo>
                      <a:pt x="28" y="12"/>
                    </a:lnTo>
                    <a:lnTo>
                      <a:pt x="20" y="7"/>
                    </a:lnTo>
                    <a:lnTo>
                      <a:pt x="13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7" y="21"/>
                    </a:lnTo>
                    <a:lnTo>
                      <a:pt x="7" y="27"/>
                    </a:lnTo>
                    <a:lnTo>
                      <a:pt x="7" y="33"/>
                    </a:lnTo>
                    <a:lnTo>
                      <a:pt x="7" y="38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49"/>
              <p:cNvSpPr>
                <a:spLocks/>
              </p:cNvSpPr>
              <p:nvPr/>
            </p:nvSpPr>
            <p:spPr bwMode="auto">
              <a:xfrm>
                <a:off x="6161088" y="5691188"/>
                <a:ext cx="20638" cy="47625"/>
              </a:xfrm>
              <a:custGeom>
                <a:avLst/>
                <a:gdLst/>
                <a:ahLst/>
                <a:cxnLst>
                  <a:cxn ang="0">
                    <a:pos x="26" y="20"/>
                  </a:cxn>
                  <a:cxn ang="0">
                    <a:pos x="26" y="1"/>
                  </a:cxn>
                  <a:cxn ang="0">
                    <a:pos x="21" y="1"/>
                  </a:cxn>
                  <a:cxn ang="0">
                    <a:pos x="17" y="1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3" y="21"/>
                  </a:cxn>
                  <a:cxn ang="0">
                    <a:pos x="1" y="38"/>
                  </a:cxn>
                  <a:cxn ang="0">
                    <a:pos x="0" y="49"/>
                  </a:cxn>
                  <a:cxn ang="0">
                    <a:pos x="3" y="50"/>
                  </a:cxn>
                  <a:cxn ang="0">
                    <a:pos x="8" y="53"/>
                  </a:cxn>
                  <a:cxn ang="0">
                    <a:pos x="13" y="56"/>
                  </a:cxn>
                  <a:cxn ang="0">
                    <a:pos x="19" y="58"/>
                  </a:cxn>
                  <a:cxn ang="0">
                    <a:pos x="26" y="60"/>
                  </a:cxn>
                  <a:cxn ang="0">
                    <a:pos x="26" y="45"/>
                  </a:cxn>
                  <a:cxn ang="0">
                    <a:pos x="25" y="45"/>
                  </a:cxn>
                  <a:cxn ang="0">
                    <a:pos x="23" y="45"/>
                  </a:cxn>
                  <a:cxn ang="0">
                    <a:pos x="21" y="45"/>
                  </a:cxn>
                  <a:cxn ang="0">
                    <a:pos x="19" y="44"/>
                  </a:cxn>
                  <a:cxn ang="0">
                    <a:pos x="19" y="37"/>
                  </a:cxn>
                  <a:cxn ang="0">
                    <a:pos x="20" y="30"/>
                  </a:cxn>
                  <a:cxn ang="0">
                    <a:pos x="20" y="24"/>
                  </a:cxn>
                  <a:cxn ang="0">
                    <a:pos x="20" y="18"/>
                  </a:cxn>
                  <a:cxn ang="0">
                    <a:pos x="21" y="19"/>
                  </a:cxn>
                  <a:cxn ang="0">
                    <a:pos x="24" y="19"/>
                  </a:cxn>
                  <a:cxn ang="0">
                    <a:pos x="25" y="19"/>
                  </a:cxn>
                  <a:cxn ang="0">
                    <a:pos x="26" y="20"/>
                  </a:cxn>
                </a:cxnLst>
                <a:rect l="0" t="0" r="r" b="b"/>
                <a:pathLst>
                  <a:path w="26" h="60">
                    <a:moveTo>
                      <a:pt x="26" y="20"/>
                    </a:moveTo>
                    <a:lnTo>
                      <a:pt x="26" y="1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3" y="21"/>
                    </a:lnTo>
                    <a:lnTo>
                      <a:pt x="1" y="38"/>
                    </a:lnTo>
                    <a:lnTo>
                      <a:pt x="0" y="49"/>
                    </a:lnTo>
                    <a:lnTo>
                      <a:pt x="3" y="50"/>
                    </a:lnTo>
                    <a:lnTo>
                      <a:pt x="8" y="53"/>
                    </a:lnTo>
                    <a:lnTo>
                      <a:pt x="13" y="56"/>
                    </a:lnTo>
                    <a:lnTo>
                      <a:pt x="19" y="58"/>
                    </a:lnTo>
                    <a:lnTo>
                      <a:pt x="26" y="60"/>
                    </a:lnTo>
                    <a:lnTo>
                      <a:pt x="26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9" y="37"/>
                    </a:lnTo>
                    <a:lnTo>
                      <a:pt x="20" y="30"/>
                    </a:lnTo>
                    <a:lnTo>
                      <a:pt x="20" y="24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50"/>
              <p:cNvSpPr>
                <a:spLocks/>
              </p:cNvSpPr>
              <p:nvPr/>
            </p:nvSpPr>
            <p:spPr bwMode="auto">
              <a:xfrm>
                <a:off x="5924550" y="5627688"/>
                <a:ext cx="314325" cy="53975"/>
              </a:xfrm>
              <a:custGeom>
                <a:avLst/>
                <a:gdLst/>
                <a:ahLst/>
                <a:cxnLst>
                  <a:cxn ang="0">
                    <a:pos x="397" y="67"/>
                  </a:cxn>
                  <a:cxn ang="0">
                    <a:pos x="377" y="54"/>
                  </a:cxn>
                  <a:cxn ang="0">
                    <a:pos x="360" y="45"/>
                  </a:cxn>
                  <a:cxn ang="0">
                    <a:pos x="346" y="39"/>
                  </a:cxn>
                  <a:cxn ang="0">
                    <a:pos x="332" y="34"/>
                  </a:cxn>
                  <a:cxn ang="0">
                    <a:pos x="318" y="32"/>
                  </a:cxn>
                  <a:cxn ang="0">
                    <a:pos x="304" y="29"/>
                  </a:cxn>
                  <a:cxn ang="0">
                    <a:pos x="287" y="26"/>
                  </a:cxn>
                  <a:cxn ang="0">
                    <a:pos x="268" y="22"/>
                  </a:cxn>
                  <a:cxn ang="0">
                    <a:pos x="241" y="23"/>
                  </a:cxn>
                  <a:cxn ang="0">
                    <a:pos x="217" y="23"/>
                  </a:cxn>
                  <a:cxn ang="0">
                    <a:pos x="195" y="24"/>
                  </a:cxn>
                  <a:cxn ang="0">
                    <a:pos x="175" y="25"/>
                  </a:cxn>
                  <a:cxn ang="0">
                    <a:pos x="157" y="27"/>
                  </a:cxn>
                  <a:cxn ang="0">
                    <a:pos x="141" y="29"/>
                  </a:cxn>
                  <a:cxn ang="0">
                    <a:pos x="126" y="31"/>
                  </a:cxn>
                  <a:cxn ang="0">
                    <a:pos x="111" y="33"/>
                  </a:cxn>
                  <a:cxn ang="0">
                    <a:pos x="97" y="35"/>
                  </a:cxn>
                  <a:cxn ang="0">
                    <a:pos x="84" y="39"/>
                  </a:cxn>
                  <a:cxn ang="0">
                    <a:pos x="72" y="41"/>
                  </a:cxn>
                  <a:cxn ang="0">
                    <a:pos x="58" y="45"/>
                  </a:cxn>
                  <a:cxn ang="0">
                    <a:pos x="45" y="48"/>
                  </a:cxn>
                  <a:cxn ang="0">
                    <a:pos x="31" y="53"/>
                  </a:cxn>
                  <a:cxn ang="0">
                    <a:pos x="16" y="57"/>
                  </a:cxn>
                  <a:cxn ang="0">
                    <a:pos x="0" y="62"/>
                  </a:cxn>
                  <a:cxn ang="0">
                    <a:pos x="10" y="53"/>
                  </a:cxn>
                  <a:cxn ang="0">
                    <a:pos x="23" y="44"/>
                  </a:cxn>
                  <a:cxn ang="0">
                    <a:pos x="42" y="34"/>
                  </a:cxn>
                  <a:cxn ang="0">
                    <a:pos x="64" y="25"/>
                  </a:cxn>
                  <a:cxn ang="0">
                    <a:pos x="89" y="17"/>
                  </a:cxn>
                  <a:cxn ang="0">
                    <a:pos x="117" y="10"/>
                  </a:cxn>
                  <a:cxn ang="0">
                    <a:pos x="147" y="6"/>
                  </a:cxn>
                  <a:cxn ang="0">
                    <a:pos x="178" y="1"/>
                  </a:cxn>
                  <a:cxn ang="0">
                    <a:pos x="209" y="0"/>
                  </a:cxn>
                  <a:cxn ang="0">
                    <a:pos x="241" y="0"/>
                  </a:cxn>
                  <a:cxn ang="0">
                    <a:pos x="272" y="3"/>
                  </a:cxn>
                  <a:cxn ang="0">
                    <a:pos x="302" y="9"/>
                  </a:cxn>
                  <a:cxn ang="0">
                    <a:pos x="330" y="17"/>
                  </a:cxn>
                  <a:cxn ang="0">
                    <a:pos x="355" y="30"/>
                  </a:cxn>
                  <a:cxn ang="0">
                    <a:pos x="378" y="46"/>
                  </a:cxn>
                  <a:cxn ang="0">
                    <a:pos x="397" y="67"/>
                  </a:cxn>
                </a:cxnLst>
                <a:rect l="0" t="0" r="r" b="b"/>
                <a:pathLst>
                  <a:path w="397" h="67">
                    <a:moveTo>
                      <a:pt x="397" y="67"/>
                    </a:moveTo>
                    <a:lnTo>
                      <a:pt x="377" y="54"/>
                    </a:lnTo>
                    <a:lnTo>
                      <a:pt x="360" y="45"/>
                    </a:lnTo>
                    <a:lnTo>
                      <a:pt x="346" y="39"/>
                    </a:lnTo>
                    <a:lnTo>
                      <a:pt x="332" y="34"/>
                    </a:lnTo>
                    <a:lnTo>
                      <a:pt x="318" y="32"/>
                    </a:lnTo>
                    <a:lnTo>
                      <a:pt x="304" y="29"/>
                    </a:lnTo>
                    <a:lnTo>
                      <a:pt x="287" y="26"/>
                    </a:lnTo>
                    <a:lnTo>
                      <a:pt x="268" y="22"/>
                    </a:lnTo>
                    <a:lnTo>
                      <a:pt x="241" y="23"/>
                    </a:lnTo>
                    <a:lnTo>
                      <a:pt x="217" y="23"/>
                    </a:lnTo>
                    <a:lnTo>
                      <a:pt x="195" y="24"/>
                    </a:lnTo>
                    <a:lnTo>
                      <a:pt x="175" y="25"/>
                    </a:lnTo>
                    <a:lnTo>
                      <a:pt x="157" y="27"/>
                    </a:lnTo>
                    <a:lnTo>
                      <a:pt x="141" y="29"/>
                    </a:lnTo>
                    <a:lnTo>
                      <a:pt x="126" y="31"/>
                    </a:lnTo>
                    <a:lnTo>
                      <a:pt x="111" y="33"/>
                    </a:lnTo>
                    <a:lnTo>
                      <a:pt x="97" y="35"/>
                    </a:lnTo>
                    <a:lnTo>
                      <a:pt x="84" y="39"/>
                    </a:lnTo>
                    <a:lnTo>
                      <a:pt x="72" y="41"/>
                    </a:lnTo>
                    <a:lnTo>
                      <a:pt x="58" y="45"/>
                    </a:lnTo>
                    <a:lnTo>
                      <a:pt x="45" y="48"/>
                    </a:lnTo>
                    <a:lnTo>
                      <a:pt x="31" y="53"/>
                    </a:lnTo>
                    <a:lnTo>
                      <a:pt x="16" y="57"/>
                    </a:lnTo>
                    <a:lnTo>
                      <a:pt x="0" y="62"/>
                    </a:lnTo>
                    <a:lnTo>
                      <a:pt x="10" y="53"/>
                    </a:lnTo>
                    <a:lnTo>
                      <a:pt x="23" y="44"/>
                    </a:lnTo>
                    <a:lnTo>
                      <a:pt x="42" y="34"/>
                    </a:lnTo>
                    <a:lnTo>
                      <a:pt x="64" y="25"/>
                    </a:lnTo>
                    <a:lnTo>
                      <a:pt x="89" y="17"/>
                    </a:lnTo>
                    <a:lnTo>
                      <a:pt x="117" y="10"/>
                    </a:lnTo>
                    <a:lnTo>
                      <a:pt x="147" y="6"/>
                    </a:lnTo>
                    <a:lnTo>
                      <a:pt x="178" y="1"/>
                    </a:lnTo>
                    <a:lnTo>
                      <a:pt x="209" y="0"/>
                    </a:lnTo>
                    <a:lnTo>
                      <a:pt x="241" y="0"/>
                    </a:lnTo>
                    <a:lnTo>
                      <a:pt x="272" y="3"/>
                    </a:lnTo>
                    <a:lnTo>
                      <a:pt x="302" y="9"/>
                    </a:lnTo>
                    <a:lnTo>
                      <a:pt x="330" y="17"/>
                    </a:lnTo>
                    <a:lnTo>
                      <a:pt x="355" y="30"/>
                    </a:lnTo>
                    <a:lnTo>
                      <a:pt x="378" y="46"/>
                    </a:lnTo>
                    <a:lnTo>
                      <a:pt x="397" y="67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51"/>
              <p:cNvSpPr>
                <a:spLocks/>
              </p:cNvSpPr>
              <p:nvPr/>
            </p:nvSpPr>
            <p:spPr bwMode="auto">
              <a:xfrm>
                <a:off x="5932488" y="5327650"/>
                <a:ext cx="311150" cy="323850"/>
              </a:xfrm>
              <a:custGeom>
                <a:avLst/>
                <a:gdLst/>
                <a:ahLst/>
                <a:cxnLst>
                  <a:cxn ang="0">
                    <a:pos x="303" y="332"/>
                  </a:cxn>
                  <a:cxn ang="0">
                    <a:pos x="273" y="246"/>
                  </a:cxn>
                  <a:cxn ang="0">
                    <a:pos x="232" y="138"/>
                  </a:cxn>
                  <a:cxn ang="0">
                    <a:pos x="199" y="65"/>
                  </a:cxn>
                  <a:cxn ang="0">
                    <a:pos x="191" y="122"/>
                  </a:cxn>
                  <a:cxn ang="0">
                    <a:pos x="182" y="278"/>
                  </a:cxn>
                  <a:cxn ang="0">
                    <a:pos x="169" y="250"/>
                  </a:cxn>
                  <a:cxn ang="0">
                    <a:pos x="172" y="129"/>
                  </a:cxn>
                  <a:cxn ang="0">
                    <a:pos x="172" y="65"/>
                  </a:cxn>
                  <a:cxn ang="0">
                    <a:pos x="171" y="66"/>
                  </a:cxn>
                  <a:cxn ang="0">
                    <a:pos x="153" y="101"/>
                  </a:cxn>
                  <a:cxn ang="0">
                    <a:pos x="122" y="178"/>
                  </a:cxn>
                  <a:cxn ang="0">
                    <a:pos x="91" y="259"/>
                  </a:cxn>
                  <a:cxn ang="0">
                    <a:pos x="55" y="332"/>
                  </a:cxn>
                  <a:cxn ang="0">
                    <a:pos x="34" y="361"/>
                  </a:cxn>
                  <a:cxn ang="0">
                    <a:pos x="33" y="360"/>
                  </a:cxn>
                  <a:cxn ang="0">
                    <a:pos x="40" y="320"/>
                  </a:cxn>
                  <a:cxn ang="0">
                    <a:pos x="82" y="209"/>
                  </a:cxn>
                  <a:cxn ang="0">
                    <a:pos x="140" y="92"/>
                  </a:cxn>
                  <a:cxn ang="0">
                    <a:pos x="182" y="11"/>
                  </a:cxn>
                  <a:cxn ang="0">
                    <a:pos x="203" y="19"/>
                  </a:cxn>
                  <a:cxn ang="0">
                    <a:pos x="245" y="107"/>
                  </a:cxn>
                  <a:cxn ang="0">
                    <a:pos x="291" y="221"/>
                  </a:cxn>
                  <a:cxn ang="0">
                    <a:pos x="324" y="315"/>
                  </a:cxn>
                  <a:cxn ang="0">
                    <a:pos x="337" y="352"/>
                  </a:cxn>
                  <a:cxn ang="0">
                    <a:pos x="354" y="367"/>
                  </a:cxn>
                  <a:cxn ang="0">
                    <a:pos x="375" y="380"/>
                  </a:cxn>
                  <a:cxn ang="0">
                    <a:pos x="389" y="394"/>
                  </a:cxn>
                  <a:cxn ang="0">
                    <a:pos x="382" y="400"/>
                  </a:cxn>
                  <a:cxn ang="0">
                    <a:pos x="352" y="389"/>
                  </a:cxn>
                  <a:cxn ang="0">
                    <a:pos x="311" y="379"/>
                  </a:cxn>
                  <a:cxn ang="0">
                    <a:pos x="261" y="368"/>
                  </a:cxn>
                  <a:cxn ang="0">
                    <a:pos x="206" y="363"/>
                  </a:cxn>
                  <a:cxn ang="0">
                    <a:pos x="146" y="363"/>
                  </a:cxn>
                  <a:cxn ang="0">
                    <a:pos x="86" y="372"/>
                  </a:cxn>
                  <a:cxn ang="0">
                    <a:pos x="27" y="393"/>
                  </a:cxn>
                  <a:cxn ang="0">
                    <a:pos x="10" y="397"/>
                  </a:cxn>
                  <a:cxn ang="0">
                    <a:pos x="33" y="378"/>
                  </a:cxn>
                  <a:cxn ang="0">
                    <a:pos x="61" y="363"/>
                  </a:cxn>
                  <a:cxn ang="0">
                    <a:pos x="93" y="351"/>
                  </a:cxn>
                  <a:cxn ang="0">
                    <a:pos x="130" y="343"/>
                  </a:cxn>
                  <a:cxn ang="0">
                    <a:pos x="171" y="340"/>
                  </a:cxn>
                  <a:cxn ang="0">
                    <a:pos x="221" y="340"/>
                  </a:cxn>
                  <a:cxn ang="0">
                    <a:pos x="276" y="343"/>
                  </a:cxn>
                </a:cxnLst>
                <a:rect l="0" t="0" r="r" b="b"/>
                <a:pathLst>
                  <a:path w="392" h="408">
                    <a:moveTo>
                      <a:pt x="307" y="346"/>
                    </a:moveTo>
                    <a:lnTo>
                      <a:pt x="303" y="332"/>
                    </a:lnTo>
                    <a:lnTo>
                      <a:pt x="290" y="296"/>
                    </a:lnTo>
                    <a:lnTo>
                      <a:pt x="273" y="246"/>
                    </a:lnTo>
                    <a:lnTo>
                      <a:pt x="253" y="191"/>
                    </a:lnTo>
                    <a:lnTo>
                      <a:pt x="232" y="138"/>
                    </a:lnTo>
                    <a:lnTo>
                      <a:pt x="214" y="93"/>
                    </a:lnTo>
                    <a:lnTo>
                      <a:pt x="199" y="65"/>
                    </a:lnTo>
                    <a:lnTo>
                      <a:pt x="191" y="63"/>
                    </a:lnTo>
                    <a:lnTo>
                      <a:pt x="191" y="122"/>
                    </a:lnTo>
                    <a:lnTo>
                      <a:pt x="188" y="205"/>
                    </a:lnTo>
                    <a:lnTo>
                      <a:pt x="182" y="278"/>
                    </a:lnTo>
                    <a:lnTo>
                      <a:pt x="168" y="311"/>
                    </a:lnTo>
                    <a:lnTo>
                      <a:pt x="169" y="250"/>
                    </a:lnTo>
                    <a:lnTo>
                      <a:pt x="170" y="190"/>
                    </a:lnTo>
                    <a:lnTo>
                      <a:pt x="172" y="129"/>
                    </a:lnTo>
                    <a:lnTo>
                      <a:pt x="174" y="65"/>
                    </a:lnTo>
                    <a:lnTo>
                      <a:pt x="172" y="65"/>
                    </a:lnTo>
                    <a:lnTo>
                      <a:pt x="172" y="65"/>
                    </a:lnTo>
                    <a:lnTo>
                      <a:pt x="171" y="66"/>
                    </a:lnTo>
                    <a:lnTo>
                      <a:pt x="170" y="66"/>
                    </a:lnTo>
                    <a:lnTo>
                      <a:pt x="153" y="101"/>
                    </a:lnTo>
                    <a:lnTo>
                      <a:pt x="138" y="138"/>
                    </a:lnTo>
                    <a:lnTo>
                      <a:pt x="122" y="178"/>
                    </a:lnTo>
                    <a:lnTo>
                      <a:pt x="107" y="219"/>
                    </a:lnTo>
                    <a:lnTo>
                      <a:pt x="91" y="259"/>
                    </a:lnTo>
                    <a:lnTo>
                      <a:pt x="73" y="297"/>
                    </a:lnTo>
                    <a:lnTo>
                      <a:pt x="55" y="332"/>
                    </a:lnTo>
                    <a:lnTo>
                      <a:pt x="35" y="363"/>
                    </a:lnTo>
                    <a:lnTo>
                      <a:pt x="34" y="361"/>
                    </a:lnTo>
                    <a:lnTo>
                      <a:pt x="34" y="360"/>
                    </a:lnTo>
                    <a:lnTo>
                      <a:pt x="33" y="360"/>
                    </a:lnTo>
                    <a:lnTo>
                      <a:pt x="32" y="359"/>
                    </a:lnTo>
                    <a:lnTo>
                      <a:pt x="40" y="320"/>
                    </a:lnTo>
                    <a:lnTo>
                      <a:pt x="58" y="269"/>
                    </a:lnTo>
                    <a:lnTo>
                      <a:pt x="82" y="209"/>
                    </a:lnTo>
                    <a:lnTo>
                      <a:pt x="111" y="148"/>
                    </a:lnTo>
                    <a:lnTo>
                      <a:pt x="140" y="92"/>
                    </a:lnTo>
                    <a:lnTo>
                      <a:pt x="164" y="43"/>
                    </a:lnTo>
                    <a:lnTo>
                      <a:pt x="182" y="11"/>
                    </a:lnTo>
                    <a:lnTo>
                      <a:pt x="188" y="0"/>
                    </a:lnTo>
                    <a:lnTo>
                      <a:pt x="203" y="19"/>
                    </a:lnTo>
                    <a:lnTo>
                      <a:pt x="222" y="57"/>
                    </a:lnTo>
                    <a:lnTo>
                      <a:pt x="245" y="107"/>
                    </a:lnTo>
                    <a:lnTo>
                      <a:pt x="268" y="163"/>
                    </a:lnTo>
                    <a:lnTo>
                      <a:pt x="291" y="221"/>
                    </a:lnTo>
                    <a:lnTo>
                      <a:pt x="309" y="273"/>
                    </a:lnTo>
                    <a:lnTo>
                      <a:pt x="324" y="315"/>
                    </a:lnTo>
                    <a:lnTo>
                      <a:pt x="331" y="342"/>
                    </a:lnTo>
                    <a:lnTo>
                      <a:pt x="337" y="352"/>
                    </a:lnTo>
                    <a:lnTo>
                      <a:pt x="345" y="360"/>
                    </a:lnTo>
                    <a:lnTo>
                      <a:pt x="354" y="367"/>
                    </a:lnTo>
                    <a:lnTo>
                      <a:pt x="365" y="373"/>
                    </a:lnTo>
                    <a:lnTo>
                      <a:pt x="375" y="380"/>
                    </a:lnTo>
                    <a:lnTo>
                      <a:pt x="383" y="387"/>
                    </a:lnTo>
                    <a:lnTo>
                      <a:pt x="389" y="394"/>
                    </a:lnTo>
                    <a:lnTo>
                      <a:pt x="392" y="403"/>
                    </a:lnTo>
                    <a:lnTo>
                      <a:pt x="382" y="400"/>
                    </a:lnTo>
                    <a:lnTo>
                      <a:pt x="368" y="395"/>
                    </a:lnTo>
                    <a:lnTo>
                      <a:pt x="352" y="389"/>
                    </a:lnTo>
                    <a:lnTo>
                      <a:pt x="333" y="383"/>
                    </a:lnTo>
                    <a:lnTo>
                      <a:pt x="311" y="379"/>
                    </a:lnTo>
                    <a:lnTo>
                      <a:pt x="286" y="373"/>
                    </a:lnTo>
                    <a:lnTo>
                      <a:pt x="261" y="368"/>
                    </a:lnTo>
                    <a:lnTo>
                      <a:pt x="233" y="365"/>
                    </a:lnTo>
                    <a:lnTo>
                      <a:pt x="206" y="363"/>
                    </a:lnTo>
                    <a:lnTo>
                      <a:pt x="176" y="363"/>
                    </a:lnTo>
                    <a:lnTo>
                      <a:pt x="146" y="363"/>
                    </a:lnTo>
                    <a:lnTo>
                      <a:pt x="116" y="366"/>
                    </a:lnTo>
                    <a:lnTo>
                      <a:pt x="86" y="372"/>
                    </a:lnTo>
                    <a:lnTo>
                      <a:pt x="56" y="381"/>
                    </a:lnTo>
                    <a:lnTo>
                      <a:pt x="27" y="393"/>
                    </a:lnTo>
                    <a:lnTo>
                      <a:pt x="0" y="408"/>
                    </a:lnTo>
                    <a:lnTo>
                      <a:pt x="10" y="397"/>
                    </a:lnTo>
                    <a:lnTo>
                      <a:pt x="21" y="387"/>
                    </a:lnTo>
                    <a:lnTo>
                      <a:pt x="33" y="378"/>
                    </a:lnTo>
                    <a:lnTo>
                      <a:pt x="47" y="370"/>
                    </a:lnTo>
                    <a:lnTo>
                      <a:pt x="61" y="363"/>
                    </a:lnTo>
                    <a:lnTo>
                      <a:pt x="76" y="357"/>
                    </a:lnTo>
                    <a:lnTo>
                      <a:pt x="93" y="351"/>
                    </a:lnTo>
                    <a:lnTo>
                      <a:pt x="110" y="346"/>
                    </a:lnTo>
                    <a:lnTo>
                      <a:pt x="130" y="343"/>
                    </a:lnTo>
                    <a:lnTo>
                      <a:pt x="149" y="341"/>
                    </a:lnTo>
                    <a:lnTo>
                      <a:pt x="171" y="340"/>
                    </a:lnTo>
                    <a:lnTo>
                      <a:pt x="195" y="338"/>
                    </a:lnTo>
                    <a:lnTo>
                      <a:pt x="221" y="340"/>
                    </a:lnTo>
                    <a:lnTo>
                      <a:pt x="247" y="341"/>
                    </a:lnTo>
                    <a:lnTo>
                      <a:pt x="276" y="343"/>
                    </a:lnTo>
                    <a:lnTo>
                      <a:pt x="307" y="346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52"/>
              <p:cNvSpPr>
                <a:spLocks/>
              </p:cNvSpPr>
              <p:nvPr/>
            </p:nvSpPr>
            <p:spPr bwMode="auto">
              <a:xfrm>
                <a:off x="6315075" y="5537200"/>
                <a:ext cx="187325" cy="193675"/>
              </a:xfrm>
              <a:custGeom>
                <a:avLst/>
                <a:gdLst/>
                <a:ahLst/>
                <a:cxnLst>
                  <a:cxn ang="0">
                    <a:pos x="183" y="200"/>
                  </a:cxn>
                  <a:cxn ang="0">
                    <a:pos x="165" y="148"/>
                  </a:cxn>
                  <a:cxn ang="0">
                    <a:pos x="141" y="82"/>
                  </a:cxn>
                  <a:cxn ang="0">
                    <a:pos x="120" y="39"/>
                  </a:cxn>
                  <a:cxn ang="0">
                    <a:pos x="115" y="73"/>
                  </a:cxn>
                  <a:cxn ang="0">
                    <a:pos x="111" y="167"/>
                  </a:cxn>
                  <a:cxn ang="0">
                    <a:pos x="102" y="150"/>
                  </a:cxn>
                  <a:cxn ang="0">
                    <a:pos x="105" y="77"/>
                  </a:cxn>
                  <a:cxn ang="0">
                    <a:pos x="105" y="39"/>
                  </a:cxn>
                  <a:cxn ang="0">
                    <a:pos x="104" y="40"/>
                  </a:cxn>
                  <a:cxn ang="0">
                    <a:pos x="92" y="61"/>
                  </a:cxn>
                  <a:cxn ang="0">
                    <a:pos x="74" y="107"/>
                  </a:cxn>
                  <a:cxn ang="0">
                    <a:pos x="55" y="155"/>
                  </a:cxn>
                  <a:cxn ang="0">
                    <a:pos x="34" y="200"/>
                  </a:cxn>
                  <a:cxn ang="0">
                    <a:pos x="21" y="217"/>
                  </a:cxn>
                  <a:cxn ang="0">
                    <a:pos x="21" y="217"/>
                  </a:cxn>
                  <a:cxn ang="0">
                    <a:pos x="24" y="193"/>
                  </a:cxn>
                  <a:cxn ang="0">
                    <a:pos x="51" y="126"/>
                  </a:cxn>
                  <a:cxn ang="0">
                    <a:pos x="85" y="55"/>
                  </a:cxn>
                  <a:cxn ang="0">
                    <a:pos x="111" y="6"/>
                  </a:cxn>
                  <a:cxn ang="0">
                    <a:pos x="123" y="11"/>
                  </a:cxn>
                  <a:cxn ang="0">
                    <a:pos x="148" y="64"/>
                  </a:cxn>
                  <a:cxn ang="0">
                    <a:pos x="175" y="132"/>
                  </a:cxn>
                  <a:cxn ang="0">
                    <a:pos x="196" y="190"/>
                  </a:cxn>
                  <a:cxn ang="0">
                    <a:pos x="204" y="212"/>
                  </a:cxn>
                  <a:cxn ang="0">
                    <a:pos x="214" y="221"/>
                  </a:cxn>
                  <a:cxn ang="0">
                    <a:pos x="227" y="229"/>
                  </a:cxn>
                  <a:cxn ang="0">
                    <a:pos x="235" y="237"/>
                  </a:cxn>
                  <a:cxn ang="0">
                    <a:pos x="232" y="240"/>
                  </a:cxn>
                  <a:cxn ang="0">
                    <a:pos x="213" y="235"/>
                  </a:cxn>
                  <a:cxn ang="0">
                    <a:pos x="188" y="228"/>
                  </a:cxn>
                  <a:cxn ang="0">
                    <a:pos x="158" y="222"/>
                  </a:cxn>
                  <a:cxn ang="0">
                    <a:pos x="125" y="218"/>
                  </a:cxn>
                  <a:cxn ang="0">
                    <a:pos x="89" y="218"/>
                  </a:cxn>
                  <a:cxn ang="0">
                    <a:pos x="53" y="224"/>
                  </a:cxn>
                  <a:cxn ang="0">
                    <a:pos x="17" y="236"/>
                  </a:cxn>
                  <a:cxn ang="0">
                    <a:pos x="6" y="239"/>
                  </a:cxn>
                  <a:cxn ang="0">
                    <a:pos x="21" y="228"/>
                  </a:cxn>
                  <a:cxn ang="0">
                    <a:pos x="37" y="218"/>
                  </a:cxn>
                  <a:cxn ang="0">
                    <a:pos x="57" y="212"/>
                  </a:cxn>
                  <a:cxn ang="0">
                    <a:pos x="79" y="207"/>
                  </a:cxn>
                  <a:cxn ang="0">
                    <a:pos x="104" y="205"/>
                  </a:cxn>
                  <a:cxn ang="0">
                    <a:pos x="134" y="205"/>
                  </a:cxn>
                  <a:cxn ang="0">
                    <a:pos x="167" y="207"/>
                  </a:cxn>
                </a:cxnLst>
                <a:rect l="0" t="0" r="r" b="b"/>
                <a:pathLst>
                  <a:path w="238" h="245">
                    <a:moveTo>
                      <a:pt x="186" y="209"/>
                    </a:moveTo>
                    <a:lnTo>
                      <a:pt x="183" y="200"/>
                    </a:lnTo>
                    <a:lnTo>
                      <a:pt x="175" y="178"/>
                    </a:lnTo>
                    <a:lnTo>
                      <a:pt x="165" y="148"/>
                    </a:lnTo>
                    <a:lnTo>
                      <a:pt x="153" y="115"/>
                    </a:lnTo>
                    <a:lnTo>
                      <a:pt x="141" y="82"/>
                    </a:lnTo>
                    <a:lnTo>
                      <a:pt x="129" y="56"/>
                    </a:lnTo>
                    <a:lnTo>
                      <a:pt x="120" y="39"/>
                    </a:lnTo>
                    <a:lnTo>
                      <a:pt x="115" y="38"/>
                    </a:lnTo>
                    <a:lnTo>
                      <a:pt x="115" y="73"/>
                    </a:lnTo>
                    <a:lnTo>
                      <a:pt x="114" y="123"/>
                    </a:lnTo>
                    <a:lnTo>
                      <a:pt x="111" y="167"/>
                    </a:lnTo>
                    <a:lnTo>
                      <a:pt x="102" y="187"/>
                    </a:lnTo>
                    <a:lnTo>
                      <a:pt x="102" y="150"/>
                    </a:lnTo>
                    <a:lnTo>
                      <a:pt x="104" y="114"/>
                    </a:lnTo>
                    <a:lnTo>
                      <a:pt x="105" y="77"/>
                    </a:lnTo>
                    <a:lnTo>
                      <a:pt x="105" y="39"/>
                    </a:lnTo>
                    <a:lnTo>
                      <a:pt x="105" y="39"/>
                    </a:lnTo>
                    <a:lnTo>
                      <a:pt x="104" y="39"/>
                    </a:lnTo>
                    <a:lnTo>
                      <a:pt x="104" y="40"/>
                    </a:lnTo>
                    <a:lnTo>
                      <a:pt x="103" y="40"/>
                    </a:lnTo>
                    <a:lnTo>
                      <a:pt x="92" y="61"/>
                    </a:lnTo>
                    <a:lnTo>
                      <a:pt x="83" y="84"/>
                    </a:lnTo>
                    <a:lnTo>
                      <a:pt x="74" y="107"/>
                    </a:lnTo>
                    <a:lnTo>
                      <a:pt x="65" y="131"/>
                    </a:lnTo>
                    <a:lnTo>
                      <a:pt x="55" y="155"/>
                    </a:lnTo>
                    <a:lnTo>
                      <a:pt x="45" y="178"/>
                    </a:lnTo>
                    <a:lnTo>
                      <a:pt x="34" y="200"/>
                    </a:lnTo>
                    <a:lnTo>
                      <a:pt x="22" y="218"/>
                    </a:lnTo>
                    <a:lnTo>
                      <a:pt x="21" y="217"/>
                    </a:lnTo>
                    <a:lnTo>
                      <a:pt x="21" y="217"/>
                    </a:lnTo>
                    <a:lnTo>
                      <a:pt x="21" y="217"/>
                    </a:lnTo>
                    <a:lnTo>
                      <a:pt x="20" y="216"/>
                    </a:lnTo>
                    <a:lnTo>
                      <a:pt x="24" y="193"/>
                    </a:lnTo>
                    <a:lnTo>
                      <a:pt x="36" y="162"/>
                    </a:lnTo>
                    <a:lnTo>
                      <a:pt x="51" y="126"/>
                    </a:lnTo>
                    <a:lnTo>
                      <a:pt x="68" y="89"/>
                    </a:lnTo>
                    <a:lnTo>
                      <a:pt x="85" y="55"/>
                    </a:lnTo>
                    <a:lnTo>
                      <a:pt x="99" y="26"/>
                    </a:lnTo>
                    <a:lnTo>
                      <a:pt x="111" y="6"/>
                    </a:lnTo>
                    <a:lnTo>
                      <a:pt x="114" y="0"/>
                    </a:lnTo>
                    <a:lnTo>
                      <a:pt x="123" y="11"/>
                    </a:lnTo>
                    <a:lnTo>
                      <a:pt x="135" y="34"/>
                    </a:lnTo>
                    <a:lnTo>
                      <a:pt x="148" y="64"/>
                    </a:lnTo>
                    <a:lnTo>
                      <a:pt x="163" y="97"/>
                    </a:lnTo>
                    <a:lnTo>
                      <a:pt x="175" y="132"/>
                    </a:lnTo>
                    <a:lnTo>
                      <a:pt x="187" y="164"/>
                    </a:lnTo>
                    <a:lnTo>
                      <a:pt x="196" y="190"/>
                    </a:lnTo>
                    <a:lnTo>
                      <a:pt x="201" y="206"/>
                    </a:lnTo>
                    <a:lnTo>
                      <a:pt x="204" y="212"/>
                    </a:lnTo>
                    <a:lnTo>
                      <a:pt x="209" y="216"/>
                    </a:lnTo>
                    <a:lnTo>
                      <a:pt x="214" y="221"/>
                    </a:lnTo>
                    <a:lnTo>
                      <a:pt x="221" y="224"/>
                    </a:lnTo>
                    <a:lnTo>
                      <a:pt x="227" y="229"/>
                    </a:lnTo>
                    <a:lnTo>
                      <a:pt x="232" y="232"/>
                    </a:lnTo>
                    <a:lnTo>
                      <a:pt x="235" y="237"/>
                    </a:lnTo>
                    <a:lnTo>
                      <a:pt x="238" y="243"/>
                    </a:lnTo>
                    <a:lnTo>
                      <a:pt x="232" y="240"/>
                    </a:lnTo>
                    <a:lnTo>
                      <a:pt x="223" y="238"/>
                    </a:lnTo>
                    <a:lnTo>
                      <a:pt x="213" y="235"/>
                    </a:lnTo>
                    <a:lnTo>
                      <a:pt x="202" y="231"/>
                    </a:lnTo>
                    <a:lnTo>
                      <a:pt x="188" y="228"/>
                    </a:lnTo>
                    <a:lnTo>
                      <a:pt x="174" y="224"/>
                    </a:lnTo>
                    <a:lnTo>
                      <a:pt x="158" y="222"/>
                    </a:lnTo>
                    <a:lnTo>
                      <a:pt x="142" y="220"/>
                    </a:lnTo>
                    <a:lnTo>
                      <a:pt x="125" y="218"/>
                    </a:lnTo>
                    <a:lnTo>
                      <a:pt x="107" y="217"/>
                    </a:lnTo>
                    <a:lnTo>
                      <a:pt x="89" y="218"/>
                    </a:lnTo>
                    <a:lnTo>
                      <a:pt x="70" y="221"/>
                    </a:lnTo>
                    <a:lnTo>
                      <a:pt x="53" y="224"/>
                    </a:lnTo>
                    <a:lnTo>
                      <a:pt x="35" y="229"/>
                    </a:lnTo>
                    <a:lnTo>
                      <a:pt x="17" y="236"/>
                    </a:lnTo>
                    <a:lnTo>
                      <a:pt x="0" y="245"/>
                    </a:lnTo>
                    <a:lnTo>
                      <a:pt x="6" y="239"/>
                    </a:lnTo>
                    <a:lnTo>
                      <a:pt x="13" y="233"/>
                    </a:lnTo>
                    <a:lnTo>
                      <a:pt x="21" y="228"/>
                    </a:lnTo>
                    <a:lnTo>
                      <a:pt x="29" y="223"/>
                    </a:lnTo>
                    <a:lnTo>
                      <a:pt x="37" y="218"/>
                    </a:lnTo>
                    <a:lnTo>
                      <a:pt x="46" y="215"/>
                    </a:lnTo>
                    <a:lnTo>
                      <a:pt x="57" y="212"/>
                    </a:lnTo>
                    <a:lnTo>
                      <a:pt x="67" y="209"/>
                    </a:lnTo>
                    <a:lnTo>
                      <a:pt x="79" y="207"/>
                    </a:lnTo>
                    <a:lnTo>
                      <a:pt x="91" y="206"/>
                    </a:lnTo>
                    <a:lnTo>
                      <a:pt x="104" y="205"/>
                    </a:lnTo>
                    <a:lnTo>
                      <a:pt x="119" y="205"/>
                    </a:lnTo>
                    <a:lnTo>
                      <a:pt x="134" y="205"/>
                    </a:lnTo>
                    <a:lnTo>
                      <a:pt x="150" y="206"/>
                    </a:lnTo>
                    <a:lnTo>
                      <a:pt x="167" y="207"/>
                    </a:lnTo>
                    <a:lnTo>
                      <a:pt x="186" y="209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53"/>
              <p:cNvSpPr>
                <a:spLocks/>
              </p:cNvSpPr>
              <p:nvPr/>
            </p:nvSpPr>
            <p:spPr bwMode="auto">
              <a:xfrm>
                <a:off x="6727825" y="5849938"/>
                <a:ext cx="223838" cy="231775"/>
              </a:xfrm>
              <a:custGeom>
                <a:avLst/>
                <a:gdLst/>
                <a:ahLst/>
                <a:cxnLst>
                  <a:cxn ang="0">
                    <a:pos x="218" y="239"/>
                  </a:cxn>
                  <a:cxn ang="0">
                    <a:pos x="195" y="177"/>
                  </a:cxn>
                  <a:cxn ang="0">
                    <a:pos x="165" y="98"/>
                  </a:cxn>
                  <a:cxn ang="0">
                    <a:pos x="141" y="46"/>
                  </a:cxn>
                  <a:cxn ang="0">
                    <a:pos x="135" y="87"/>
                  </a:cxn>
                  <a:cxn ang="0">
                    <a:pos x="130" y="199"/>
                  </a:cxn>
                  <a:cxn ang="0">
                    <a:pos x="120" y="179"/>
                  </a:cxn>
                  <a:cxn ang="0">
                    <a:pos x="122" y="92"/>
                  </a:cxn>
                  <a:cxn ang="0">
                    <a:pos x="121" y="47"/>
                  </a:cxn>
                  <a:cxn ang="0">
                    <a:pos x="120" y="47"/>
                  </a:cxn>
                  <a:cxn ang="0">
                    <a:pos x="107" y="72"/>
                  </a:cxn>
                  <a:cxn ang="0">
                    <a:pos x="85" y="128"/>
                  </a:cxn>
                  <a:cxn ang="0">
                    <a:pos x="63" y="185"/>
                  </a:cxn>
                  <a:cxn ang="0">
                    <a:pos x="39" y="238"/>
                  </a:cxn>
                  <a:cxn ang="0">
                    <a:pos x="24" y="260"/>
                  </a:cxn>
                  <a:cxn ang="0">
                    <a:pos x="23" y="259"/>
                  </a:cxn>
                  <a:cxn ang="0">
                    <a:pos x="28" y="230"/>
                  </a:cxn>
                  <a:cxn ang="0">
                    <a:pos x="58" y="151"/>
                  </a:cxn>
                  <a:cxn ang="0">
                    <a:pos x="98" y="65"/>
                  </a:cxn>
                  <a:cxn ang="0">
                    <a:pos x="128" y="8"/>
                  </a:cxn>
                  <a:cxn ang="0">
                    <a:pos x="143" y="15"/>
                  </a:cxn>
                  <a:cxn ang="0">
                    <a:pos x="173" y="77"/>
                  </a:cxn>
                  <a:cxn ang="0">
                    <a:pos x="207" y="159"/>
                  </a:cxn>
                  <a:cxn ang="0">
                    <a:pos x="233" y="226"/>
                  </a:cxn>
                  <a:cxn ang="0">
                    <a:pos x="243" y="252"/>
                  </a:cxn>
                  <a:cxn ang="0">
                    <a:pos x="256" y="264"/>
                  </a:cxn>
                  <a:cxn ang="0">
                    <a:pos x="270" y="273"/>
                  </a:cxn>
                  <a:cxn ang="0">
                    <a:pos x="280" y="283"/>
                  </a:cxn>
                  <a:cxn ang="0">
                    <a:pos x="275" y="287"/>
                  </a:cxn>
                  <a:cxn ang="0">
                    <a:pos x="253" y="280"/>
                  </a:cxn>
                  <a:cxn ang="0">
                    <a:pos x="223" y="272"/>
                  </a:cxn>
                  <a:cxn ang="0">
                    <a:pos x="188" y="265"/>
                  </a:cxn>
                  <a:cxn ang="0">
                    <a:pos x="147" y="260"/>
                  </a:cxn>
                  <a:cxn ang="0">
                    <a:pos x="106" y="260"/>
                  </a:cxn>
                  <a:cxn ang="0">
                    <a:pos x="62" y="267"/>
                  </a:cxn>
                  <a:cxn ang="0">
                    <a:pos x="20" y="282"/>
                  </a:cxn>
                  <a:cxn ang="0">
                    <a:pos x="8" y="284"/>
                  </a:cxn>
                  <a:cxn ang="0">
                    <a:pos x="24" y="272"/>
                  </a:cxn>
                  <a:cxn ang="0">
                    <a:pos x="44" y="261"/>
                  </a:cxn>
                  <a:cxn ang="0">
                    <a:pos x="67" y="252"/>
                  </a:cxn>
                  <a:cxn ang="0">
                    <a:pos x="93" y="247"/>
                  </a:cxn>
                  <a:cxn ang="0">
                    <a:pos x="123" y="244"/>
                  </a:cxn>
                  <a:cxn ang="0">
                    <a:pos x="159" y="244"/>
                  </a:cxn>
                  <a:cxn ang="0">
                    <a:pos x="199" y="247"/>
                  </a:cxn>
                </a:cxnLst>
                <a:rect l="0" t="0" r="r" b="b"/>
                <a:pathLst>
                  <a:path w="282" h="292">
                    <a:moveTo>
                      <a:pt x="221" y="250"/>
                    </a:moveTo>
                    <a:lnTo>
                      <a:pt x="218" y="239"/>
                    </a:lnTo>
                    <a:lnTo>
                      <a:pt x="208" y="213"/>
                    </a:lnTo>
                    <a:lnTo>
                      <a:pt x="195" y="177"/>
                    </a:lnTo>
                    <a:lnTo>
                      <a:pt x="180" y="137"/>
                    </a:lnTo>
                    <a:lnTo>
                      <a:pt x="165" y="98"/>
                    </a:lnTo>
                    <a:lnTo>
                      <a:pt x="151" y="67"/>
                    </a:lnTo>
                    <a:lnTo>
                      <a:pt x="141" y="46"/>
                    </a:lnTo>
                    <a:lnTo>
                      <a:pt x="135" y="45"/>
                    </a:lnTo>
                    <a:lnTo>
                      <a:pt x="135" y="87"/>
                    </a:lnTo>
                    <a:lnTo>
                      <a:pt x="135" y="146"/>
                    </a:lnTo>
                    <a:lnTo>
                      <a:pt x="130" y="199"/>
                    </a:lnTo>
                    <a:lnTo>
                      <a:pt x="120" y="223"/>
                    </a:lnTo>
                    <a:lnTo>
                      <a:pt x="120" y="179"/>
                    </a:lnTo>
                    <a:lnTo>
                      <a:pt x="121" y="136"/>
                    </a:lnTo>
                    <a:lnTo>
                      <a:pt x="122" y="92"/>
                    </a:lnTo>
                    <a:lnTo>
                      <a:pt x="122" y="47"/>
                    </a:lnTo>
                    <a:lnTo>
                      <a:pt x="121" y="47"/>
                    </a:lnTo>
                    <a:lnTo>
                      <a:pt x="121" y="47"/>
                    </a:lnTo>
                    <a:lnTo>
                      <a:pt x="120" y="47"/>
                    </a:lnTo>
                    <a:lnTo>
                      <a:pt x="119" y="47"/>
                    </a:lnTo>
                    <a:lnTo>
                      <a:pt x="107" y="72"/>
                    </a:lnTo>
                    <a:lnTo>
                      <a:pt x="96" y="99"/>
                    </a:lnTo>
                    <a:lnTo>
                      <a:pt x="85" y="128"/>
                    </a:lnTo>
                    <a:lnTo>
                      <a:pt x="75" y="156"/>
                    </a:lnTo>
                    <a:lnTo>
                      <a:pt x="63" y="185"/>
                    </a:lnTo>
                    <a:lnTo>
                      <a:pt x="52" y="213"/>
                    </a:lnTo>
                    <a:lnTo>
                      <a:pt x="39" y="238"/>
                    </a:lnTo>
                    <a:lnTo>
                      <a:pt x="25" y="260"/>
                    </a:lnTo>
                    <a:lnTo>
                      <a:pt x="24" y="260"/>
                    </a:lnTo>
                    <a:lnTo>
                      <a:pt x="24" y="259"/>
                    </a:lnTo>
                    <a:lnTo>
                      <a:pt x="23" y="259"/>
                    </a:lnTo>
                    <a:lnTo>
                      <a:pt x="23" y="258"/>
                    </a:lnTo>
                    <a:lnTo>
                      <a:pt x="28" y="230"/>
                    </a:lnTo>
                    <a:lnTo>
                      <a:pt x="40" y="193"/>
                    </a:lnTo>
                    <a:lnTo>
                      <a:pt x="58" y="151"/>
                    </a:lnTo>
                    <a:lnTo>
                      <a:pt x="78" y="107"/>
                    </a:lnTo>
                    <a:lnTo>
                      <a:pt x="98" y="65"/>
                    </a:lnTo>
                    <a:lnTo>
                      <a:pt x="115" y="32"/>
                    </a:lnTo>
                    <a:lnTo>
                      <a:pt x="128" y="8"/>
                    </a:lnTo>
                    <a:lnTo>
                      <a:pt x="132" y="0"/>
                    </a:lnTo>
                    <a:lnTo>
                      <a:pt x="143" y="15"/>
                    </a:lnTo>
                    <a:lnTo>
                      <a:pt x="157" y="41"/>
                    </a:lnTo>
                    <a:lnTo>
                      <a:pt x="173" y="77"/>
                    </a:lnTo>
                    <a:lnTo>
                      <a:pt x="191" y="117"/>
                    </a:lnTo>
                    <a:lnTo>
                      <a:pt x="207" y="159"/>
                    </a:lnTo>
                    <a:lnTo>
                      <a:pt x="222" y="196"/>
                    </a:lnTo>
                    <a:lnTo>
                      <a:pt x="233" y="226"/>
                    </a:lnTo>
                    <a:lnTo>
                      <a:pt x="238" y="245"/>
                    </a:lnTo>
                    <a:lnTo>
                      <a:pt x="243" y="252"/>
                    </a:lnTo>
                    <a:lnTo>
                      <a:pt x="249" y="259"/>
                    </a:lnTo>
                    <a:lnTo>
                      <a:pt x="256" y="264"/>
                    </a:lnTo>
                    <a:lnTo>
                      <a:pt x="263" y="268"/>
                    </a:lnTo>
                    <a:lnTo>
                      <a:pt x="270" y="273"/>
                    </a:lnTo>
                    <a:lnTo>
                      <a:pt x="275" y="277"/>
                    </a:lnTo>
                    <a:lnTo>
                      <a:pt x="280" y="283"/>
                    </a:lnTo>
                    <a:lnTo>
                      <a:pt x="282" y="290"/>
                    </a:lnTo>
                    <a:lnTo>
                      <a:pt x="275" y="287"/>
                    </a:lnTo>
                    <a:lnTo>
                      <a:pt x="265" y="283"/>
                    </a:lnTo>
                    <a:lnTo>
                      <a:pt x="253" y="280"/>
                    </a:lnTo>
                    <a:lnTo>
                      <a:pt x="240" y="275"/>
                    </a:lnTo>
                    <a:lnTo>
                      <a:pt x="223" y="272"/>
                    </a:lnTo>
                    <a:lnTo>
                      <a:pt x="206" y="268"/>
                    </a:lnTo>
                    <a:lnTo>
                      <a:pt x="188" y="265"/>
                    </a:lnTo>
                    <a:lnTo>
                      <a:pt x="168" y="261"/>
                    </a:lnTo>
                    <a:lnTo>
                      <a:pt x="147" y="260"/>
                    </a:lnTo>
                    <a:lnTo>
                      <a:pt x="127" y="260"/>
                    </a:lnTo>
                    <a:lnTo>
                      <a:pt x="106" y="260"/>
                    </a:lnTo>
                    <a:lnTo>
                      <a:pt x="84" y="262"/>
                    </a:lnTo>
                    <a:lnTo>
                      <a:pt x="62" y="267"/>
                    </a:lnTo>
                    <a:lnTo>
                      <a:pt x="41" y="273"/>
                    </a:lnTo>
                    <a:lnTo>
                      <a:pt x="20" y="282"/>
                    </a:lnTo>
                    <a:lnTo>
                      <a:pt x="0" y="292"/>
                    </a:lnTo>
                    <a:lnTo>
                      <a:pt x="8" y="284"/>
                    </a:lnTo>
                    <a:lnTo>
                      <a:pt x="16" y="277"/>
                    </a:lnTo>
                    <a:lnTo>
                      <a:pt x="24" y="272"/>
                    </a:lnTo>
                    <a:lnTo>
                      <a:pt x="33" y="266"/>
                    </a:lnTo>
                    <a:lnTo>
                      <a:pt x="44" y="261"/>
                    </a:lnTo>
                    <a:lnTo>
                      <a:pt x="55" y="257"/>
                    </a:lnTo>
                    <a:lnTo>
                      <a:pt x="67" y="252"/>
                    </a:lnTo>
                    <a:lnTo>
                      <a:pt x="79" y="250"/>
                    </a:lnTo>
                    <a:lnTo>
                      <a:pt x="93" y="247"/>
                    </a:lnTo>
                    <a:lnTo>
                      <a:pt x="108" y="245"/>
                    </a:lnTo>
                    <a:lnTo>
                      <a:pt x="123" y="244"/>
                    </a:lnTo>
                    <a:lnTo>
                      <a:pt x="141" y="244"/>
                    </a:lnTo>
                    <a:lnTo>
                      <a:pt x="159" y="244"/>
                    </a:lnTo>
                    <a:lnTo>
                      <a:pt x="179" y="245"/>
                    </a:lnTo>
                    <a:lnTo>
                      <a:pt x="199" y="247"/>
                    </a:lnTo>
                    <a:lnTo>
                      <a:pt x="221" y="25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2" name="Rectangle 191"/>
            <p:cNvSpPr/>
            <p:nvPr/>
          </p:nvSpPr>
          <p:spPr>
            <a:xfrm>
              <a:off x="5486400" y="6372770"/>
              <a:ext cx="4419600" cy="3114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3" name="Picture 192" descr="Pecatfa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37930" y="5501170"/>
              <a:ext cx="228734" cy="143736"/>
            </a:xfrm>
            <a:prstGeom prst="rect">
              <a:avLst/>
            </a:prstGeom>
          </p:spPr>
        </p:pic>
        <p:grpSp>
          <p:nvGrpSpPr>
            <p:cNvPr id="25" name="Group 83"/>
            <p:cNvGrpSpPr/>
            <p:nvPr/>
          </p:nvGrpSpPr>
          <p:grpSpPr>
            <a:xfrm>
              <a:off x="7401560" y="5869694"/>
              <a:ext cx="552450" cy="503076"/>
              <a:chOff x="3962400" y="3458213"/>
              <a:chExt cx="1143000" cy="1600200"/>
            </a:xfrm>
          </p:grpSpPr>
          <p:sp>
            <p:nvSpPr>
              <p:cNvPr id="223" name="Rectangular Callout 222"/>
              <p:cNvSpPr/>
              <p:nvPr/>
            </p:nvSpPr>
            <p:spPr>
              <a:xfrm>
                <a:off x="3987010" y="4114556"/>
                <a:ext cx="1084210" cy="943857"/>
              </a:xfrm>
              <a:prstGeom prst="wedgeRectCallout">
                <a:avLst>
                  <a:gd name="adj1" fmla="val -11568"/>
                  <a:gd name="adj2" fmla="val 4882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Isosceles Triangle 223"/>
              <p:cNvSpPr/>
              <p:nvPr/>
            </p:nvSpPr>
            <p:spPr>
              <a:xfrm>
                <a:off x="3962400" y="3458213"/>
                <a:ext cx="1143000" cy="662152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4170218" y="4175544"/>
                <a:ext cx="259773" cy="662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0" name="Rectangular Callout 219"/>
            <p:cNvSpPr/>
            <p:nvPr/>
          </p:nvSpPr>
          <p:spPr>
            <a:xfrm>
              <a:off x="8481745" y="6133210"/>
              <a:ext cx="798145" cy="229473"/>
            </a:xfrm>
            <a:prstGeom prst="wedgeRectCallout">
              <a:avLst>
                <a:gd name="adj1" fmla="val 8690"/>
                <a:gd name="adj2" fmla="val 51331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Isosceles Triangle 220"/>
            <p:cNvSpPr/>
            <p:nvPr/>
          </p:nvSpPr>
          <p:spPr>
            <a:xfrm>
              <a:off x="8469630" y="5893650"/>
              <a:ext cx="810260" cy="23956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8580120" y="6157166"/>
              <a:ext cx="699770" cy="23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Isosceles Triangle 216"/>
            <p:cNvSpPr/>
            <p:nvPr/>
          </p:nvSpPr>
          <p:spPr>
            <a:xfrm>
              <a:off x="6812280" y="5893650"/>
              <a:ext cx="626110" cy="17284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ular Callout 217"/>
            <p:cNvSpPr/>
            <p:nvPr/>
          </p:nvSpPr>
          <p:spPr>
            <a:xfrm>
              <a:off x="6833092" y="6049310"/>
              <a:ext cx="581884" cy="328503"/>
            </a:xfrm>
            <a:prstGeom prst="wedgeRectCallout">
              <a:avLst>
                <a:gd name="adj1" fmla="val -11481"/>
                <a:gd name="adj2" fmla="val 4909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Isosceles Triangle 218"/>
            <p:cNvSpPr/>
            <p:nvPr/>
          </p:nvSpPr>
          <p:spPr>
            <a:xfrm>
              <a:off x="6977046" y="5970469"/>
              <a:ext cx="263625" cy="768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Isosceles Triangle 197"/>
            <p:cNvSpPr/>
            <p:nvPr/>
          </p:nvSpPr>
          <p:spPr>
            <a:xfrm>
              <a:off x="6259830" y="5893650"/>
              <a:ext cx="589280" cy="19164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ular Callout 198"/>
            <p:cNvSpPr/>
            <p:nvPr/>
          </p:nvSpPr>
          <p:spPr>
            <a:xfrm>
              <a:off x="6296660" y="6061342"/>
              <a:ext cx="547119" cy="329945"/>
            </a:xfrm>
            <a:prstGeom prst="wedgeRectCallout">
              <a:avLst>
                <a:gd name="adj1" fmla="val -13905"/>
                <a:gd name="adj2" fmla="val 5683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6394040" y="6086722"/>
              <a:ext cx="194759" cy="310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Tree"/>
            <p:cNvSpPr>
              <a:spLocks noEditPoints="1" noChangeArrowheads="1"/>
            </p:cNvSpPr>
            <p:nvPr/>
          </p:nvSpPr>
          <p:spPr bwMode="auto">
            <a:xfrm>
              <a:off x="7806690" y="5965518"/>
              <a:ext cx="478790" cy="544999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3" name="Picture 2" descr="C:\Users\Korisnik\AppData\Local\Microsoft\Windows\Temporary Internet Files\Content.IE5\0EIB5N6Z\MC900417482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43060" y="6444638"/>
              <a:ext cx="294640" cy="228419"/>
            </a:xfrm>
            <a:prstGeom prst="rect">
              <a:avLst/>
            </a:prstGeom>
            <a:noFill/>
          </p:spPr>
        </p:pic>
        <p:pic>
          <p:nvPicPr>
            <p:cNvPr id="208" name="Picture 6" descr="C:\Users\Korisnik\AppData\Local\Microsoft\Windows\Temporary Internet Files\Content.IE5\0EIB5N6Z\MC900353081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6443980" y="6256656"/>
              <a:ext cx="1068070" cy="406204"/>
            </a:xfrm>
            <a:prstGeom prst="rect">
              <a:avLst/>
            </a:prstGeom>
            <a:noFill/>
          </p:spPr>
        </p:pic>
        <p:sp>
          <p:nvSpPr>
            <p:cNvPr id="209" name="Tree"/>
            <p:cNvSpPr>
              <a:spLocks noEditPoints="1" noChangeArrowheads="1"/>
            </p:cNvSpPr>
            <p:nvPr/>
          </p:nvSpPr>
          <p:spPr bwMode="auto">
            <a:xfrm>
              <a:off x="9206230" y="5989474"/>
              <a:ext cx="478790" cy="544999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Isosceles Triangle 210"/>
            <p:cNvSpPr/>
            <p:nvPr/>
          </p:nvSpPr>
          <p:spPr>
            <a:xfrm>
              <a:off x="5715000" y="5867400"/>
              <a:ext cx="589280" cy="19164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ular Callout 211"/>
            <p:cNvSpPr/>
            <p:nvPr/>
          </p:nvSpPr>
          <p:spPr>
            <a:xfrm>
              <a:off x="5751830" y="6035092"/>
              <a:ext cx="547119" cy="329945"/>
            </a:xfrm>
            <a:prstGeom prst="wedgeRectCallout">
              <a:avLst>
                <a:gd name="adj1" fmla="val -13905"/>
                <a:gd name="adj2" fmla="val 5683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849210" y="6060472"/>
              <a:ext cx="194759" cy="310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Isosceles Triangle 213"/>
            <p:cNvSpPr/>
            <p:nvPr/>
          </p:nvSpPr>
          <p:spPr>
            <a:xfrm>
              <a:off x="5181600" y="5867400"/>
              <a:ext cx="589280" cy="191648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ular Callout 214"/>
            <p:cNvSpPr/>
            <p:nvPr/>
          </p:nvSpPr>
          <p:spPr>
            <a:xfrm>
              <a:off x="5218430" y="6035092"/>
              <a:ext cx="547119" cy="329945"/>
            </a:xfrm>
            <a:prstGeom prst="wedgeRectCallout">
              <a:avLst>
                <a:gd name="adj1" fmla="val -13905"/>
                <a:gd name="adj2" fmla="val 5683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315810" y="6060472"/>
              <a:ext cx="194759" cy="310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1143000" y="5410200"/>
              <a:ext cx="792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400" b="1" dirty="0" smtClean="0"/>
                <a:t>POSTOJEĆE  STANJE...............................</a:t>
              </a:r>
              <a:r>
                <a:rPr lang="en-US" sz="1400" b="1" dirty="0" smtClean="0"/>
                <a:t>I</a:t>
              </a:r>
              <a:r>
                <a:rPr lang="x-none" sz="1400" b="1" dirty="0" smtClean="0"/>
                <a:t>dentitet ....karakter mesta..potencijali, ograničenja, stanovnici</a:t>
              </a:r>
              <a:endParaRPr lang="en-US" sz="1400" b="1" dirty="0"/>
            </a:p>
          </p:txBody>
        </p:sp>
      </p:grpSp>
      <p:sp>
        <p:nvSpPr>
          <p:cNvPr id="287" name="TextBox 286"/>
          <p:cNvSpPr txBox="1"/>
          <p:nvPr/>
        </p:nvSpPr>
        <p:spPr>
          <a:xfrm>
            <a:off x="609600" y="2971800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b="1" dirty="0" smtClean="0"/>
              <a:t>VARIJANTA 3.........</a:t>
            </a:r>
            <a:r>
              <a:rPr lang="en-US" sz="1400" b="1" dirty="0" smtClean="0"/>
              <a:t>I</a:t>
            </a:r>
            <a:r>
              <a:rPr lang="x-none" sz="1400" b="1" dirty="0" smtClean="0"/>
              <a:t>dentitet ....karakter mesta....kreiranje novih vrednosti kontrastom....kako, zašto...vizija</a:t>
            </a:r>
            <a:endParaRPr lang="en-US" sz="1400" b="1" dirty="0"/>
          </a:p>
        </p:txBody>
      </p:sp>
      <p:sp>
        <p:nvSpPr>
          <p:cNvPr id="288" name="TextBox 287"/>
          <p:cNvSpPr txBox="1"/>
          <p:nvPr/>
        </p:nvSpPr>
        <p:spPr>
          <a:xfrm>
            <a:off x="609600" y="2590800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b="1" dirty="0" smtClean="0"/>
              <a:t>VARIJANTA...... OUTLINE.....za građane da docrtavaju</a:t>
            </a:r>
            <a:endParaRPr lang="en-US" sz="1400" b="1" dirty="0"/>
          </a:p>
        </p:txBody>
      </p:sp>
      <p:sp>
        <p:nvSpPr>
          <p:cNvPr id="289" name="Rectangle 288"/>
          <p:cNvSpPr/>
          <p:nvPr/>
        </p:nvSpPr>
        <p:spPr>
          <a:xfrm>
            <a:off x="4800600" y="2133600"/>
            <a:ext cx="4499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Ugledni primer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7" name="Up-Down Arrow 206"/>
          <p:cNvSpPr/>
          <p:nvPr/>
        </p:nvSpPr>
        <p:spPr>
          <a:xfrm>
            <a:off x="76200" y="2590800"/>
            <a:ext cx="609600" cy="4114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TextBox 209"/>
          <p:cNvSpPr txBox="1"/>
          <p:nvPr/>
        </p:nvSpPr>
        <p:spPr>
          <a:xfrm>
            <a:off x="-685800" y="4419600"/>
            <a:ext cx="213360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x-none" b="1" dirty="0" smtClean="0">
                <a:solidFill>
                  <a:schemeClr val="bg1"/>
                </a:solidFill>
              </a:rPr>
              <a:t>R 1:500, 47.5 cm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en-US" b="1" dirty="0" smtClean="0"/>
              <a:t>INTEGRALNI URBANI DIZAJN I URBANA REGENERACIJA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i="1" dirty="0" smtClean="0">
                <a:latin typeface="Calibri" pitchFamily="34" charset="0"/>
                <a:cs typeface="Calibri" pitchFamily="34" charset="0"/>
              </a:rPr>
              <a:t>INTEGRALNI URBANI DIZAJN – Vizioniranje:</a:t>
            </a:r>
          </a:p>
          <a:p>
            <a:r>
              <a:rPr lang="sr-Latn-RS" sz="2800" i="1" dirty="0" smtClean="0">
                <a:latin typeface="Calibri" pitchFamily="34" charset="0"/>
                <a:cs typeface="Calibri" pitchFamily="34" charset="0"/>
              </a:rPr>
              <a:t>Kako?</a:t>
            </a:r>
            <a:endParaRPr lang="x-none" sz="28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будућности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752600"/>
            <a:ext cx="8305800" cy="2209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3276600"/>
            <a:ext cx="8229600" cy="2133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Koristeći participaciju kao izvor ideja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Koristeći različite medije da bismo angažovali 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analitičke sposobnosti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ali i njihova 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osećanja i intuiciju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6600" y="548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UN-Habitat, &amp; SIRP. (2005). 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is participatory planning?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Belgrade: UN-Habitat.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en-US" b="1" dirty="0" smtClean="0"/>
              <a:t>INTEGRALNI URBANI DIZAJN I URBANA REGENERACIJA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i="1" dirty="0" smtClean="0">
                <a:latin typeface="Calibri" pitchFamily="34" charset="0"/>
                <a:cs typeface="Calibri" pitchFamily="34" charset="0"/>
              </a:rPr>
              <a:t>INTEGRALNI URBANI DIZAJN – Vizioniranje:</a:t>
            </a:r>
          </a:p>
          <a:p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Š</a:t>
            </a:r>
            <a:r>
              <a:rPr lang="sr-Latn-RS" sz="2800" i="1" dirty="0" smtClean="0">
                <a:latin typeface="Calibri" pitchFamily="34" charset="0"/>
                <a:cs typeface="Calibri" pitchFamily="34" charset="0"/>
              </a:rPr>
              <a:t>ta treba da sadrži</a:t>
            </a:r>
            <a:r>
              <a:rPr lang="x-none" sz="2800" i="1" smtClean="0">
                <a:latin typeface="Calibri" pitchFamily="34" charset="0"/>
                <a:cs typeface="Calibri" pitchFamily="34" charset="0"/>
              </a:rPr>
              <a:t>:</a:t>
            </a:r>
            <a:endParaRPr lang="x-none" sz="28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будућности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752600"/>
            <a:ext cx="8305800" cy="2209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3200400"/>
            <a:ext cx="8229600" cy="3200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C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IDEJE</a:t>
            </a: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pažljivo odabrane</a:t>
            </a:r>
            <a:r>
              <a:rPr kumimoji="0" lang="sr-Latn-C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Latn-C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REČI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koje bi trebale da budu: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C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ODGOVARAJUĆE</a:t>
            </a:r>
            <a:r>
              <a:rPr kumimoji="0" lang="sr-Latn-C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-konzistentne sa situacijom, kulturom i tradicijom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C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IDEALISTIČKE</a:t>
            </a:r>
            <a:r>
              <a:rPr kumimoji="0" lang="sr-Latn-C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-koje odražavaju visoke ideale kojima se stremi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C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POJAŠNJAVAJUĆE</a:t>
            </a:r>
            <a:r>
              <a:rPr kumimoji="0" lang="sr-Latn-C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-zašto treba preduzeti neku akciju ili krenuti nekim pravcem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C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IZAZOVNE</a:t>
            </a:r>
            <a:r>
              <a:rPr kumimoji="0" lang="sr-Latn-C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-za ostvarenje se zahteva napor i požrtvovanost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C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INSPIRATIVNE</a:t>
            </a:r>
            <a:r>
              <a:rPr kumimoji="0" lang="sr-Latn-C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-stimulišu neophodni entuzijazam i posvećenost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6600" y="601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UN-Habitat, &amp; SIRP. (2005). 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is participatory planning?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Belgrade: UN-Habitat.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en-US" b="1" dirty="0" smtClean="0"/>
              <a:t>INTEGRALNI URBANI DIZAJN I URBANA REGENERACIJA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8305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i="1" dirty="0" smtClean="0">
                <a:latin typeface="Calibri" pitchFamily="34" charset="0"/>
                <a:cs typeface="Calibri" pitchFamily="34" charset="0"/>
              </a:rPr>
              <a:t>INTEGRALNI URBANI DIZAJN – Vizioniranje:</a:t>
            </a:r>
          </a:p>
          <a:p>
            <a:r>
              <a:rPr lang="x-none" sz="2800" i="1" dirty="0" smtClean="0">
                <a:latin typeface="Calibri" pitchFamily="34" charset="0"/>
                <a:cs typeface="Calibri" pitchFamily="34" charset="0"/>
              </a:rPr>
              <a:t>Može se odnositi na:</a:t>
            </a:r>
          </a:p>
          <a:p>
            <a:endParaRPr lang="x-none" sz="3600" i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x-none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Čitavo naselje</a:t>
            </a:r>
          </a:p>
          <a:p>
            <a:pPr marL="514350" indent="-514350">
              <a:buAutoNum type="arabicPeriod"/>
            </a:pPr>
            <a:r>
              <a:rPr lang="x-none" sz="3600" b="1" dirty="0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Pojednine urbane celine (zona, blok, potez...)</a:t>
            </a:r>
            <a:endParaRPr lang="x-none" sz="36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x-none" sz="3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Mikroambijente (ulica, trg, dvorište...)</a:t>
            </a:r>
            <a:endParaRPr lang="x-none" sz="3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будућности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en-US" b="1" dirty="0" smtClean="0"/>
              <a:t>INTEGRALNI URBANI DIZAJN I URBANA REGENERACIJA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8305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i="1" dirty="0" smtClean="0">
                <a:latin typeface="Calibri" pitchFamily="34" charset="0"/>
                <a:cs typeface="Calibri" pitchFamily="34" charset="0"/>
              </a:rPr>
              <a:t>INTEGRALNI URBANI DIZAJN – Vizioniranje:</a:t>
            </a:r>
          </a:p>
          <a:p>
            <a:r>
              <a:rPr lang="x-none" sz="2800" i="1" dirty="0" smtClean="0">
                <a:latin typeface="Calibri" pitchFamily="34" charset="0"/>
                <a:cs typeface="Calibri" pitchFamily="34" charset="0"/>
              </a:rPr>
              <a:t>Definiše se kroz:</a:t>
            </a:r>
          </a:p>
          <a:p>
            <a:endParaRPr lang="x-none" sz="2800" i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x-none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Slogan</a:t>
            </a:r>
          </a:p>
          <a:p>
            <a:pPr marL="514350" indent="-514350">
              <a:buAutoNum type="arabicPeriod"/>
            </a:pPr>
            <a:r>
              <a:rPr lang="x-none" sz="3600" b="1" dirty="0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Objašnjavajuću rečenicu-tekst</a:t>
            </a:r>
            <a:r>
              <a:rPr lang="x-none" sz="3600" b="1" dirty="0" smtClean="0">
                <a:latin typeface="Calibri" pitchFamily="34" charset="0"/>
                <a:cs typeface="Calibri" pitchFamily="34" charset="0"/>
              </a:rPr>
              <a:t> koji promoviše integralnu regeneraciju</a:t>
            </a:r>
          </a:p>
          <a:p>
            <a:pPr marL="514350" indent="-514350">
              <a:buAutoNum type="arabicPeriod"/>
            </a:pPr>
            <a:r>
              <a:rPr lang="x-none" sz="3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Inspirativnu sliku- </a:t>
            </a:r>
            <a:r>
              <a:rPr lang="x-none" sz="3600" b="1" dirty="0" smtClean="0">
                <a:latin typeface="Calibri" pitchFamily="34" charset="0"/>
                <a:cs typeface="Calibri" pitchFamily="34" charset="0"/>
              </a:rPr>
              <a:t>skicu budućnosti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будућности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01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UN-Habitat, &amp; SIRP. (2005). 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is participatory planning?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Belgrade: UN-Habitat.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en-US" b="1" dirty="0" smtClean="0"/>
              <a:t>INTEGRALNI URBANI DIZAJN I URBANA REGENERACIJA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i="1" dirty="0" smtClean="0">
                <a:latin typeface="Calibri" pitchFamily="34" charset="0"/>
                <a:cs typeface="Calibri" pitchFamily="34" charset="0"/>
              </a:rPr>
              <a:t>INTEGRALNI URBANI DIZAJN – Vizioniranje, primer:</a:t>
            </a:r>
            <a:endParaRPr lang="x-none" sz="2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будућности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viz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590800"/>
            <a:ext cx="8610600" cy="4030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en-US" b="1" dirty="0" smtClean="0"/>
              <a:t>OBRADA PODATAKA SA TERENA – VIZIJE PROSTORNOG RAZVOJA NASELJA BA</a:t>
            </a:r>
            <a:r>
              <a:rPr lang="x-none" b="1" dirty="0" smtClean="0"/>
              <a:t>Č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2133600"/>
            <a:ext cx="8305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i="1" dirty="0" smtClean="0">
                <a:latin typeface="Calibri" pitchFamily="34" charset="0"/>
                <a:cs typeface="Calibri" pitchFamily="34" charset="0"/>
              </a:rPr>
              <a:t>INTEGRALNI URBANI DIZAJN – zadatak:</a:t>
            </a:r>
          </a:p>
          <a:p>
            <a:endParaRPr lang="x-none" sz="36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x-none" sz="3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DEFINIŠITE U TIMOVIMA INTEGRALNU VIZIJU URBANOG DIZAJNA NASELJA BAČ KOJI SE ODNOSE NA ODRŽIVU REGENERACIJU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en-US" b="1" dirty="0" smtClean="0"/>
              <a:t>INTEGRALNI URBANI DIZAJN I URBANA REGENERACIJA</a:t>
            </a:r>
            <a:endParaRPr lang="en-US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будућности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81000" y="1905000"/>
            <a:ext cx="1828800" cy="11430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Dragana, Tijana, Dušan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2098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SLOGAN</a:t>
            </a:r>
            <a:r>
              <a:rPr lang="sr-Latn-CS" b="1" dirty="0" smtClean="0"/>
              <a:t>: </a:t>
            </a:r>
            <a:r>
              <a:rPr lang="sr-Latn-CS" dirty="0" smtClean="0"/>
              <a:t>P-O-DRŽIVOST, </a:t>
            </a:r>
          </a:p>
          <a:p>
            <a:r>
              <a:rPr lang="sr-Latn-CS" dirty="0" smtClean="0"/>
              <a:t>                          DGRAĐE, </a:t>
            </a:r>
          </a:p>
          <a:p>
            <a:r>
              <a:rPr lang="sr-Latn-CS" dirty="0" smtClean="0"/>
              <a:t>                          DSTICANJE, </a:t>
            </a:r>
          </a:p>
          <a:p>
            <a:r>
              <a:rPr lang="sr-Latn-CS" dirty="0" smtClean="0"/>
              <a:t>                          STOJANJE, </a:t>
            </a:r>
          </a:p>
          <a:p>
            <a:r>
              <a:rPr lang="sr-Latn-CS" dirty="0" smtClean="0"/>
              <a:t>                          </a:t>
            </a:r>
            <a:r>
              <a:rPr lang="sr-Latn-CS" dirty="0" smtClean="0"/>
              <a:t>STAJANJE</a:t>
            </a:r>
            <a:endParaRPr lang="sr-Latn-C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90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NASELJE BA</a:t>
            </a:r>
            <a:r>
              <a:rPr lang="sr-Latn-CS" b="1" dirty="0" smtClean="0"/>
              <a:t>Č: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581400"/>
            <a:ext cx="8229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OBJAŠNJAVAJUĆI TEKST- REČENICA:</a:t>
            </a:r>
          </a:p>
          <a:p>
            <a:r>
              <a:rPr lang="sr-Latn-CS" dirty="0" smtClean="0"/>
              <a:t>Naselje Bač se razvija u funkciji </a:t>
            </a:r>
            <a:r>
              <a:rPr lang="sr-Latn-CS" b="1" dirty="0" smtClean="0"/>
              <a:t>omogućavanja kulture da </a:t>
            </a:r>
            <a:r>
              <a:rPr lang="sr-Latn-CS" sz="2400" b="1" dirty="0" smtClean="0">
                <a:solidFill>
                  <a:srgbClr val="FF0000"/>
                </a:solidFill>
              </a:rPr>
              <a:t>živi, </a:t>
            </a:r>
            <a:r>
              <a:rPr lang="sr-Latn-CS" dirty="0" smtClean="0"/>
              <a:t>na holistički i dinamičan način u odnosu na koherentno funkcionisanje različitih prostorno-ambijentalnih celina. Akcentuju se različiti delovi naselja na način formiranja </a:t>
            </a:r>
            <a:r>
              <a:rPr lang="sr-Latn-CS" b="1" dirty="0" smtClean="0"/>
              <a:t>raz</a:t>
            </a:r>
            <a:r>
              <a:rPr lang="en-US" b="1" dirty="0" err="1" smtClean="0"/>
              <a:t>novrsnih</a:t>
            </a:r>
            <a:r>
              <a:rPr lang="sr-Latn-CS" b="1" dirty="0" smtClean="0"/>
              <a:t> </a:t>
            </a:r>
            <a:r>
              <a:rPr lang="sr-Latn-CS" b="1" dirty="0" smtClean="0"/>
              <a:t>identiteta </a:t>
            </a:r>
            <a:r>
              <a:rPr lang="sr-Latn-CS" b="1" dirty="0" smtClean="0"/>
              <a:t>afirmišu</a:t>
            </a:r>
            <a:r>
              <a:rPr lang="sr-Latn-RS" b="1" dirty="0" smtClean="0"/>
              <a:t>ći</a:t>
            </a:r>
            <a:r>
              <a:rPr lang="sr-Latn-CS" b="1" dirty="0" smtClean="0"/>
              <a:t> </a:t>
            </a:r>
            <a:r>
              <a:rPr lang="sr-Latn-CS" b="1" dirty="0" smtClean="0"/>
              <a:t>prošli, savremeni i budući </a:t>
            </a:r>
            <a:r>
              <a:rPr lang="sr-Latn-CS" b="1" dirty="0" smtClean="0"/>
              <a:t>način i stil </a:t>
            </a:r>
            <a:r>
              <a:rPr lang="sr-Latn-CS" b="1" dirty="0" smtClean="0"/>
              <a:t>života.</a:t>
            </a:r>
            <a:r>
              <a:rPr lang="sr-Latn-CS" dirty="0" smtClean="0"/>
              <a:t> Postojeće KI nasleđe je </a:t>
            </a:r>
            <a:r>
              <a:rPr lang="sr-Latn-CS" sz="2800" b="1" dirty="0" smtClean="0">
                <a:solidFill>
                  <a:srgbClr val="FFC000"/>
                </a:solidFill>
              </a:rPr>
              <a:t>svetionik,</a:t>
            </a:r>
            <a:r>
              <a:rPr lang="sr-Latn-CS" dirty="0" smtClean="0"/>
              <a:t> okidač, </a:t>
            </a:r>
            <a:r>
              <a:rPr lang="sr-Latn-CS" dirty="0" smtClean="0"/>
              <a:t> </a:t>
            </a:r>
            <a:r>
              <a:rPr lang="sr-Latn-CS" dirty="0" smtClean="0"/>
              <a:t>podržan privredom </a:t>
            </a:r>
            <a:r>
              <a:rPr lang="sr-Latn-CS" dirty="0" smtClean="0"/>
              <a:t> zasnovanoj </a:t>
            </a:r>
            <a:r>
              <a:rPr lang="sr-Latn-CS" dirty="0" smtClean="0"/>
              <a:t>na savremenoj </a:t>
            </a:r>
            <a:r>
              <a:rPr lang="sr-Latn-CS" dirty="0" smtClean="0"/>
              <a:t>tehnologiji (</a:t>
            </a:r>
            <a:r>
              <a:rPr lang="sr-Latn-CS" dirty="0" smtClean="0"/>
              <a:t>omogućavanje  kulture da živi</a:t>
            </a:r>
            <a:r>
              <a:rPr lang="sr-Latn-CS" dirty="0" smtClean="0"/>
              <a:t>). Osnovni princip je </a:t>
            </a:r>
            <a:r>
              <a:rPr lang="sr-Latn-CS" dirty="0" smtClean="0"/>
              <a:t>p</a:t>
            </a:r>
            <a:r>
              <a:rPr lang="sr-Latn-CS" dirty="0" smtClean="0"/>
              <a:t>ovratak i </a:t>
            </a:r>
            <a:r>
              <a:rPr lang="sr-Latn-CS" dirty="0" smtClean="0"/>
              <a:t>ostanak mladih uz poštovanje tradicije sarih i kulturnog </a:t>
            </a:r>
            <a:r>
              <a:rPr lang="sr-Latn-CS" dirty="0" smtClean="0"/>
              <a:t>diverziteta</a:t>
            </a:r>
            <a:r>
              <a:rPr lang="sr-Latn-CS" dirty="0" smtClean="0"/>
              <a:t>. To podrazumeva diverzitet aktivnosti koje se grupišu ili disperzno  po principu održivog mešanja funkcija  u odnosu na tip prostorno-ambijentalne celine</a:t>
            </a:r>
            <a:r>
              <a:rPr lang="sr-Latn-CS" dirty="0" smtClean="0"/>
              <a:t>.</a:t>
            </a:r>
            <a:endParaRPr lang="sr-Latn-CS" dirty="0" smtClean="0"/>
          </a:p>
          <a:p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6096000" y="2514600"/>
            <a:ext cx="381000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05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TIM PODRŽIVOST: A2, A3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2514600"/>
            <a:ext cx="2057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PRIORITETI:</a:t>
            </a:r>
          </a:p>
          <a:p>
            <a:r>
              <a:rPr lang="sr-Latn-CS" dirty="0" smtClean="0"/>
              <a:t>1</a:t>
            </a:r>
            <a:r>
              <a:rPr lang="sr-Latn-CS" dirty="0" smtClean="0"/>
              <a:t>. PRIVREDA</a:t>
            </a:r>
          </a:p>
          <a:p>
            <a:r>
              <a:rPr lang="sr-Latn-CS" dirty="0" smtClean="0"/>
              <a:t>2. KULTURA</a:t>
            </a:r>
          </a:p>
          <a:p>
            <a:r>
              <a:rPr lang="sr-Latn-CS" dirty="0" smtClean="0"/>
              <a:t>3. ČOVEK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dirty="0" smtClean="0"/>
              <a:t>     </a:t>
            </a:r>
            <a:r>
              <a:rPr lang="en-US" b="1" dirty="0" smtClean="0"/>
              <a:t>INTEGRALNI URBANI DIZAJN I URBANA REGENERACIJA</a:t>
            </a:r>
            <a:endParaRPr lang="en-US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будућности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81000" y="1905000"/>
            <a:ext cx="1828800" cy="11430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Tijana B, Jovana, Suzana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3622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SLOGAN</a:t>
            </a:r>
            <a:r>
              <a:rPr lang="sr-Latn-CS" b="1" dirty="0" smtClean="0"/>
              <a:t>: BAČ MREŽA </a:t>
            </a:r>
            <a:r>
              <a:rPr lang="sr-Latn-CS" b="1" dirty="0" smtClean="0"/>
              <a:t>RAZNOVRSNOSTI</a:t>
            </a:r>
          </a:p>
          <a:p>
            <a:endParaRPr lang="sr-Latn-CS" b="1" dirty="0" smtClean="0"/>
          </a:p>
          <a:p>
            <a:r>
              <a:rPr lang="sr-Latn-CS" b="1" dirty="0" smtClean="0"/>
              <a:t>                </a:t>
            </a:r>
            <a:r>
              <a:rPr lang="sr-Latn-CS" b="1" dirty="0" smtClean="0">
                <a:solidFill>
                  <a:srgbClr val="FF0000"/>
                </a:solidFill>
              </a:rPr>
              <a:t>ja: </a:t>
            </a:r>
            <a:r>
              <a:rPr lang="sr-Latn-CS" b="1" dirty="0" smtClean="0"/>
              <a:t>HOLISTIČKA MREŽA IDENTITETA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NASELJE BA</a:t>
            </a:r>
            <a:r>
              <a:rPr lang="sr-Latn-CS" b="1" dirty="0" smtClean="0"/>
              <a:t>Č: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OBJAŠNJAVAJUĆI TEKST- REČENICA: </a:t>
            </a:r>
            <a:endParaRPr lang="sr-Latn-CS" b="1" dirty="0" smtClean="0"/>
          </a:p>
          <a:p>
            <a:r>
              <a:rPr lang="sr-Latn-CS" dirty="0" smtClean="0"/>
              <a:t>Naselje </a:t>
            </a:r>
            <a:r>
              <a:rPr lang="sr-Latn-CS" dirty="0" smtClean="0"/>
              <a:t>Bač se razvija na način </a:t>
            </a:r>
            <a:r>
              <a:rPr lang="sr-Latn-CS" b="1" dirty="0" smtClean="0">
                <a:solidFill>
                  <a:srgbClr val="FF0000"/>
                </a:solidFill>
              </a:rPr>
              <a:t>očuvanja nasleđenog kulturno-istorijskog  identiteta </a:t>
            </a:r>
            <a:r>
              <a:rPr lang="sr-Latn-CS" dirty="0" smtClean="0"/>
              <a:t>i</a:t>
            </a:r>
            <a:r>
              <a:rPr lang="sr-Latn-CS" dirty="0" smtClean="0"/>
              <a:t> </a:t>
            </a:r>
            <a:r>
              <a:rPr lang="sr-Latn-CS" b="1" dirty="0" smtClean="0">
                <a:solidFill>
                  <a:srgbClr val="FF0000"/>
                </a:solidFill>
              </a:rPr>
              <a:t>razvoja   </a:t>
            </a:r>
            <a:r>
              <a:rPr lang="sr-Latn-CS" b="1" dirty="0" smtClean="0">
                <a:solidFill>
                  <a:srgbClr val="7030A0"/>
                </a:solidFill>
              </a:rPr>
              <a:t>novog identiteta </a:t>
            </a:r>
            <a:r>
              <a:rPr lang="sr-Latn-CS" b="1" dirty="0" smtClean="0">
                <a:solidFill>
                  <a:srgbClr val="7030A0"/>
                </a:solidFill>
              </a:rPr>
              <a:t>KROZ MREŽU NOVIH PUNKTOVA. </a:t>
            </a:r>
            <a:r>
              <a:rPr lang="sr-Latn-CS" dirty="0" smtClean="0"/>
              <a:t>(</a:t>
            </a:r>
            <a:r>
              <a:rPr lang="sr-Latn-CS" dirty="0" smtClean="0"/>
              <a:t>Na pr. meeting </a:t>
            </a:r>
            <a:r>
              <a:rPr lang="sr-Latn-CS" dirty="0" smtClean="0"/>
              <a:t>pointa u stambenim zonama, </a:t>
            </a:r>
            <a:r>
              <a:rPr lang="sr-Latn-CS" dirty="0" smtClean="0"/>
              <a:t>smeštaja, komercijalnih i zabavih sadržaja, itd.) </a:t>
            </a:r>
            <a:r>
              <a:rPr lang="sr-Latn-CS" dirty="0" smtClean="0"/>
              <a:t>Punktovi se povezuju u linije ili zone </a:t>
            </a:r>
            <a:r>
              <a:rPr lang="sr-Latn-CS" dirty="0" smtClean="0"/>
              <a:t>shodno potencijalima prostorno-ambijentalnih celina, čineći na taj holističku mrežu identiteta.</a:t>
            </a:r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Punktovi – aktivnosti : </a:t>
            </a:r>
            <a:r>
              <a:rPr lang="sr-Latn-CS" dirty="0" smtClean="0"/>
              <a:t>meeting pointi, smeštajni kapaciteti, oživljavanje napuštenih prosota, sportsko-rek- punkrovi </a:t>
            </a:r>
          </a:p>
          <a:p>
            <a:r>
              <a:rPr lang="sr-Latn-CS" dirty="0" smtClean="0"/>
              <a:t>Punktvi – prostrori: Tvrđava</a:t>
            </a:r>
            <a:r>
              <a:rPr lang="sr-Latn-CS" dirty="0" smtClean="0"/>
              <a:t>, Autobuska stanica, skver </a:t>
            </a:r>
            <a:r>
              <a:rPr lang="sr-Latn-CS" dirty="0" smtClean="0"/>
              <a:t>M.Tita </a:t>
            </a:r>
            <a:r>
              <a:rPr lang="sr-Latn-CS" dirty="0" smtClean="0"/>
              <a:t>i Bratstva i jedinstva, sa druge strane </a:t>
            </a:r>
            <a:r>
              <a:rPr lang="sr-Latn-CS" dirty="0" smtClean="0"/>
              <a:t>mosta....</a:t>
            </a:r>
            <a:endParaRPr lang="sr-Latn-C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205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TIM MREŽA: A4, A6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935</Words>
  <Application>Microsoft Office PowerPoint</Application>
  <PresentationFormat>On-screen Show (4:3)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Tanja</dc:creator>
  <cp:lastModifiedBy>Tanja</cp:lastModifiedBy>
  <cp:revision>234</cp:revision>
  <dcterms:created xsi:type="dcterms:W3CDTF">2011-05-08T10:20:53Z</dcterms:created>
  <dcterms:modified xsi:type="dcterms:W3CDTF">2011-05-19T05:40:17Z</dcterms:modified>
</cp:coreProperties>
</file>