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4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5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1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4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1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3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0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C5625-1A6C-4BEB-86BC-8AEF8C59299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D846D-10C0-4A09-B072-6307E96D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7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 Analysis in </a:t>
            </a:r>
            <a:r>
              <a:rPr lang="en-US" dirty="0" smtClean="0"/>
              <a:t>BIM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3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Building </a:t>
            </a:r>
            <a:r>
              <a:rPr lang="en-US" b="1" dirty="0"/>
              <a:t>Performance Analysis </a:t>
            </a:r>
            <a:r>
              <a:rPr lang="en-US" b="1" dirty="0" smtClean="0"/>
              <a:t>(BPA)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9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 Energy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6007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Insight is an analysis tool that provides information about your building’s projected energy use and the energy costs associated with meeting that demand</a:t>
            </a:r>
            <a:r>
              <a:rPr lang="en-US" sz="1600" dirty="0" smtClean="0"/>
              <a:t>.</a:t>
            </a:r>
            <a:endParaRPr lang="sr-Latn-RS" sz="1600" dirty="0" smtClean="0"/>
          </a:p>
          <a:p>
            <a:pPr marL="0" indent="0">
              <a:buNone/>
            </a:pPr>
            <a:endParaRPr lang="sr-Latn-RS" sz="1600" dirty="0"/>
          </a:p>
          <a:p>
            <a:pPr marL="0" indent="0">
              <a:buNone/>
            </a:pPr>
            <a:r>
              <a:rPr lang="en-US" dirty="0"/>
              <a:t> Insight’s Generate tool </a:t>
            </a:r>
            <a:endParaRPr lang="sr-Latn-RS" dirty="0" smtClean="0"/>
          </a:p>
          <a:p>
            <a:pPr marL="0" indent="0">
              <a:buNone/>
            </a:pPr>
            <a:r>
              <a:rPr lang="en-US" dirty="0"/>
              <a:t> Insight’s Optimize tool 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387" y="4345345"/>
            <a:ext cx="4664018" cy="183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6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the inputs you need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The building </a:t>
            </a:r>
            <a:r>
              <a:rPr lang="en-US" sz="1600" dirty="0" smtClean="0"/>
              <a:t>geometry </a:t>
            </a:r>
            <a:endParaRPr lang="sr-Latn-RS" sz="1600" dirty="0" smtClean="0"/>
          </a:p>
          <a:p>
            <a:r>
              <a:rPr lang="en-US" sz="1600" dirty="0"/>
              <a:t>The thermal performance </a:t>
            </a:r>
            <a:endParaRPr lang="sr-Latn-RS" sz="1600" dirty="0" smtClean="0"/>
          </a:p>
          <a:p>
            <a:r>
              <a:rPr lang="en-US" sz="1600" dirty="0"/>
              <a:t>The occupancy of the building </a:t>
            </a:r>
            <a:endParaRPr lang="sr-Latn-RS" sz="1600" dirty="0" smtClean="0"/>
          </a:p>
          <a:p>
            <a:r>
              <a:rPr lang="en-US" sz="1600" dirty="0"/>
              <a:t>The properties of the climate </a:t>
            </a:r>
            <a:endParaRPr lang="sr-Latn-RS" sz="1600" dirty="0" smtClean="0"/>
          </a:p>
          <a:p>
            <a:r>
              <a:rPr lang="en-US" sz="1600" dirty="0"/>
              <a:t>The energy sources available at the building's location </a:t>
            </a:r>
          </a:p>
        </p:txBody>
      </p:sp>
    </p:spTree>
    <p:extLst>
      <p:ext uri="{BB962C8B-B14F-4D97-AF65-F5344CB8AC3E}">
        <p14:creationId xmlns:p14="http://schemas.microsoft.com/office/powerpoint/2010/main" val="415793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Analysis in BIM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768970" cy="4351338"/>
          </a:xfrm>
        </p:spPr>
        <p:txBody>
          <a:bodyPr>
            <a:normAutofit/>
          </a:bodyPr>
          <a:lstStyle/>
          <a:p>
            <a:r>
              <a:rPr lang="en-US" b="1" dirty="0"/>
              <a:t>External airflow analysis</a:t>
            </a:r>
            <a:r>
              <a:rPr lang="en-US" dirty="0"/>
              <a:t> </a:t>
            </a:r>
            <a:endParaRPr lang="sr-Latn-RS" sz="1600" dirty="0" smtClean="0"/>
          </a:p>
          <a:p>
            <a:r>
              <a:rPr lang="en-US" sz="1600" dirty="0" smtClean="0"/>
              <a:t>How </a:t>
            </a:r>
            <a:r>
              <a:rPr lang="en-US" sz="1600" dirty="0"/>
              <a:t>to mass and orient a new building </a:t>
            </a:r>
            <a:endParaRPr lang="sr-Latn-RS" sz="1600" dirty="0" smtClean="0"/>
          </a:p>
          <a:p>
            <a:r>
              <a:rPr lang="en-US" sz="1600" dirty="0"/>
              <a:t>How to design courtyards </a:t>
            </a:r>
            <a:endParaRPr lang="sr-Latn-RS" sz="1600" dirty="0" smtClean="0"/>
          </a:p>
          <a:p>
            <a:r>
              <a:rPr lang="en-US" sz="1600" dirty="0"/>
              <a:t>What site elements like walls, trees, and landscaping can help improve the wind flow patterns </a:t>
            </a:r>
            <a:endParaRPr lang="sr-Latn-RS" sz="1600" dirty="0" smtClean="0"/>
          </a:p>
          <a:p>
            <a:r>
              <a:rPr lang="en-US" sz="1600" dirty="0"/>
              <a:t>where to place openings </a:t>
            </a:r>
            <a:endParaRPr lang="sr-Latn-RS" sz="1600" dirty="0" smtClean="0"/>
          </a:p>
          <a:p>
            <a:r>
              <a:rPr lang="en-US" sz="1600" dirty="0"/>
              <a:t>estimate the impact of wind </a:t>
            </a:r>
            <a:endParaRPr lang="sr-Latn-RS" sz="1600" dirty="0" smtClean="0"/>
          </a:p>
          <a:p>
            <a:endParaRPr lang="sr-Latn-RS" sz="1600" dirty="0" smtClean="0"/>
          </a:p>
          <a:p>
            <a:r>
              <a:rPr lang="en-US" b="1" dirty="0"/>
              <a:t>Internal airflow analysis</a:t>
            </a:r>
            <a:r>
              <a:rPr lang="en-US" dirty="0"/>
              <a:t> </a:t>
            </a:r>
            <a:endParaRPr lang="sr-Latn-RS" dirty="0" smtClean="0"/>
          </a:p>
          <a:p>
            <a:r>
              <a:rPr lang="en-US" sz="1600" dirty="0"/>
              <a:t>What is the expected airflow rate and temperature at a given location of your </a:t>
            </a:r>
            <a:r>
              <a:rPr lang="en-US" sz="1600" dirty="0" smtClean="0"/>
              <a:t>model</a:t>
            </a:r>
            <a:endParaRPr lang="sr-Latn-RS" sz="1600" dirty="0" smtClean="0"/>
          </a:p>
          <a:p>
            <a:r>
              <a:rPr lang="en-US" sz="1600" dirty="0"/>
              <a:t>active HVAC systems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53" y="1690688"/>
            <a:ext cx="5715000" cy="1914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53" y="4314465"/>
            <a:ext cx="5715000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3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Design in </a:t>
            </a:r>
            <a:r>
              <a:rPr lang="en-US" dirty="0" smtClean="0"/>
              <a:t>Revit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computational fluid dynamics (CFD) tool that integrates with Autodesk Revit </a:t>
            </a:r>
          </a:p>
          <a:p>
            <a:endParaRPr lang="sr-Latn-RS" sz="1600" dirty="0" smtClean="0"/>
          </a:p>
          <a:p>
            <a:endParaRPr lang="sr-Latn-RS" sz="1600" dirty="0"/>
          </a:p>
          <a:p>
            <a:r>
              <a:rPr lang="en-US" sz="1600" dirty="0"/>
              <a:t>simulate air speeds and pressures around a building site </a:t>
            </a:r>
            <a:endParaRPr lang="sr-Latn-RS" sz="1600" dirty="0" smtClean="0"/>
          </a:p>
          <a:p>
            <a:r>
              <a:rPr lang="en-US" sz="1600" dirty="0"/>
              <a:t>set up the wind tunnel.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9130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07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Wind Analysis in BIM</vt:lpstr>
      <vt:lpstr>PowerPoint Presentation</vt:lpstr>
      <vt:lpstr>Insight Energy Optimization</vt:lpstr>
      <vt:lpstr>What are the inputs you need?</vt:lpstr>
      <vt:lpstr>Wind Analysis in BIM </vt:lpstr>
      <vt:lpstr>Flow Design in Revit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Analysis in BIM</dc:title>
  <dc:creator>Srecko Andrijanic</dc:creator>
  <cp:lastModifiedBy>Srecko Andrijanic</cp:lastModifiedBy>
  <cp:revision>3</cp:revision>
  <dcterms:created xsi:type="dcterms:W3CDTF">2018-03-12T23:08:42Z</dcterms:created>
  <dcterms:modified xsi:type="dcterms:W3CDTF">2018-03-12T23:29:35Z</dcterms:modified>
</cp:coreProperties>
</file>