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2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7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0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8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5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6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8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9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2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DF8A0-1151-4C46-ABC3-B691E0D48C1B}" type="datetimeFigureOut">
              <a:rPr lang="en-US" smtClean="0"/>
              <a:t>13-Mar-18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AEA86-5769-4A84-A299-7C148E4CC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8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2600960"/>
            <a:ext cx="10696884" cy="1442720"/>
          </a:xfrm>
        </p:spPr>
        <p:txBody>
          <a:bodyPr>
            <a:normAutofit/>
          </a:bodyPr>
          <a:lstStyle/>
          <a:p>
            <a:r>
              <a:rPr lang="en-US" sz="8000" dirty="0"/>
              <a:t>Views</a:t>
            </a:r>
          </a:p>
        </p:txBody>
      </p:sp>
    </p:spTree>
    <p:extLst>
      <p:ext uri="{BB962C8B-B14F-4D97-AF65-F5344CB8AC3E}">
        <p14:creationId xmlns:p14="http://schemas.microsoft.com/office/powerpoint/2010/main" val="412684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8280" y="1830000"/>
            <a:ext cx="3611880" cy="50280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/>
              <a:t>Views should not be obstructed by furniture or walls in the room.</a:t>
            </a:r>
            <a:br>
              <a:rPr lang="en-US" sz="2800" i="1" dirty="0"/>
            </a:br>
            <a:r>
              <a:rPr lang="en-US" sz="2800" i="1" dirty="0"/>
              <a:t>While some people may be tall enough to see over obstructions, an average height should be assumed.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305994"/>
            <a:ext cx="6999700" cy="5932246"/>
          </a:xfrm>
        </p:spPr>
      </p:pic>
    </p:spTree>
    <p:extLst>
      <p:ext uri="{BB962C8B-B14F-4D97-AF65-F5344CB8AC3E}">
        <p14:creationId xmlns:p14="http://schemas.microsoft.com/office/powerpoint/2010/main" val="129170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760" y="4768374"/>
            <a:ext cx="2418080" cy="2336800"/>
          </a:xfrm>
        </p:spPr>
        <p:txBody>
          <a:bodyPr>
            <a:noAutofit/>
          </a:bodyPr>
          <a:lstStyle/>
          <a:p>
            <a:pPr algn="just" fontAlgn="base"/>
            <a:r>
              <a:rPr lang="en-US" sz="2800" i="1" dirty="0"/>
              <a:t>View glazing must be within certain heights to see out of it. 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365125"/>
            <a:ext cx="8450236" cy="6232049"/>
          </a:xfrm>
        </p:spPr>
      </p:pic>
    </p:spTree>
    <p:extLst>
      <p:ext uri="{BB962C8B-B14F-4D97-AF65-F5344CB8AC3E}">
        <p14:creationId xmlns:p14="http://schemas.microsoft.com/office/powerpoint/2010/main" val="353452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60" y="5532437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en-US" sz="2800" i="1" dirty="0"/>
              <a:t>Views of nature and social space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" y="771525"/>
            <a:ext cx="10656404" cy="4084955"/>
          </a:xfrm>
        </p:spPr>
      </p:pic>
    </p:spTree>
    <p:extLst>
      <p:ext uri="{BB962C8B-B14F-4D97-AF65-F5344CB8AC3E}">
        <p14:creationId xmlns:p14="http://schemas.microsoft.com/office/powerpoint/2010/main" val="408267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5460150"/>
            <a:ext cx="11501120" cy="131064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/>
              <a:t>Two angles on the same view, with more and less complexity;</a:t>
            </a:r>
            <a:br>
              <a:rPr lang="en-US" sz="2800" i="1" dirty="0"/>
            </a:br>
            <a:r>
              <a:rPr lang="en-US" sz="2800" i="1" dirty="0"/>
              <a:t>also showing vertical bars breaking up the view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" y="542425"/>
            <a:ext cx="7985760" cy="4951170"/>
          </a:xfrm>
        </p:spPr>
      </p:pic>
    </p:spTree>
    <p:extLst>
      <p:ext uri="{BB962C8B-B14F-4D97-AF65-F5344CB8AC3E}">
        <p14:creationId xmlns:p14="http://schemas.microsoft.com/office/powerpoint/2010/main" val="265325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8160" y="5466080"/>
            <a:ext cx="1869440" cy="1241964"/>
          </a:xfrm>
        </p:spPr>
        <p:txBody>
          <a:bodyPr>
            <a:noAutofit/>
          </a:bodyPr>
          <a:lstStyle/>
          <a:p>
            <a:pPr fontAlgn="base"/>
            <a:r>
              <a:rPr lang="en-US" sz="2800" i="1" dirty="0"/>
              <a:t>Glare mitigated by tinted windows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08889"/>
            <a:ext cx="8273802" cy="5853715"/>
          </a:xfrm>
        </p:spPr>
      </p:pic>
    </p:spTree>
    <p:extLst>
      <p:ext uri="{BB962C8B-B14F-4D97-AF65-F5344CB8AC3E}">
        <p14:creationId xmlns:p14="http://schemas.microsoft.com/office/powerpoint/2010/main" val="171942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1684" y="5201920"/>
            <a:ext cx="2174240" cy="1953336"/>
          </a:xfrm>
        </p:spPr>
        <p:txBody>
          <a:bodyPr>
            <a:noAutofit/>
          </a:bodyPr>
          <a:lstStyle/>
          <a:p>
            <a:pPr algn="just" fontAlgn="base"/>
            <a:r>
              <a:rPr lang="en-US" sz="2800" i="1" dirty="0"/>
              <a:t>Daylighting window vs. view window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4720" y="365125"/>
            <a:ext cx="9204960" cy="6108229"/>
          </a:xfrm>
        </p:spPr>
      </p:pic>
    </p:spTree>
    <p:extLst>
      <p:ext uri="{BB962C8B-B14F-4D97-AF65-F5344CB8AC3E}">
        <p14:creationId xmlns:p14="http://schemas.microsoft.com/office/powerpoint/2010/main" val="388848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Views</vt:lpstr>
      <vt:lpstr>Views should not be obstructed by furniture or walls in the room. While some people may be tall enough to see over obstructions, an average height should be assumed.</vt:lpstr>
      <vt:lpstr>View glazing must be within certain heights to see out of it.   </vt:lpstr>
      <vt:lpstr>Views of nature and social space  </vt:lpstr>
      <vt:lpstr>Two angles on the same view, with more and less complexity; also showing vertical bars breaking up the view</vt:lpstr>
      <vt:lpstr>Glare mitigated by tinted windows  </vt:lpstr>
      <vt:lpstr>Daylighting window vs. view window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Views</dc:title>
  <dc:creator>jelena babic</dc:creator>
  <cp:lastModifiedBy>jelena babic</cp:lastModifiedBy>
  <cp:revision>1</cp:revision>
  <dcterms:created xsi:type="dcterms:W3CDTF">2018-03-12T23:15:51Z</dcterms:created>
  <dcterms:modified xsi:type="dcterms:W3CDTF">2018-03-12T23:16:16Z</dcterms:modified>
</cp:coreProperties>
</file>