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4" r:id="rId3"/>
    <p:sldId id="312" r:id="rId4"/>
    <p:sldId id="328" r:id="rId5"/>
    <p:sldId id="325" r:id="rId6"/>
    <p:sldId id="326" r:id="rId7"/>
    <p:sldId id="315" r:id="rId8"/>
    <p:sldId id="316" r:id="rId9"/>
    <p:sldId id="317" r:id="rId10"/>
    <p:sldId id="318" r:id="rId11"/>
    <p:sldId id="321" r:id="rId12"/>
    <p:sldId id="327" r:id="rId13"/>
    <p:sldId id="320" r:id="rId14"/>
    <p:sldId id="319" r:id="rId15"/>
    <p:sldId id="323" r:id="rId16"/>
    <p:sldId id="324" r:id="rId17"/>
    <p:sldId id="322" r:id="rId18"/>
    <p:sldId id="310" r:id="rId19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24" autoAdjust="0"/>
  </p:normalViewPr>
  <p:slideViewPr>
    <p:cSldViewPr>
      <p:cViewPr>
        <p:scale>
          <a:sx n="50" d="100"/>
          <a:sy n="50" d="100"/>
        </p:scale>
        <p:origin x="-2046" y="-156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C10-1E04-4C64-84AA-DEEEB2228BEB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/>
              <a:t>Kurs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Principi</a:t>
            </a:r>
            <a:r>
              <a:rPr lang="en-US" sz="2800" b="1" dirty="0" smtClean="0"/>
              <a:t> CAAD-a, </a:t>
            </a:r>
            <a:r>
              <a:rPr lang="en-US" sz="2800" b="1" dirty="0" err="1" smtClean="0"/>
              <a:t>Predavanje</a:t>
            </a:r>
            <a:r>
              <a:rPr lang="en-US" sz="2800" b="1" dirty="0" smtClean="0"/>
              <a:t> </a:t>
            </a:r>
            <a:r>
              <a:rPr lang="sr-Latn-RS" sz="2800" b="1" dirty="0" smtClean="0"/>
              <a:t>6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100" b="1" dirty="0" err="1" smtClean="0"/>
              <a:t>Univerzitet</a:t>
            </a:r>
            <a:r>
              <a:rPr lang="en-US" sz="2100" b="1" dirty="0" smtClean="0"/>
              <a:t> u </a:t>
            </a:r>
            <a:r>
              <a:rPr lang="en-US" sz="2100" b="1" dirty="0" err="1" smtClean="0"/>
              <a:t>Beogradu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Arhitektonski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fakultet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188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Dr Mirjana Devetakovic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Beograd, </a:t>
            </a:r>
            <a:r>
              <a:rPr lang="en-US" sz="1800" b="1" dirty="0" smtClean="0">
                <a:solidFill>
                  <a:schemeClr val="tx1"/>
                </a:solidFill>
              </a:rPr>
              <a:t>201</a:t>
            </a:r>
            <a:r>
              <a:rPr lang="sr-Latn-RS" sz="1800" b="1" dirty="0" smtClean="0">
                <a:solidFill>
                  <a:schemeClr val="tx1"/>
                </a:solidFill>
              </a:rPr>
              <a:t>4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6172200"/>
            <a:ext cx="1066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0"/>
            <a:ext cx="7010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Anotativni elementi crteža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Latn-R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Šrafure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000" dirty="0" smtClean="0"/>
              <a:t>Tekstovi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Kote</a:t>
            </a:r>
          </a:p>
        </p:txBody>
      </p:sp>
      <p:pic>
        <p:nvPicPr>
          <p:cNvPr id="8" name="Picture 7" descr="instalacija.jpg"/>
          <p:cNvPicPr>
            <a:picLocks noChangeAspect="1"/>
          </p:cNvPicPr>
          <p:nvPr/>
        </p:nvPicPr>
        <p:blipFill rotWithShape="1">
          <a:blip r:embed="rId2"/>
          <a:srcRect l="82805" t="25587" r="1092" b="15618"/>
          <a:stretch/>
        </p:blipFill>
        <p:spPr>
          <a:xfrm>
            <a:off x="5923128" y="1"/>
            <a:ext cx="322087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60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Tekst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30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Tekst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493"/>
            <a:ext cx="9144000" cy="60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 bwMode="auto">
          <a:xfrm>
            <a:off x="0" y="2971800"/>
            <a:ext cx="91612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Tekst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132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598600"/>
            <a:ext cx="9144000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Kote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6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Kote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23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Priprema .pdf datoteke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7513" y="2437137"/>
            <a:ext cx="2743200" cy="366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96" b="26823"/>
          <a:stretch/>
        </p:blipFill>
        <p:spPr bwMode="auto">
          <a:xfrm>
            <a:off x="228600" y="2590800"/>
            <a:ext cx="4229100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5" y="3581400"/>
            <a:ext cx="5038725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Priprema .pdf datoteke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7629525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.pdf datoteka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8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8800" y="5791200"/>
            <a:ext cx="54864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ctr"/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2014</a:t>
            </a:r>
            <a:endParaRPr lang="en-US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239399"/>
            <a:chOff x="622300" y="1899336"/>
            <a:chExt cx="8928100" cy="4239399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01: </a:t>
              </a:r>
              <a:r>
                <a:rPr lang="sr-Latn-RS" dirty="0" smtClean="0"/>
                <a:t>Dinamičan</a:t>
              </a:r>
              <a:r>
                <a:rPr lang="en-US" dirty="0" smtClean="0"/>
                <a:t> </a:t>
              </a:r>
              <a:r>
                <a:rPr lang="en-US" dirty="0" err="1" smtClean="0"/>
                <a:t>razvoj</a:t>
              </a:r>
              <a:r>
                <a:rPr lang="en-US" dirty="0" smtClean="0"/>
                <a:t> CAAD-</a:t>
              </a:r>
              <a:r>
                <a:rPr lang="sr-Latn-CS" dirty="0" smtClean="0"/>
                <a:t>a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3</a:t>
              </a:r>
              <a:r>
                <a:rPr lang="en-US" b="1" dirty="0" smtClean="0"/>
                <a:t>: </a:t>
              </a:r>
              <a:r>
                <a:rPr lang="en-US" dirty="0" err="1" smtClean="0"/>
                <a:t>Slika</a:t>
              </a:r>
              <a:r>
                <a:rPr lang="en-US" dirty="0" smtClean="0"/>
                <a:t> </a:t>
              </a:r>
              <a:r>
                <a:rPr lang="en-US" dirty="0" err="1" smtClean="0"/>
                <a:t>kao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 i brzina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5</a:t>
              </a:r>
              <a:r>
                <a:rPr lang="en-US" b="1" dirty="0" smtClean="0"/>
                <a:t>: </a:t>
              </a:r>
              <a:r>
                <a:rPr lang="en-US" dirty="0" err="1" smtClean="0"/>
                <a:t>Crte</a:t>
              </a:r>
              <a:r>
                <a:rPr lang="sr-Cyrl-CS" dirty="0" smtClean="0"/>
                <a:t>ž </a:t>
              </a:r>
              <a:r>
                <a:rPr lang="en-US" dirty="0" err="1" smtClean="0"/>
                <a:t>kao</a:t>
              </a:r>
              <a:r>
                <a:rPr lang="en-US" dirty="0" smtClean="0"/>
                <a:t> document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7582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Princip</a:t>
              </a:r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r>
                <a:rPr lang="sr-Latn-CS" b="1" dirty="0" smtClean="0">
                  <a:solidFill>
                    <a:srgbClr val="FF0000"/>
                  </a:solidFill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</a:rPr>
                <a:t>: </a:t>
              </a:r>
              <a:r>
                <a:rPr lang="en-US" dirty="0" err="1" smtClean="0">
                  <a:solidFill>
                    <a:srgbClr val="FF0000"/>
                  </a:solidFill>
                </a:rPr>
                <a:t>Efikasnost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err="1" smtClean="0">
                  <a:solidFill>
                    <a:srgbClr val="FF0000"/>
                  </a:solidFill>
                </a:rPr>
                <a:t>izmenama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tokom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procesa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projektovanja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492404"/>
              <a:ext cx="438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BIM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042336"/>
              <a:ext cx="3746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10: </a:t>
              </a:r>
              <a:r>
                <a:rPr lang="sr-Latn-RS" dirty="0" smtClean="0"/>
                <a:t>Integrisano projektovanje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349953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395673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413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13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en-US" dirty="0" err="1" smtClean="0"/>
                <a:t>Matematičko</a:t>
              </a:r>
              <a:r>
                <a:rPr lang="en-US" dirty="0" smtClean="0"/>
                <a:t> </a:t>
              </a:r>
              <a:r>
                <a:rPr lang="en-US" dirty="0" err="1" smtClean="0"/>
                <a:t>definisanje</a:t>
              </a:r>
              <a:r>
                <a:rPr lang="en-US" dirty="0" smtClean="0"/>
                <a:t>  </a:t>
              </a:r>
              <a:r>
                <a:rPr lang="en-US" dirty="0" err="1" smtClean="0"/>
                <a:t>kompleksne</a:t>
              </a:r>
              <a:r>
                <a:rPr lang="en-US" dirty="0" smtClean="0"/>
                <a:t> </a:t>
              </a:r>
              <a:r>
                <a:rPr lang="en-US" dirty="0" err="1" smtClean="0"/>
                <a:t>forme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0997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14</a:t>
              </a:r>
              <a:r>
                <a:rPr lang="en-US" b="1" dirty="0" smtClean="0"/>
                <a:t>: </a:t>
              </a:r>
              <a:r>
                <a:rPr lang="sr-Latn-CS" dirty="0" smtClean="0"/>
                <a:t>Parametarsko modeliranje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5569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15</a:t>
              </a:r>
              <a:r>
                <a:rPr lang="en-US" b="1" dirty="0" smtClean="0"/>
                <a:t>: </a:t>
              </a:r>
              <a:r>
                <a:rPr lang="sr-Latn-CS" dirty="0" smtClean="0"/>
                <a:t>Fabrikacija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Anotacije (obeležavanje crteža)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4862" y="1614487"/>
            <a:ext cx="3448051" cy="46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 bwMode="auto">
          <a:xfrm>
            <a:off x="0" y="2971800"/>
            <a:ext cx="91612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Annotate ribbon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75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8707"/>
            <a:ext cx="9144000" cy="60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Priprema lista za štampu (Layout)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38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667000"/>
            <a:ext cx="9144000" cy="60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Promena razmere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800100" y="7543800"/>
            <a:ext cx="1752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944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notativnost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6400"/>
            <a:ext cx="5562600" cy="36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59562"/>
            <a:ext cx="5581650" cy="36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Šrafura (Hatch)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" y="2667000"/>
            <a:ext cx="9146047" cy="60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2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4659"/>
            <a:ext cx="9144000" cy="60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Šrafura (Hatch)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040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194</Words>
  <Application>Microsoft Office PowerPoint</Application>
  <PresentationFormat>Custom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AutoCAD 2015  Kurs: Principi CAAD-a, Predavanje 6 Univerzitet u Beogradu, Arhitektonski fakultet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Korisnik</cp:lastModifiedBy>
  <cp:revision>262</cp:revision>
  <dcterms:created xsi:type="dcterms:W3CDTF">2011-04-27T09:19:57Z</dcterms:created>
  <dcterms:modified xsi:type="dcterms:W3CDTF">2014-04-14T20:58:54Z</dcterms:modified>
</cp:coreProperties>
</file>