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14" r:id="rId3"/>
    <p:sldId id="312" r:id="rId4"/>
    <p:sldId id="325" r:id="rId5"/>
    <p:sldId id="326" r:id="rId6"/>
    <p:sldId id="315" r:id="rId7"/>
    <p:sldId id="316" r:id="rId8"/>
    <p:sldId id="317" r:id="rId9"/>
    <p:sldId id="318" r:id="rId10"/>
    <p:sldId id="321" r:id="rId11"/>
    <p:sldId id="320" r:id="rId12"/>
    <p:sldId id="319" r:id="rId13"/>
    <p:sldId id="323" r:id="rId14"/>
    <p:sldId id="324" r:id="rId15"/>
    <p:sldId id="322" r:id="rId16"/>
    <p:sldId id="310" r:id="rId17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088" autoAdjust="0"/>
    <p:restoredTop sz="94624" autoAdjust="0"/>
  </p:normalViewPr>
  <p:slideViewPr>
    <p:cSldViewPr>
      <p:cViewPr>
        <p:scale>
          <a:sx n="50" d="100"/>
          <a:sy n="50" d="100"/>
        </p:scale>
        <p:origin x="-2058" y="-156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5AC10-1E04-4C64-84AA-DEEEB2228BE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AC10-1E04-4C64-84AA-DEEEB2228BEB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47A2-D284-4987-9903-577C18D71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AutoCAD 201</a:t>
            </a:r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err="1" smtClean="0"/>
              <a:t>Kurs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Principi</a:t>
            </a:r>
            <a:r>
              <a:rPr lang="en-US" sz="2800" b="1" dirty="0" smtClean="0"/>
              <a:t> CAAD-a, </a:t>
            </a:r>
            <a:r>
              <a:rPr lang="en-US" sz="2800" b="1" dirty="0" err="1" smtClean="0"/>
              <a:t>Predavanje</a:t>
            </a:r>
            <a:r>
              <a:rPr lang="en-US" sz="2800" b="1" dirty="0" smtClean="0"/>
              <a:t> </a:t>
            </a:r>
            <a:r>
              <a:rPr lang="sr-Latn-RS" sz="2800" b="1" dirty="0" smtClean="0"/>
              <a:t>6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100" b="1" dirty="0" err="1" smtClean="0"/>
              <a:t>Univerzitet</a:t>
            </a:r>
            <a:r>
              <a:rPr lang="en-US" sz="2100" b="1" dirty="0" smtClean="0"/>
              <a:t> u </a:t>
            </a:r>
            <a:r>
              <a:rPr lang="en-US" sz="2100" b="1" dirty="0" err="1" smtClean="0"/>
              <a:t>Beogradu</a:t>
            </a:r>
            <a:r>
              <a:rPr lang="en-US" sz="2100" b="1" dirty="0" smtClean="0"/>
              <a:t>, </a:t>
            </a:r>
            <a:r>
              <a:rPr lang="en-US" sz="2100" b="1" dirty="0" err="1" smtClean="0"/>
              <a:t>Arhitektonski</a:t>
            </a:r>
            <a:r>
              <a:rPr lang="en-US" sz="2100" b="1" dirty="0" smtClean="0"/>
              <a:t> </a:t>
            </a:r>
            <a:r>
              <a:rPr lang="en-US" sz="2100" b="1" dirty="0" err="1" smtClean="0"/>
              <a:t>fakultet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188200"/>
            <a:ext cx="7010400" cy="8128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Dr Mirjana Devetakovic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Beograd, 201</a:t>
            </a:r>
            <a:r>
              <a:rPr lang="sr-Latn-R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6172200"/>
            <a:ext cx="1066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4572000"/>
            <a:ext cx="70104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Anotativni elementi crteža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r-Latn-R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Šrafure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Latn-RS" sz="2000" dirty="0" smtClean="0"/>
              <a:t>Tekstovi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Kote</a:t>
            </a:r>
            <a:endParaRPr kumimoji="0" lang="sr-Latn-RS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instalacija.jpg"/>
          <p:cNvPicPr>
            <a:picLocks noChangeAspect="1"/>
          </p:cNvPicPr>
          <p:nvPr/>
        </p:nvPicPr>
        <p:blipFill rotWithShape="1">
          <a:blip r:embed="rId2"/>
          <a:srcRect l="82805" t="25587" r="1092" b="15618"/>
          <a:stretch/>
        </p:blipFill>
        <p:spPr>
          <a:xfrm>
            <a:off x="5923128" y="1"/>
            <a:ext cx="3220872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Tekst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7493"/>
            <a:ext cx="9144000" cy="602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1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598600"/>
            <a:ext cx="9144000" cy="60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Kote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39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6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Kote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23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276600" y="5791200"/>
            <a:ext cx="54864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r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Priprema .pdf datoteke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7513" y="2437137"/>
            <a:ext cx="2743200" cy="366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96" b="26823"/>
          <a:stretch/>
        </p:blipFill>
        <p:spPr bwMode="auto">
          <a:xfrm>
            <a:off x="228600" y="2590800"/>
            <a:ext cx="4229100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5" y="3581400"/>
            <a:ext cx="5038725" cy="538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Priprema .pdf datoteke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23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7629525" cy="535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.pdf datoteka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84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28800" y="5791200"/>
            <a:ext cx="5486400" cy="17145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ctr"/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2013</a:t>
            </a:r>
            <a:endParaRPr lang="en-US" sz="29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2300" y="3276600"/>
            <a:ext cx="8928100" cy="4239399"/>
            <a:chOff x="622300" y="1899336"/>
            <a:chExt cx="8928100" cy="4239399"/>
          </a:xfrm>
        </p:grpSpPr>
        <p:sp>
          <p:nvSpPr>
            <p:cNvPr id="3" name="Rectangle 2"/>
            <p:cNvSpPr/>
            <p:nvPr/>
          </p:nvSpPr>
          <p:spPr>
            <a:xfrm>
              <a:off x="622300" y="1899336"/>
              <a:ext cx="4267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01: </a:t>
              </a:r>
              <a:r>
                <a:rPr lang="sr-Latn-RS" dirty="0" smtClean="0"/>
                <a:t>Dinamičan</a:t>
              </a:r>
              <a:r>
                <a:rPr lang="en-US" dirty="0" smtClean="0"/>
                <a:t> </a:t>
              </a:r>
              <a:r>
                <a:rPr lang="en-US" dirty="0" err="1" smtClean="0"/>
                <a:t>razvoj</a:t>
              </a:r>
              <a:r>
                <a:rPr lang="en-US" dirty="0" smtClean="0"/>
                <a:t> CAAD-</a:t>
              </a:r>
              <a:r>
                <a:rPr lang="sr-Latn-CS" dirty="0" smtClean="0"/>
                <a:t>a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2300" y="25089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2</a:t>
              </a:r>
              <a:r>
                <a:rPr lang="en-US" b="1" dirty="0" smtClean="0"/>
                <a:t>: </a:t>
              </a:r>
              <a:r>
                <a:rPr lang="sr-Latn-CS" dirty="0" smtClean="0"/>
                <a:t>Približavanje korisniku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22300" y="3016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3</a:t>
              </a:r>
              <a:r>
                <a:rPr lang="en-US" b="1" dirty="0" smtClean="0"/>
                <a:t>: </a:t>
              </a:r>
              <a:r>
                <a:rPr lang="en-US" dirty="0" err="1" smtClean="0"/>
                <a:t>Slika</a:t>
              </a:r>
              <a:r>
                <a:rPr lang="en-US" dirty="0" smtClean="0"/>
                <a:t> </a:t>
              </a:r>
              <a:r>
                <a:rPr lang="en-US" dirty="0" err="1" smtClean="0"/>
                <a:t>kao</a:t>
              </a:r>
              <a:r>
                <a:rPr lang="en-US" dirty="0" smtClean="0"/>
                <a:t> </a:t>
              </a:r>
              <a:r>
                <a:rPr lang="en-US" dirty="0" err="1" smtClean="0"/>
                <a:t>sredstvo</a:t>
              </a:r>
              <a:r>
                <a:rPr lang="en-US" dirty="0" smtClean="0"/>
                <a:t> </a:t>
              </a:r>
              <a:r>
                <a:rPr lang="en-US" dirty="0" err="1" smtClean="0"/>
                <a:t>saop</a:t>
              </a:r>
              <a:r>
                <a:rPr lang="sr-Cyrl-CS" dirty="0" smtClean="0"/>
                <a:t>š</a:t>
              </a:r>
              <a:r>
                <a:rPr lang="en-US" dirty="0" err="1" smtClean="0"/>
                <a:t>tavanja</a:t>
              </a:r>
              <a:r>
                <a:rPr lang="en-US" dirty="0" smtClean="0"/>
                <a:t> </a:t>
              </a:r>
              <a:r>
                <a:rPr lang="en-US" dirty="0" err="1" smtClean="0"/>
                <a:t>arhitektonske</a:t>
              </a:r>
              <a:r>
                <a:rPr lang="en-US" dirty="0" smtClean="0"/>
                <a:t> </a:t>
              </a:r>
              <a:r>
                <a:rPr lang="en-US" dirty="0" err="1" smtClean="0"/>
                <a:t>ideje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2300" y="3677335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4</a:t>
              </a:r>
              <a:r>
                <a:rPr lang="en-US" b="1" dirty="0" smtClean="0"/>
                <a:t>: </a:t>
              </a:r>
              <a:r>
                <a:rPr lang="sr-Latn-CS" dirty="0" smtClean="0"/>
                <a:t>Preciznost i brzina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2300" y="40329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5</a:t>
              </a:r>
              <a:r>
                <a:rPr lang="en-US" b="1" dirty="0" smtClean="0"/>
                <a:t>: </a:t>
              </a:r>
              <a:r>
                <a:rPr lang="en-US" dirty="0" err="1" smtClean="0"/>
                <a:t>Crte</a:t>
              </a:r>
              <a:r>
                <a:rPr lang="sr-Cyrl-CS" dirty="0" smtClean="0"/>
                <a:t>ž </a:t>
              </a:r>
              <a:r>
                <a:rPr lang="en-US" dirty="0" err="1" smtClean="0"/>
                <a:t>kao</a:t>
              </a:r>
              <a:r>
                <a:rPr lang="en-US" dirty="0" smtClean="0"/>
                <a:t> document </a:t>
              </a:r>
              <a:r>
                <a:rPr lang="en-US" dirty="0" err="1" smtClean="0"/>
                <a:t>i</a:t>
              </a:r>
              <a:r>
                <a:rPr lang="en-US" dirty="0" smtClean="0"/>
                <a:t> </a:t>
              </a:r>
              <a:r>
                <a:rPr lang="en-US" dirty="0" err="1" smtClean="0"/>
                <a:t>sredstvo</a:t>
              </a:r>
              <a:r>
                <a:rPr lang="en-US" dirty="0" smtClean="0"/>
                <a:t> </a:t>
              </a:r>
              <a:r>
                <a:rPr lang="en-US" dirty="0" err="1" smtClean="0"/>
                <a:t>saop</a:t>
              </a:r>
              <a:r>
                <a:rPr lang="sr-Cyrl-CS" dirty="0" smtClean="0"/>
                <a:t>š</a:t>
              </a:r>
              <a:r>
                <a:rPr lang="en-US" dirty="0" err="1" smtClean="0"/>
                <a:t>tavanja</a:t>
              </a:r>
              <a:r>
                <a:rPr lang="en-US" dirty="0" smtClean="0"/>
                <a:t> </a:t>
              </a:r>
              <a:r>
                <a:rPr lang="en-US" dirty="0" err="1" smtClean="0"/>
                <a:t>arhitektonske</a:t>
              </a:r>
              <a:r>
                <a:rPr lang="en-US" dirty="0" smtClean="0"/>
                <a:t> </a:t>
              </a:r>
              <a:r>
                <a:rPr lang="en-US" dirty="0" err="1" smtClean="0"/>
                <a:t>ideje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2300" y="475820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Princip</a:t>
              </a:r>
              <a:r>
                <a:rPr lang="en-US" b="1" dirty="0" smtClean="0">
                  <a:solidFill>
                    <a:srgbClr val="FF0000"/>
                  </a:solidFill>
                </a:rPr>
                <a:t> 0</a:t>
              </a:r>
              <a:r>
                <a:rPr lang="sr-Latn-CS" b="1" dirty="0" smtClean="0">
                  <a:solidFill>
                    <a:srgbClr val="FF0000"/>
                  </a:solidFill>
                </a:rPr>
                <a:t>6</a:t>
              </a:r>
              <a:r>
                <a:rPr lang="en-US" b="1" dirty="0" smtClean="0">
                  <a:solidFill>
                    <a:srgbClr val="FF0000"/>
                  </a:solidFill>
                </a:rPr>
                <a:t>: </a:t>
              </a:r>
              <a:r>
                <a:rPr lang="en-US" dirty="0" err="1" smtClean="0">
                  <a:solidFill>
                    <a:srgbClr val="FF0000"/>
                  </a:solidFill>
                </a:rPr>
                <a:t>Efikasnost</a:t>
              </a:r>
              <a:r>
                <a:rPr lang="en-US" dirty="0" smtClean="0">
                  <a:solidFill>
                    <a:srgbClr val="FF0000"/>
                  </a:solidFill>
                </a:rPr>
                <a:t> u </a:t>
              </a:r>
              <a:r>
                <a:rPr lang="en-US" dirty="0" err="1" smtClean="0">
                  <a:solidFill>
                    <a:srgbClr val="FF0000"/>
                  </a:solidFill>
                </a:rPr>
                <a:t>izmenama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tokom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procesa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projektovanja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300" y="5492404"/>
              <a:ext cx="4381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7</a:t>
              </a:r>
              <a:r>
                <a:rPr lang="en-US" b="1" dirty="0" smtClean="0"/>
                <a:t>:</a:t>
              </a:r>
              <a:r>
                <a:rPr lang="sr-Latn-RS" b="1" dirty="0" smtClean="0"/>
                <a:t> </a:t>
              </a:r>
              <a:r>
                <a:rPr lang="sr-Latn-RS" dirty="0" smtClean="0"/>
                <a:t>Model kao sistem informacija i sredstvo saopštavanja arhitektonske ideje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78400" y="1899336"/>
              <a:ext cx="3213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8</a:t>
              </a:r>
              <a:r>
                <a:rPr lang="en-US" b="1" dirty="0" smtClean="0"/>
                <a:t>: </a:t>
              </a:r>
              <a:r>
                <a:rPr lang="sr-Latn-CS" dirty="0" smtClean="0"/>
                <a:t>Objektno orijentisani CAAD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78400" y="2508936"/>
              <a:ext cx="3556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0</a:t>
              </a:r>
              <a:r>
                <a:rPr lang="sr-Latn-CS" b="1" dirty="0" smtClean="0"/>
                <a:t>9</a:t>
              </a:r>
              <a:r>
                <a:rPr lang="en-US" b="1" dirty="0" smtClean="0"/>
                <a:t>: </a:t>
              </a:r>
              <a:r>
                <a:rPr lang="sr-Latn-RS" dirty="0" smtClean="0"/>
                <a:t>BIM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78400" y="3042336"/>
              <a:ext cx="37465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10: </a:t>
              </a:r>
              <a:r>
                <a:rPr lang="sr-Latn-RS" dirty="0" smtClean="0"/>
                <a:t>Integrisano projektovanje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78400" y="349953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11</a:t>
              </a:r>
              <a:r>
                <a:rPr lang="en-US" b="1" dirty="0" smtClean="0"/>
                <a:t>: </a:t>
              </a:r>
              <a:r>
                <a:rPr lang="sr-Latn-CS" dirty="0" smtClean="0"/>
                <a:t>Interoperabilnost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8400" y="395673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12</a:t>
              </a:r>
              <a:r>
                <a:rPr lang="en-US" b="1" dirty="0" smtClean="0"/>
                <a:t>: </a:t>
              </a:r>
              <a:r>
                <a:rPr lang="sr-Latn-CS" dirty="0" smtClean="0"/>
                <a:t>NURBS modeliranje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8400" y="44139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13</a:t>
              </a:r>
              <a:r>
                <a:rPr lang="en-US" b="1" dirty="0" smtClean="0"/>
                <a:t>:</a:t>
              </a:r>
              <a:r>
                <a:rPr lang="sr-Latn-RS" b="1" dirty="0" smtClean="0"/>
                <a:t> </a:t>
              </a:r>
              <a:r>
                <a:rPr lang="en-US" dirty="0" err="1" smtClean="0"/>
                <a:t>Matematičko</a:t>
              </a:r>
              <a:r>
                <a:rPr lang="en-US" dirty="0" smtClean="0"/>
                <a:t> </a:t>
              </a:r>
              <a:r>
                <a:rPr lang="en-US" dirty="0" err="1" smtClean="0"/>
                <a:t>definisanje</a:t>
              </a:r>
              <a:r>
                <a:rPr lang="en-US" dirty="0" smtClean="0"/>
                <a:t>  </a:t>
              </a:r>
              <a:r>
                <a:rPr lang="en-US" dirty="0" err="1" smtClean="0"/>
                <a:t>kompleksne</a:t>
              </a:r>
              <a:r>
                <a:rPr lang="en-US" dirty="0" smtClean="0"/>
                <a:t> </a:t>
              </a:r>
              <a:r>
                <a:rPr lang="en-US" dirty="0" err="1" smtClean="0"/>
                <a:t>forme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78400" y="50997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14</a:t>
              </a:r>
              <a:r>
                <a:rPr lang="en-US" b="1" dirty="0" smtClean="0"/>
                <a:t>: </a:t>
              </a:r>
              <a:r>
                <a:rPr lang="sr-Latn-CS" dirty="0" smtClean="0"/>
                <a:t>Parametarsko modeliranje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78400" y="5556936"/>
              <a:ext cx="4013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err="1" smtClean="0"/>
                <a:t>Princip</a:t>
              </a:r>
              <a:r>
                <a:rPr lang="en-US" b="1" dirty="0" smtClean="0"/>
                <a:t> </a:t>
              </a:r>
              <a:r>
                <a:rPr lang="sr-Latn-CS" b="1" dirty="0" smtClean="0"/>
                <a:t>15</a:t>
              </a:r>
              <a:r>
                <a:rPr lang="en-US" b="1" dirty="0" smtClean="0"/>
                <a:t>: </a:t>
              </a:r>
              <a:r>
                <a:rPr lang="sr-Latn-CS" dirty="0" smtClean="0"/>
                <a:t>Fabrikacija</a:t>
              </a:r>
              <a:endParaRPr lang="en-US" dirty="0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Principi</a:t>
            </a: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276600" y="5791200"/>
            <a:ext cx="548640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238125" indent="-238125" algn="r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Anotacije (obeležavanje crteža)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14862" y="1614487"/>
            <a:ext cx="3448051" cy="460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8707"/>
            <a:ext cx="9144000" cy="60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Priprema lista za štampu (Layout)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538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667000"/>
            <a:ext cx="9144000" cy="604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Promena razmere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800100" y="7543800"/>
            <a:ext cx="17526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944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kumimoji="0" lang="sr-Latn-R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notativnost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86400"/>
            <a:ext cx="5562600" cy="366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59562"/>
            <a:ext cx="5581650" cy="36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5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Šrafura (Hatch)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" y="2667000"/>
            <a:ext cx="9146047" cy="604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125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74659"/>
            <a:ext cx="9144000" cy="603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Šrafura (Hatch)</a:t>
            </a:r>
            <a:endParaRPr kumimoji="0" lang="sr-Latn-R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en-US" sz="2400" dirty="0" smtClean="0">
                <a:latin typeface="+mj-lt"/>
                <a:ea typeface="+mj-ea"/>
                <a:cs typeface="+mj-cs"/>
              </a:rPr>
              <a:t>    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040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600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1905000"/>
            <a:ext cx="84582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sr-Latn-R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Tekst</a:t>
            </a:r>
            <a:endParaRPr lang="sr-Latn-RS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630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188</Words>
  <Application>Microsoft Office PowerPoint</Application>
  <PresentationFormat>Custom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AutoCAD 2013  Kurs: Principi CAAD-a, Predavanje 6 Univerzitet u Beogradu, Arhitektonski fakultet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Korisnik</cp:lastModifiedBy>
  <cp:revision>260</cp:revision>
  <dcterms:created xsi:type="dcterms:W3CDTF">2011-04-27T09:19:57Z</dcterms:created>
  <dcterms:modified xsi:type="dcterms:W3CDTF">2013-04-19T12:08:59Z</dcterms:modified>
</cp:coreProperties>
</file>