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1" r:id="rId4"/>
    <p:sldId id="278" r:id="rId5"/>
    <p:sldId id="313" r:id="rId6"/>
    <p:sldId id="292" r:id="rId7"/>
    <p:sldId id="293" r:id="rId8"/>
    <p:sldId id="294" r:id="rId9"/>
    <p:sldId id="302" r:id="rId10"/>
    <p:sldId id="321" r:id="rId11"/>
    <p:sldId id="322" r:id="rId12"/>
    <p:sldId id="315" r:id="rId13"/>
    <p:sldId id="318" r:id="rId14"/>
    <p:sldId id="319" r:id="rId15"/>
    <p:sldId id="320" r:id="rId16"/>
    <p:sldId id="299" r:id="rId17"/>
    <p:sldId id="316" r:id="rId18"/>
    <p:sldId id="317" r:id="rId19"/>
    <p:sldId id="314" r:id="rId20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956" y="-138"/>
      </p:cViewPr>
      <p:guideLst>
        <p:guide orient="horz" pos="4176"/>
        <p:guide orient="horz" pos="4584"/>
        <p:guide orient="horz" pos="3319"/>
        <p:guide pos="1680"/>
        <p:guide pos="5280"/>
        <p:guide pos="2926"/>
        <p:guide pos="36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BEF6-DEFE-4F2E-BF32-BA0F1596C0D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9060-B988-45EB-9577-9DE722FDA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amres.ac.rs/moodle/course/view.php?id=175" TargetMode="External"/><Relationship Id="rId2" Type="http://schemas.openxmlformats.org/officeDocument/2006/relationships/hyperlink" Target="http://elearning.amres.ac.rs/moodle/pluginfile.php/19255/mod_forum/post/24018/daft.r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amres.ac.rs/moodle/course/view.php?id=17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0" y="7569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Dr Mirjana </a:t>
            </a:r>
            <a:r>
              <a:rPr lang="en-US" sz="2000" dirty="0" err="1" smtClean="0">
                <a:solidFill>
                  <a:schemeClr val="tx1"/>
                </a:solidFill>
              </a:rPr>
              <a:t>Devetakovi</a:t>
            </a:r>
            <a:r>
              <a:rPr lang="sr-Latn-RS" sz="2000" dirty="0" smtClean="0">
                <a:solidFill>
                  <a:schemeClr val="tx1"/>
                </a:solidFill>
              </a:rPr>
              <a:t>ć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Beograd, 201</a:t>
            </a:r>
            <a:r>
              <a:rPr lang="sr-Latn-RS" sz="2000" dirty="0" smtClean="0">
                <a:solidFill>
                  <a:schemeClr val="tx1"/>
                </a:solidFill>
              </a:rPr>
              <a:t>3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47625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Google Warehouse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Grupe i komponente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Dodatci programu (Plug In)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dirty="0" smtClean="0"/>
              <a:t>Prikaz DAFT plug in-a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Zadatak</a:t>
            </a:r>
            <a:r>
              <a:rPr kumimoji="0" lang="sr-Latn-R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1600" baseline="0" dirty="0" smtClean="0"/>
              <a:t>Zadatak</a:t>
            </a:r>
            <a:r>
              <a:rPr lang="sr-Latn-RS" sz="1600" dirty="0" smtClean="0"/>
              <a:t> 04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4267200" y="2559233"/>
            <a:ext cx="4876800" cy="582276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SketchUp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Kurs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Principi</a:t>
            </a:r>
            <a:r>
              <a:rPr lang="en-US" sz="2800" b="1" dirty="0" smtClean="0"/>
              <a:t> CAAD-a, </a:t>
            </a:r>
            <a:r>
              <a:rPr lang="en-US" sz="2800" b="1" dirty="0" err="1" smtClean="0"/>
              <a:t>Predavanje</a:t>
            </a:r>
            <a:r>
              <a:rPr lang="en-US" sz="2800" b="1" dirty="0" smtClean="0"/>
              <a:t> </a:t>
            </a:r>
            <a:r>
              <a:rPr lang="en-US" sz="2800" b="1" dirty="0" smtClean="0"/>
              <a:t>0</a:t>
            </a:r>
            <a:r>
              <a:rPr lang="sr-Latn-RS" sz="2800" b="1" dirty="0" smtClean="0"/>
              <a:t>4</a:t>
            </a:r>
            <a:br>
              <a:rPr lang="sr-Latn-RS" sz="2800" b="1" dirty="0" smtClean="0"/>
            </a:br>
            <a:r>
              <a:rPr lang="en-US" sz="2100" b="1" dirty="0" err="1" smtClean="0"/>
              <a:t>Univerzitet</a:t>
            </a:r>
            <a:r>
              <a:rPr lang="en-US" sz="2100" b="1" dirty="0" smtClean="0"/>
              <a:t> </a:t>
            </a:r>
            <a:r>
              <a:rPr lang="en-US" sz="2100" b="1" dirty="0" smtClean="0"/>
              <a:t>u </a:t>
            </a:r>
            <a:r>
              <a:rPr lang="en-US" sz="2100" b="1" dirty="0" err="1" smtClean="0"/>
              <a:t>Beogradu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Arhitektonski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fakultet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3158341"/>
            <a:ext cx="8267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/>
              <a:t>U toku ove nedelje, u programu SketchUp studenti kreiraju prostornu kompoziciju na bazi dualnih afinih transformacija. Za ovo koriste dodatak za program SketcUp (plugin) </a:t>
            </a:r>
            <a:r>
              <a:rPr lang="sr-Latn-RS" sz="2400" b="1" dirty="0">
                <a:hlinkClick r:id="rId2"/>
              </a:rPr>
              <a:t>daft.rb </a:t>
            </a:r>
            <a:r>
              <a:rPr lang="sr-Latn-RS" sz="2400" dirty="0"/>
              <a:t>koji je razvijen u okviru Kabineta za matematiku, arhitektonsku geometriju i CAAD.</a:t>
            </a:r>
          </a:p>
          <a:p>
            <a:r>
              <a:rPr lang="sr-Latn-RS" sz="2400" dirty="0"/>
              <a:t>Datoteku </a:t>
            </a:r>
            <a:r>
              <a:rPr lang="sr-Latn-RS" sz="2400" b="1" dirty="0">
                <a:hlinkClick r:id="rId2"/>
              </a:rPr>
              <a:t>daft.rb </a:t>
            </a:r>
            <a:r>
              <a:rPr lang="sr-Latn-RS" sz="2400" dirty="0"/>
              <a:t>sačuvati lokalno u direktorijumu Programs (x86)/Google/SketchUp8/Plugins. Plugin DAFT za affine transformacije pojaviće se u meniju Plugins. Početni element definisati kao komponentu.</a:t>
            </a:r>
          </a:p>
          <a:p>
            <a:r>
              <a:rPr lang="sr-Latn-RS" sz="2400" dirty="0"/>
              <a:t>U prilogu dati dva referentna prikaza prostorne kompozicije, veličine 200/200 piksela</a:t>
            </a:r>
            <a:r>
              <a:rPr lang="sr-Latn-RS" sz="2400" dirty="0" smtClean="0"/>
              <a:t>.</a:t>
            </a:r>
          </a:p>
          <a:p>
            <a:endParaRPr lang="sr-Latn-RS" sz="2400" dirty="0"/>
          </a:p>
          <a:p>
            <a:r>
              <a:rPr lang="sr-Latn-RS" sz="2000" dirty="0" smtClean="0"/>
              <a:t>GEFFA Summer School, Exploring Architectonics of Affine Form</a:t>
            </a:r>
          </a:p>
          <a:p>
            <a:r>
              <a:rPr lang="sr-Latn-RS" sz="2000" dirty="0">
                <a:solidFill>
                  <a:srgbClr val="00CC00"/>
                </a:solidFill>
                <a:hlinkClick r:id="rId3"/>
              </a:rPr>
              <a:t>http://</a:t>
            </a:r>
            <a:r>
              <a:rPr lang="sr-Latn-RS" sz="2000" dirty="0" smtClean="0">
                <a:solidFill>
                  <a:srgbClr val="00CC00"/>
                </a:solidFill>
                <a:hlinkClick r:id="rId3"/>
              </a:rPr>
              <a:t>elearning.amres.ac.rs/moodle/course/view.php?id=175</a:t>
            </a:r>
            <a:r>
              <a:rPr lang="sr-Latn-RS" sz="2000" dirty="0" smtClean="0">
                <a:solidFill>
                  <a:srgbClr val="00CC00"/>
                </a:solidFill>
              </a:rPr>
              <a:t> </a:t>
            </a:r>
            <a:endParaRPr lang="sr-Latn-RS" sz="2000" dirty="0">
              <a:solidFill>
                <a:srgbClr val="00CC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Zadatak 03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6704306" y="95249"/>
            <a:ext cx="2153944" cy="257175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118"/>
            <a:ext cx="9144000" cy="50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GEFFA Summer School, Rijeka, 2012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7711290"/>
            <a:ext cx="826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400" dirty="0"/>
          </a:p>
          <a:p>
            <a:r>
              <a:rPr lang="sr-Latn-RS" sz="2000" dirty="0" smtClean="0"/>
              <a:t>GEFFA Summer School, Exploring Architectonics of Affine Form</a:t>
            </a:r>
          </a:p>
          <a:p>
            <a:r>
              <a:rPr lang="sr-Latn-RS" sz="2000" dirty="0">
                <a:solidFill>
                  <a:srgbClr val="00CC00"/>
                </a:solidFill>
                <a:hlinkClick r:id="rId3"/>
              </a:rPr>
              <a:t>http://</a:t>
            </a:r>
            <a:r>
              <a:rPr lang="sr-Latn-RS" sz="2000" dirty="0" smtClean="0">
                <a:solidFill>
                  <a:srgbClr val="00CC00"/>
                </a:solidFill>
                <a:hlinkClick r:id="rId3"/>
              </a:rPr>
              <a:t>elearning.amres.ac.rs/moodle/course/view.php?id=175</a:t>
            </a:r>
            <a:r>
              <a:rPr lang="sr-Latn-RS" sz="2000" dirty="0" smtClean="0">
                <a:solidFill>
                  <a:srgbClr val="00CC00"/>
                </a:solidFill>
              </a:rPr>
              <a:t> </a:t>
            </a:r>
            <a:endParaRPr lang="sr-Latn-RS" sz="2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8458200" cy="557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263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47311"/>
            <a:ext cx="8286750" cy="65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19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67001"/>
            <a:ext cx="8286750" cy="6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33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0" y="2511262"/>
            <a:ext cx="8348260" cy="66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226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1" y="2533651"/>
            <a:ext cx="8297129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84120"/>
            <a:ext cx="8324850" cy="66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874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28649"/>
            <a:ext cx="8191500" cy="651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689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331732"/>
            <a:chOff x="622300" y="1899336"/>
            <a:chExt cx="8928100" cy="4331732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01: </a:t>
              </a:r>
              <a:r>
                <a:rPr lang="sr-Latn-RS" dirty="0" smtClean="0"/>
                <a:t>Dinamičan</a:t>
              </a:r>
              <a:r>
                <a:rPr lang="en-US" dirty="0" smtClean="0"/>
                <a:t> </a:t>
              </a:r>
              <a:r>
                <a:rPr lang="en-US" dirty="0" err="1" smtClean="0"/>
                <a:t>razvoj</a:t>
              </a:r>
              <a:r>
                <a:rPr lang="en-US" dirty="0" smtClean="0"/>
                <a:t> CAAD-</a:t>
              </a:r>
              <a:r>
                <a:rPr lang="sr-Latn-CS" dirty="0" smtClean="0"/>
                <a:t>a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Princip</a:t>
              </a:r>
              <a:r>
                <a:rPr lang="en-US" b="1" dirty="0" smtClean="0">
                  <a:solidFill>
                    <a:srgbClr val="C00000"/>
                  </a:solidFill>
                </a:rPr>
                <a:t> 0</a:t>
              </a:r>
              <a:r>
                <a:rPr lang="sr-Latn-CS" b="1" dirty="0" smtClean="0">
                  <a:solidFill>
                    <a:srgbClr val="C00000"/>
                  </a:solidFill>
                </a:rPr>
                <a:t>3</a:t>
              </a:r>
              <a:r>
                <a:rPr lang="en-US" b="1" dirty="0" smtClean="0">
                  <a:solidFill>
                    <a:srgbClr val="C00000"/>
                  </a:solidFill>
                </a:rPr>
                <a:t>: </a:t>
              </a:r>
              <a:r>
                <a:rPr lang="en-US" dirty="0" err="1" smtClean="0">
                  <a:solidFill>
                    <a:srgbClr val="C00000"/>
                  </a:solidFill>
                </a:rPr>
                <a:t>Slika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kao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sredstvo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saop</a:t>
              </a:r>
              <a:r>
                <a:rPr lang="sr-Cyrl-CS" dirty="0" smtClean="0">
                  <a:solidFill>
                    <a:srgbClr val="C00000"/>
                  </a:solidFill>
                </a:rPr>
                <a:t>š</a:t>
              </a:r>
              <a:r>
                <a:rPr lang="en-US" dirty="0" err="1" smtClean="0">
                  <a:solidFill>
                    <a:srgbClr val="C00000"/>
                  </a:solidFill>
                </a:rPr>
                <a:t>tavanja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arhitektonske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ideje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sr-Latn-CS" dirty="0" smtClean="0"/>
                <a:t>Brzina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4266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6</a:t>
              </a:r>
              <a:r>
                <a:rPr lang="en-US" b="1" dirty="0" smtClean="0"/>
                <a:t>: </a:t>
              </a:r>
              <a:r>
                <a:rPr lang="en-US" dirty="0" err="1" smtClean="0"/>
                <a:t>Efikasnost</a:t>
              </a:r>
              <a:r>
                <a:rPr lang="en-US" dirty="0" smtClean="0"/>
                <a:t> u </a:t>
              </a:r>
              <a:r>
                <a:rPr lang="en-US" dirty="0" err="1" smtClean="0"/>
                <a:t>izmenama</a:t>
              </a:r>
              <a:r>
                <a:rPr lang="en-US" dirty="0" smtClean="0"/>
                <a:t> </a:t>
              </a:r>
              <a:r>
                <a:rPr lang="en-US" dirty="0" err="1" smtClean="0"/>
                <a:t>tokom</a:t>
              </a:r>
              <a:r>
                <a:rPr lang="en-US" dirty="0" smtClean="0"/>
                <a:t> </a:t>
              </a:r>
              <a:r>
                <a:rPr lang="en-US" dirty="0" err="1" smtClean="0"/>
                <a:t>procesa</a:t>
              </a:r>
              <a:r>
                <a:rPr lang="en-US" dirty="0" smtClean="0"/>
                <a:t> </a:t>
              </a:r>
              <a:r>
                <a:rPr lang="en-US" dirty="0" err="1" smtClean="0"/>
                <a:t>projektovanja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125135"/>
              <a:ext cx="43815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423336"/>
              <a:ext cx="3746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</a:t>
              </a:r>
              <a:r>
                <a:rPr lang="en-US" b="1" dirty="0" smtClean="0"/>
                <a:t>: </a:t>
              </a:r>
              <a:r>
                <a:rPr lang="en-US" dirty="0" smtClean="0"/>
                <a:t>BIM Building Information Modeling 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40202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44266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8330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4440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8617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6267450"/>
            <a:ext cx="5283558" cy="211455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Google Warehouse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25" t="13271" r="10550" b="5237"/>
          <a:stretch>
            <a:fillRect/>
          </a:stretch>
        </p:blipFill>
        <p:spPr bwMode="auto">
          <a:xfrm>
            <a:off x="5257800" y="2286000"/>
            <a:ext cx="3302358" cy="308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5943600" cy="1447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/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3D Warehouse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8" y="2628901"/>
            <a:ext cx="842572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2735807"/>
            <a:ext cx="8324851" cy="53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5943600" cy="1447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/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3D Warehouse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05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endParaRPr lang="sr-Latn-R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29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Komponente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8936" t="11074" b="4171"/>
          <a:stretch>
            <a:fillRect/>
          </a:stretch>
        </p:blipFill>
        <p:spPr bwMode="auto">
          <a:xfrm>
            <a:off x="6305550" y="3700881"/>
            <a:ext cx="2362200" cy="200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307" y="170109"/>
            <a:ext cx="4276693" cy="43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640" y="4591050"/>
            <a:ext cx="427536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5097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Components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entre Pompidou Mobile - photo.jpg"/>
          <p:cNvPicPr>
            <a:picLocks noChangeAspect="1"/>
          </p:cNvPicPr>
          <p:nvPr/>
        </p:nvPicPr>
        <p:blipFill>
          <a:blip r:embed="rId4" cstate="print"/>
          <a:srcRect l="13750" t="18889" r="8333" b="13889"/>
          <a:stretch>
            <a:fillRect/>
          </a:stretch>
        </p:blipFill>
        <p:spPr>
          <a:xfrm>
            <a:off x="752475" y="6304428"/>
            <a:ext cx="3829050" cy="2477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8687" t="10828" b="4226"/>
          <a:stretch>
            <a:fillRect/>
          </a:stretch>
        </p:blipFill>
        <p:spPr bwMode="auto">
          <a:xfrm>
            <a:off x="5647330" y="0"/>
            <a:ext cx="349667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8936" t="11074" b="4171"/>
          <a:stretch>
            <a:fillRect/>
          </a:stretch>
        </p:blipFill>
        <p:spPr bwMode="auto">
          <a:xfrm>
            <a:off x="5628291" y="6154567"/>
            <a:ext cx="3515709" cy="298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5097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Components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8962" t="11216" b="4474"/>
          <a:stretch>
            <a:fillRect/>
          </a:stretch>
        </p:blipFill>
        <p:spPr bwMode="auto">
          <a:xfrm>
            <a:off x="5633469" y="3071263"/>
            <a:ext cx="3510531" cy="29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72300"/>
            <a:ext cx="3149089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 l="30686" t="11892" r="29670" b="6328"/>
          <a:stretch>
            <a:fillRect/>
          </a:stretch>
        </p:blipFill>
        <p:spPr bwMode="auto">
          <a:xfrm>
            <a:off x="3219774" y="5627687"/>
            <a:ext cx="1714176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7699" y="2069002"/>
            <a:ext cx="2122444" cy="20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 l="27891" t="13282" r="26366" b="6050"/>
          <a:stretch>
            <a:fillRect/>
          </a:stretch>
        </p:blipFill>
        <p:spPr bwMode="auto">
          <a:xfrm>
            <a:off x="654168" y="2800349"/>
            <a:ext cx="2535292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549" y="8807154"/>
            <a:ext cx="3384989" cy="3368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Insert  (Component from Warehouse)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20763" y="4250920"/>
            <a:ext cx="3384989" cy="3368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Edit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Make Component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DAFT Plug In (Dual Affine Transformations)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11993</TotalTime>
  <Words>326</Words>
  <Application>Microsoft Office PowerPoint</Application>
  <PresentationFormat>Custom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Google SketchUp  Kurs: Principi CAAD-a, Predavanje 04 Univerzitet u Beogradu, Arhitektonski fakultet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Korisnik</cp:lastModifiedBy>
  <cp:revision>362</cp:revision>
  <dcterms:created xsi:type="dcterms:W3CDTF">2012-02-25T11:03:05Z</dcterms:created>
  <dcterms:modified xsi:type="dcterms:W3CDTF">2013-03-22T14:11:17Z</dcterms:modified>
</cp:coreProperties>
</file>