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2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9" r:id="rId11"/>
    <p:sldId id="339" r:id="rId12"/>
    <p:sldId id="338" r:id="rId13"/>
    <p:sldId id="327" r:id="rId14"/>
    <p:sldId id="331" r:id="rId15"/>
    <p:sldId id="332" r:id="rId16"/>
    <p:sldId id="333" r:id="rId17"/>
    <p:sldId id="334" r:id="rId18"/>
    <p:sldId id="335" r:id="rId19"/>
    <p:sldId id="337" r:id="rId20"/>
    <p:sldId id="336" r:id="rId21"/>
  </p:sldIdLst>
  <p:sldSz cx="9144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559" autoAdjust="0"/>
    <p:restoredTop sz="94265" autoAdjust="0"/>
  </p:normalViewPr>
  <p:slideViewPr>
    <p:cSldViewPr>
      <p:cViewPr>
        <p:scale>
          <a:sx n="70" d="100"/>
          <a:sy n="70" d="100"/>
        </p:scale>
        <p:origin x="-1152" y="210"/>
      </p:cViewPr>
      <p:guideLst>
        <p:guide orient="horz" pos="288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F127A-92C1-413D-B254-1E7747C7A620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AADEA-B183-4148-AE65-3C6580FD42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7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BDDA8A-A762-4C5A-9708-D864FB1836CC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0568"/>
            <a:ext cx="77724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88951"/>
            <a:ext cx="2057400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88951"/>
            <a:ext cx="601980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875867"/>
            <a:ext cx="77724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75618"/>
            <a:ext cx="77724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44800"/>
            <a:ext cx="4038600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46817"/>
            <a:ext cx="4040188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9833"/>
            <a:ext cx="4040188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046817"/>
            <a:ext cx="4041775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899833"/>
            <a:ext cx="4041775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64067"/>
            <a:ext cx="3008313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64067"/>
            <a:ext cx="5111750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913467"/>
            <a:ext cx="3008313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6400800"/>
            <a:ext cx="54864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17033"/>
            <a:ext cx="54864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7156451"/>
            <a:ext cx="54864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AC65C-6E05-412F-8D05-E27D95BA099D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82296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AC65C-6E05-412F-8D05-E27D95BA099D}" type="datetimeFigureOut">
              <a:rPr lang="en-US" smtClean="0"/>
              <a:pPr/>
              <a:t>5/28/2013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8475134"/>
            <a:ext cx="2895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8475134"/>
            <a:ext cx="21336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2490A-09BE-4C08-9B8B-407E7720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learning.amres.ac.rs/moodle/pluginfile.php/19255/mod_forum/intro/daft.rb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google.com/site/softwarevolution/Home/fun3d/fun3d-art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2840568"/>
            <a:ext cx="7772400" cy="1960033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Finalni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rad -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Posteri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762000" y="7569200"/>
            <a:ext cx="7010400" cy="812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Beograd,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kumimoji="0" lang="sr-Latn-R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endParaRPr kumimoji="0" lang="en-US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40568"/>
            <a:ext cx="7772400" cy="5008032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&gt;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Zadatak</a:t>
            </a: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Tema 1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vi-VN" dirty="0"/>
              <a:t>Za temu 1 finalnog rada studenti uzimaju kuću za čuvara plaže iz predmeta „Elementi projektovanja“. Ovu temu obrađuju na jednom listu A4 formata, prema izabranom predlošku iz stručnog časopisa o arhitekturi ili dizajnu, u jednom od raspoloživih CAAD programa. Finalni rad trebalo bi da sadrži bar jedan crtež (osnovu, presek, izgled) kao i pažljivo izabran prikaz 3D modela</a:t>
            </a:r>
            <a:r>
              <a:rPr lang="vi-VN" dirty="0" smtClean="0"/>
              <a:t>.</a:t>
            </a:r>
            <a:endParaRPr lang="sr-Latn-RS" dirty="0" smtClean="0"/>
          </a:p>
          <a:p>
            <a:endParaRPr lang="vi-VN" dirty="0"/>
          </a:p>
          <a:p>
            <a:r>
              <a:rPr lang="vi-VN" dirty="0"/>
              <a:t>Finalni poster publikuje se u okviru foruma u .jpg (200/285 piksela) i .pdf formatu (do 2 MB). Finalni rad, odštampan na papiru A4 formata predaje se u junskom ispitnom roku. Studenti svoje odštampane radove donose lično i po potrebi brane rad, odnosno odgovaraju na pitanja nastavnika u vezi sa sadržajem rada i primenjenim softverima.</a:t>
            </a:r>
          </a:p>
          <a:p>
            <a:endParaRPr lang="sr-Latn-RS" dirty="0" smtClean="0"/>
          </a:p>
          <a:p>
            <a:r>
              <a:rPr lang="vi-VN" dirty="0" smtClean="0"/>
              <a:t>Finalni </a:t>
            </a:r>
            <a:r>
              <a:rPr lang="vi-VN" dirty="0"/>
              <a:t>rad nosi 30 poena.</a:t>
            </a:r>
          </a:p>
        </p:txBody>
      </p:sp>
    </p:spTree>
    <p:extLst>
      <p:ext uri="{BB962C8B-B14F-4D97-AF65-F5344CB8AC3E}">
        <p14:creationId xmlns:p14="http://schemas.microsoft.com/office/powerpoint/2010/main" val="634104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40568"/>
            <a:ext cx="7772400" cy="500803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&gt;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Zadatak</a:t>
            </a:r>
            <a:r>
              <a:rPr kumimoji="0" lang="sr-Latn-R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Tema 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8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r>
              <a:rPr lang="vi-VN" dirty="0"/>
              <a:t>Za temu 2 finalnog rada studenti uzimaju elemente vežbe "Arhitektonika afine forme" i kreiraju prostornu formu na bazi dualnih afinih transformacija. Za ovo koriste dodatak za program SketcUp (plugin) </a:t>
            </a:r>
            <a:r>
              <a:rPr lang="vi-VN" b="1" dirty="0">
                <a:hlinkClick r:id="rId2"/>
              </a:rPr>
              <a:t>daft.rb </a:t>
            </a:r>
            <a:r>
              <a:rPr lang="vi-VN" dirty="0"/>
              <a:t>koji je razvijen u okviru Kabineta za matematiku, arhitektonsku geometriju i CAAD.Ovu temu obrađuju na jednom listu A4 formata, prema izabranom predlošku iz stručnog časopisa o arhitekturi ili dizajnu, u jednom od raspoloživih CAAD programa. </a:t>
            </a:r>
            <a:endParaRPr lang="sr-Latn-RS" dirty="0" smtClean="0"/>
          </a:p>
          <a:p>
            <a:endParaRPr lang="sr-Latn-RS" dirty="0"/>
          </a:p>
          <a:p>
            <a:r>
              <a:rPr lang="vi-VN" dirty="0" smtClean="0"/>
              <a:t>Finalni </a:t>
            </a:r>
            <a:r>
              <a:rPr lang="vi-VN" dirty="0"/>
              <a:t>rad trebalo bi da sadrži proces nastanka forme kao i pažljivo izabran prikaz referentnog rešenja</a:t>
            </a:r>
            <a:r>
              <a:rPr lang="vi-VN" dirty="0" smtClean="0"/>
              <a:t>.</a:t>
            </a:r>
            <a:r>
              <a:rPr lang="sr-Latn-RS" dirty="0" smtClean="0"/>
              <a:t> </a:t>
            </a:r>
            <a:r>
              <a:rPr lang="vi-VN" dirty="0" smtClean="0"/>
              <a:t>Finalni </a:t>
            </a:r>
            <a:r>
              <a:rPr lang="vi-VN" dirty="0"/>
              <a:t>poster publikuje se u okviru foruma u .jpg (200/285 piksela) i .pdf formatu (do 2 MB). Finalni rad, odštampan na papiru A4 formata predaje se u junskom ispitnom roku. Studenti svoje odštampane radove donose lično i po potrebi brane rad, odnosno odgovaraju na pitanja nastavnika u vezi sa sadržajem rada i primenjenim softverima.</a:t>
            </a:r>
          </a:p>
          <a:p>
            <a:endParaRPr lang="sr-Latn-RS" dirty="0" smtClean="0"/>
          </a:p>
          <a:p>
            <a:r>
              <a:rPr lang="vi-VN" dirty="0" smtClean="0"/>
              <a:t>Finalni </a:t>
            </a:r>
            <a:r>
              <a:rPr lang="vi-VN" dirty="0"/>
              <a:t>rad nosi 30 poena.</a:t>
            </a:r>
          </a:p>
        </p:txBody>
      </p:sp>
    </p:spTree>
    <p:extLst>
      <p:ext uri="{BB962C8B-B14F-4D97-AF65-F5344CB8AC3E}">
        <p14:creationId xmlns:p14="http://schemas.microsoft.com/office/powerpoint/2010/main" val="3726927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5638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Primeri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studentskih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radova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sr-Latn-R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05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7" t="9129" r="8808"/>
          <a:stretch/>
        </p:blipFill>
        <p:spPr bwMode="auto">
          <a:xfrm>
            <a:off x="2667000" y="173318"/>
            <a:ext cx="6134100" cy="8780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607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9364" r="8426"/>
          <a:stretch/>
        </p:blipFill>
        <p:spPr bwMode="auto">
          <a:xfrm>
            <a:off x="2743200" y="284662"/>
            <a:ext cx="6083491" cy="8647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230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22444" r="2239" b="13643"/>
          <a:stretch/>
        </p:blipFill>
        <p:spPr bwMode="auto">
          <a:xfrm>
            <a:off x="228599" y="1793542"/>
            <a:ext cx="8725205" cy="610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2897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elearning.amres.ac.rs/moodle/pluginfile.php/13216/mod_forum/attachment/19203/post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138" y="152400"/>
            <a:ext cx="6204262" cy="8776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67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elearning.amres.ac.rs/moodle/pluginfile.php/13216/mod_forum/attachment/19170/predloz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7178"/>
            <a:ext cx="6181725" cy="8689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160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6" t="22295" r="2087" b="13495"/>
          <a:stretch/>
        </p:blipFill>
        <p:spPr bwMode="auto">
          <a:xfrm>
            <a:off x="76199" y="1676400"/>
            <a:ext cx="8935705" cy="6266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450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t="9215" r="8611"/>
          <a:stretch/>
        </p:blipFill>
        <p:spPr bwMode="auto">
          <a:xfrm>
            <a:off x="2590800" y="144610"/>
            <a:ext cx="6249539" cy="8877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39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5638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Zadatak</a:t>
            </a:r>
            <a: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Matematika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arhitekturi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5638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Beograd </a:t>
            </a:r>
            <a:r>
              <a:rPr lang="sr-Latn-C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2013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39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840568"/>
            <a:ext cx="7772400" cy="5389032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800" b="1" noProof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&gt; Zadatak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r-Latn-RS" sz="2800" b="1" noProof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r>
              <a:rPr lang="sr-Latn-RS" sz="2800" dirty="0" smtClean="0"/>
              <a:t>Na osnovu jedne od tema obradjenih tokom semestra, napraviti (matematičko) istraživanje klase parametarski definisanih geometrijskih elemenata. Objasniti i prikazati potencijal ovakvih elemenata da postanu forma značajne arhitektonike (enterijerski element, deo arhitektonskog objekta, arhitektonski objekat, instalacija u javnom prostoru...).</a:t>
            </a:r>
          </a:p>
          <a:p>
            <a:r>
              <a:rPr lang="sr-Latn-RS" sz="2800" dirty="0" smtClean="0"/>
              <a:t>Završni rad uraditi u obliku postera, prema template-u iz prošlog semestra.</a:t>
            </a:r>
          </a:p>
          <a:p>
            <a:r>
              <a:rPr lang="sr-Latn-RS" sz="2800" dirty="0" smtClean="0"/>
              <a:t>Preporučeni softver: </a:t>
            </a:r>
            <a:r>
              <a:rPr lang="sr-Latn-RS" sz="2800" dirty="0" smtClean="0">
                <a:hlinkClick r:id="rId2"/>
              </a:rPr>
              <a:t>Fun3D</a:t>
            </a:r>
            <a:r>
              <a:rPr lang="sr-Latn-RS" sz="2800" dirty="0" smtClean="0"/>
              <a:t> (omogućava export u .dxf formatu i vezu sa CAAD softverima). </a:t>
            </a:r>
          </a:p>
          <a:p>
            <a:r>
              <a:rPr lang="sr-Latn-RS" sz="2800" dirty="0" smtClean="0"/>
              <a:t>U okviru ove teme priložiti rad u .pdf formatu, kao i .jpg format veličine 200/285 piksela.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505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elearning.amres.ac.rs/moodle/pluginfile.php/4019/mod_forum/attachment/10703/poster_ca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462" y="304800"/>
            <a:ext cx="6032938" cy="853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159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://elearning.amres.ac.rs/moodle/pluginfile.php/4019/mod_forum/attachment/10680/m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468"/>
            <a:ext cx="6076293" cy="8595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065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elearning.amres.ac.rs/moodle/pluginfile.php/4019/mod_forum/attachment/10676/m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600"/>
            <a:ext cx="6191250" cy="8667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51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http://elearning.amres.ac.rs/moodle/pluginfile.php/4019/mod_forum/attachment/10795/matasaj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6191250" cy="86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54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milicaiii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54516"/>
            <a:ext cx="5962650" cy="8434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58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14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33800" y="5638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</a:t>
            </a:r>
            <a:r>
              <a:rPr lang="en-GB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Zadatak</a:t>
            </a:r>
            <a: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GB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CAAD-a</a:t>
            </a:r>
            <a:endParaRPr lang="en-US" sz="1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690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2309</TotalTime>
  <Words>129</Words>
  <Application>Microsoft Office PowerPoint</Application>
  <PresentationFormat>Custom</PresentationFormat>
  <Paragraphs>25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Mirjana</dc:creator>
  <cp:lastModifiedBy>Korisnik</cp:lastModifiedBy>
  <cp:revision>205</cp:revision>
  <dcterms:created xsi:type="dcterms:W3CDTF">2011-05-23T14:39:04Z</dcterms:created>
  <dcterms:modified xsi:type="dcterms:W3CDTF">2013-05-28T10:04:47Z</dcterms:modified>
</cp:coreProperties>
</file>