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2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9" r:id="rId11"/>
    <p:sldId id="330" r:id="rId12"/>
    <p:sldId id="338" r:id="rId13"/>
    <p:sldId id="327" r:id="rId14"/>
    <p:sldId id="331" r:id="rId15"/>
    <p:sldId id="332" r:id="rId16"/>
    <p:sldId id="333" r:id="rId17"/>
    <p:sldId id="334" r:id="rId18"/>
    <p:sldId id="335" r:id="rId19"/>
    <p:sldId id="337" r:id="rId20"/>
    <p:sldId id="336" r:id="rId21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4265" autoAdjust="0"/>
  </p:normalViewPr>
  <p:slideViewPr>
    <p:cSldViewPr>
      <p:cViewPr>
        <p:scale>
          <a:sx n="70" d="100"/>
          <a:sy n="70" d="100"/>
        </p:scale>
        <p:origin x="-894" y="-402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F127A-92C1-413D-B254-1E7747C7A620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AADEA-B183-4148-AE65-3C6580FD42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72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BDDA8A-A762-4C5A-9708-D864FB1836CC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40568"/>
            <a:ext cx="77724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88951"/>
            <a:ext cx="2057400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88951"/>
            <a:ext cx="601980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75618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44800"/>
            <a:ext cx="4038600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44800"/>
            <a:ext cx="4038600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13467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6400800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7156451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1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8475134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AC65C-6E05-412F-8D05-E27D95BA099D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8475134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8475134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ites.google.com/site/softwarevolution/Home/fun3d/fun3d-ar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2840568"/>
            <a:ext cx="7772400" cy="196003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Finalni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rad -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Posteri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2000" y="7569200"/>
            <a:ext cx="7010400" cy="812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Beograd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840568"/>
            <a:ext cx="7772400" cy="500803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&gt;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Zadatak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Za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temu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postera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studenti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biraju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jedan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od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principa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koji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sr-Latn-C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 okviru predmeta „Principi CAAD-a“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obra</a:t>
            </a:r>
            <a:r>
              <a:rPr lang="sr-Latn-CS" dirty="0" smtClean="0">
                <a:latin typeface="Arial" pitchFamily="34" charset="0"/>
                <a:ea typeface="+mj-ea"/>
                <a:cs typeface="Arial" pitchFamily="34" charset="0"/>
              </a:rPr>
              <a:t>đeni tokom semestra. Izabrani princip trebalo bi obraditi na primeru jednog od dva projekta iz predmeta „Elementi projektovanja“ (svetionik ili kuća čuvara plaže).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CS" dirty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dirty="0" smtClean="0">
                <a:latin typeface="Arial" pitchFamily="34" charset="0"/>
                <a:ea typeface="+mj-ea"/>
                <a:cs typeface="Arial" pitchFamily="34" charset="0"/>
              </a:rPr>
              <a:t>Finalni poster publikuje se u okviru foruma u .jpg (200/285 piksela) i .pdf formatu (do 2 MB). Finalni rad, odštampan na papiru A4 formata predaje se 18. juna 2012. od 10 - 12, u kabinetu 248. Studenti svoje odštampane radove donose lično i po potrebi brane rad, odnosno odgovaraju na pitanja nastavnika u vezi sa sadržajem rada, primenjenim softverima, kao i sa obrađenim principom.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dirty="0" smtClean="0">
                <a:latin typeface="Arial" pitchFamily="34" charset="0"/>
                <a:ea typeface="+mj-ea"/>
                <a:cs typeface="Arial" pitchFamily="34" charset="0"/>
              </a:rPr>
              <a:t>Finalni rad nosi 30 poena.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04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2300" y="3276600"/>
            <a:ext cx="8928100" cy="3505200"/>
            <a:chOff x="622300" y="1899336"/>
            <a:chExt cx="8928100" cy="3505200"/>
          </a:xfrm>
        </p:grpSpPr>
        <p:sp>
          <p:nvSpPr>
            <p:cNvPr id="3" name="Rectangle 2"/>
            <p:cNvSpPr/>
            <p:nvPr/>
          </p:nvSpPr>
          <p:spPr>
            <a:xfrm>
              <a:off x="622300" y="1899336"/>
              <a:ext cx="4267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01: </a:t>
              </a:r>
              <a:r>
                <a:rPr lang="sr-Latn-RS" dirty="0" smtClean="0"/>
                <a:t>Dinamičan</a:t>
              </a:r>
              <a:r>
                <a:rPr lang="en-US" dirty="0" smtClean="0"/>
                <a:t> </a:t>
              </a:r>
              <a:r>
                <a:rPr lang="en-US" dirty="0" err="1" smtClean="0"/>
                <a:t>razvoj</a:t>
              </a:r>
              <a:r>
                <a:rPr lang="en-US" dirty="0" smtClean="0"/>
                <a:t> CAAD-</a:t>
              </a:r>
              <a:r>
                <a:rPr lang="sr-Latn-CS" dirty="0" smtClean="0"/>
                <a:t>a</a:t>
              </a:r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22300" y="25089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2</a:t>
              </a:r>
              <a:r>
                <a:rPr lang="en-US" b="1" dirty="0" smtClean="0"/>
                <a:t>: </a:t>
              </a:r>
              <a:r>
                <a:rPr lang="sr-Latn-CS" dirty="0" smtClean="0"/>
                <a:t>Približavanje korisniku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22300" y="301693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3</a:t>
              </a:r>
              <a:r>
                <a:rPr lang="en-US" b="1" dirty="0" smtClean="0"/>
                <a:t>: </a:t>
              </a:r>
              <a:r>
                <a:rPr lang="en-US" dirty="0" err="1" smtClean="0"/>
                <a:t>Slika</a:t>
              </a:r>
              <a:r>
                <a:rPr lang="en-US" dirty="0" smtClean="0"/>
                <a:t> </a:t>
              </a:r>
              <a:r>
                <a:rPr lang="en-US" dirty="0" err="1" smtClean="0"/>
                <a:t>kao</a:t>
              </a:r>
              <a:r>
                <a:rPr lang="en-US" dirty="0" smtClean="0"/>
                <a:t> </a:t>
              </a:r>
              <a:r>
                <a:rPr lang="en-US" dirty="0" err="1" smtClean="0"/>
                <a:t>sredstvo</a:t>
              </a:r>
              <a:r>
                <a:rPr lang="en-US" dirty="0" smtClean="0"/>
                <a:t> </a:t>
              </a:r>
              <a:r>
                <a:rPr lang="en-US" dirty="0" err="1" smtClean="0"/>
                <a:t>saop</a:t>
              </a:r>
              <a:r>
                <a:rPr lang="sr-Cyrl-CS" dirty="0" smtClean="0"/>
                <a:t>š</a:t>
              </a:r>
              <a:r>
                <a:rPr lang="en-US" dirty="0" err="1" smtClean="0"/>
                <a:t>tavanja</a:t>
              </a:r>
              <a:r>
                <a:rPr lang="en-US" dirty="0" smtClean="0"/>
                <a:t> </a:t>
              </a:r>
              <a:r>
                <a:rPr lang="en-US" dirty="0" err="1" smtClean="0"/>
                <a:t>arhitektonske</a:t>
              </a:r>
              <a:r>
                <a:rPr lang="en-US" dirty="0" smtClean="0"/>
                <a:t> </a:t>
              </a:r>
              <a:r>
                <a:rPr lang="en-US" dirty="0" err="1" smtClean="0"/>
                <a:t>ideje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2300" y="36773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4</a:t>
              </a:r>
              <a:r>
                <a:rPr lang="en-US" b="1" dirty="0" smtClean="0"/>
                <a:t>: </a:t>
              </a:r>
              <a:r>
                <a:rPr lang="sr-Latn-CS" dirty="0" smtClean="0"/>
                <a:t>Preciznost i brzina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2300" y="4032935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5</a:t>
              </a:r>
              <a:r>
                <a:rPr lang="en-US" b="1" dirty="0" smtClean="0"/>
                <a:t>: </a:t>
              </a:r>
              <a:r>
                <a:rPr lang="en-US" dirty="0" err="1" smtClean="0"/>
                <a:t>Crte</a:t>
              </a:r>
              <a:r>
                <a:rPr lang="sr-Cyrl-CS" dirty="0" smtClean="0"/>
                <a:t>ž </a:t>
              </a:r>
              <a:r>
                <a:rPr lang="en-US" dirty="0" err="1" smtClean="0"/>
                <a:t>kao</a:t>
              </a:r>
              <a:r>
                <a:rPr lang="en-US" dirty="0" smtClean="0"/>
                <a:t> document </a:t>
              </a:r>
              <a:r>
                <a:rPr lang="en-US" dirty="0" err="1" smtClean="0"/>
                <a:t>i</a:t>
              </a:r>
              <a:r>
                <a:rPr lang="en-US" dirty="0" smtClean="0"/>
                <a:t> </a:t>
              </a:r>
              <a:r>
                <a:rPr lang="en-US" dirty="0" err="1" smtClean="0"/>
                <a:t>sredstvo</a:t>
              </a:r>
              <a:r>
                <a:rPr lang="en-US" dirty="0" smtClean="0"/>
                <a:t> </a:t>
              </a:r>
              <a:r>
                <a:rPr lang="en-US" dirty="0" err="1" smtClean="0"/>
                <a:t>saop</a:t>
              </a:r>
              <a:r>
                <a:rPr lang="sr-Cyrl-CS" dirty="0" smtClean="0"/>
                <a:t>š</a:t>
              </a:r>
              <a:r>
                <a:rPr lang="en-US" dirty="0" err="1" smtClean="0"/>
                <a:t>tavanja</a:t>
              </a:r>
              <a:r>
                <a:rPr lang="en-US" dirty="0" smtClean="0"/>
                <a:t> </a:t>
              </a:r>
              <a:r>
                <a:rPr lang="en-US" dirty="0" err="1" smtClean="0"/>
                <a:t>arhitektonske</a:t>
              </a:r>
              <a:r>
                <a:rPr lang="en-US" dirty="0" smtClean="0"/>
                <a:t> </a:t>
              </a:r>
              <a:r>
                <a:rPr lang="en-US" dirty="0" err="1" smtClean="0"/>
                <a:t>ideje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2300" y="4758205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6</a:t>
              </a:r>
              <a:r>
                <a:rPr lang="en-US" b="1" dirty="0" smtClean="0"/>
                <a:t>: </a:t>
              </a:r>
              <a:r>
                <a:rPr lang="en-US" dirty="0" err="1" smtClean="0"/>
                <a:t>Efikasnost</a:t>
              </a:r>
              <a:r>
                <a:rPr lang="en-US" dirty="0" smtClean="0"/>
                <a:t> u </a:t>
              </a:r>
              <a:r>
                <a:rPr lang="en-US" dirty="0" err="1" smtClean="0"/>
                <a:t>izmenama</a:t>
              </a:r>
              <a:r>
                <a:rPr lang="en-US" dirty="0" smtClean="0"/>
                <a:t> </a:t>
              </a:r>
              <a:r>
                <a:rPr lang="en-US" dirty="0" err="1" smtClean="0"/>
                <a:t>tokom</a:t>
              </a:r>
              <a:r>
                <a:rPr lang="en-US" dirty="0" smtClean="0"/>
                <a:t> </a:t>
              </a:r>
              <a:r>
                <a:rPr lang="en-US" dirty="0" err="1" smtClean="0"/>
                <a:t>procesa</a:t>
              </a:r>
              <a:r>
                <a:rPr lang="en-US" dirty="0" smtClean="0"/>
                <a:t> </a:t>
              </a:r>
              <a:r>
                <a:rPr lang="en-US" dirty="0" err="1" smtClean="0"/>
                <a:t>projektovanja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953000" y="1899336"/>
              <a:ext cx="43815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7</a:t>
              </a:r>
              <a:r>
                <a:rPr lang="en-US" b="1" dirty="0" smtClean="0"/>
                <a:t>:</a:t>
              </a:r>
              <a:r>
                <a:rPr lang="sr-Latn-RS" b="1" dirty="0" smtClean="0"/>
                <a:t> </a:t>
              </a:r>
              <a:r>
                <a:rPr lang="sr-Latn-RS" dirty="0" smtClean="0"/>
                <a:t>Model kao sistem informacija i sredstvo saopštavanja arhitektonske ideje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78400" y="2665802"/>
              <a:ext cx="32131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8</a:t>
              </a:r>
              <a:r>
                <a:rPr lang="en-US" b="1" dirty="0" smtClean="0"/>
                <a:t>: </a:t>
              </a:r>
              <a:r>
                <a:rPr lang="sr-Latn-CS" dirty="0" smtClean="0"/>
                <a:t>Objektno orijentisani CAAD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78400" y="3275402"/>
              <a:ext cx="3556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9</a:t>
              </a:r>
              <a:r>
                <a:rPr lang="en-US" b="1" dirty="0" smtClean="0"/>
                <a:t>: </a:t>
              </a:r>
              <a:r>
                <a:rPr lang="sr-Latn-RS" dirty="0" smtClean="0"/>
                <a:t>BIM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78400" y="3808802"/>
              <a:ext cx="3746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10: </a:t>
              </a:r>
              <a:r>
                <a:rPr lang="sr-Latn-RS" dirty="0" smtClean="0"/>
                <a:t>Integrisano projektovanje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78400" y="4266002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11</a:t>
              </a:r>
              <a:r>
                <a:rPr lang="en-US" b="1" dirty="0" smtClean="0"/>
                <a:t>: </a:t>
              </a:r>
              <a:r>
                <a:rPr lang="sr-Latn-CS" dirty="0" smtClean="0"/>
                <a:t>Interoperabilnost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78400" y="4723202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12</a:t>
              </a:r>
              <a:r>
                <a:rPr lang="en-US" b="1" dirty="0" smtClean="0"/>
                <a:t>: </a:t>
              </a:r>
              <a:r>
                <a:rPr lang="sr-Latn-CS" dirty="0" smtClean="0"/>
                <a:t>NURBS modeliranje</a:t>
              </a:r>
              <a:endParaRPr lang="en-US" dirty="0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Principi</a:t>
            </a: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88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33800" y="5638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Primeri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studentskih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radova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Zadatak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br. 5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805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7" t="9129" r="8808"/>
          <a:stretch/>
        </p:blipFill>
        <p:spPr bwMode="auto">
          <a:xfrm>
            <a:off x="2667000" y="173318"/>
            <a:ext cx="6134100" cy="8780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607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9364" r="8426"/>
          <a:stretch/>
        </p:blipFill>
        <p:spPr bwMode="auto">
          <a:xfrm>
            <a:off x="2743200" y="284662"/>
            <a:ext cx="6083491" cy="8647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300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t="22444" r="2239" b="13643"/>
          <a:stretch/>
        </p:blipFill>
        <p:spPr bwMode="auto">
          <a:xfrm>
            <a:off x="228599" y="1793542"/>
            <a:ext cx="8725205" cy="6100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289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elearning.amres.ac.rs/moodle/pluginfile.php/13216/mod_forum/attachment/19203/poste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138" y="152400"/>
            <a:ext cx="6204262" cy="8776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967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elearning.amres.ac.rs/moodle/pluginfile.php/13216/mod_forum/attachment/19170/predloz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7178"/>
            <a:ext cx="6181725" cy="8689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160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 t="22295" r="2087" b="13495"/>
          <a:stretch/>
        </p:blipFill>
        <p:spPr bwMode="auto">
          <a:xfrm>
            <a:off x="76199" y="1676400"/>
            <a:ext cx="8935705" cy="6266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450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9215" r="8611"/>
          <a:stretch/>
        </p:blipFill>
        <p:spPr bwMode="auto">
          <a:xfrm>
            <a:off x="2590800" y="144610"/>
            <a:ext cx="6249539" cy="8877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39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33800" y="5638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GB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Zadatak</a:t>
            </a:r>
            <a:r>
              <a:rPr lang="en-GB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Matematika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arhitekturi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5638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Beograd 2012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9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840568"/>
            <a:ext cx="7772400" cy="538903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en-US" sz="2800" b="1" noProof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Zadatak</a:t>
            </a:r>
            <a:endParaRPr lang="en-US" sz="28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800" dirty="0" smtClean="0"/>
              <a:t>Na </a:t>
            </a:r>
            <a:r>
              <a:rPr lang="en-US" sz="2800" dirty="0" err="1"/>
              <a:t>osnovu</a:t>
            </a:r>
            <a:r>
              <a:rPr lang="en-US" sz="2800" dirty="0"/>
              <a:t> </a:t>
            </a:r>
            <a:r>
              <a:rPr lang="en-US" sz="2800" dirty="0" err="1"/>
              <a:t>jedne</a:t>
            </a:r>
            <a:r>
              <a:rPr lang="en-US" sz="2800" dirty="0"/>
              <a:t> od </a:t>
            </a:r>
            <a:r>
              <a:rPr lang="en-US" sz="2800" dirty="0" err="1"/>
              <a:t>tema</a:t>
            </a:r>
            <a:r>
              <a:rPr lang="en-US" sz="2800" dirty="0"/>
              <a:t> </a:t>
            </a:r>
            <a:r>
              <a:rPr lang="en-US" sz="2800" dirty="0" err="1"/>
              <a:t>obradjenih</a:t>
            </a:r>
            <a:r>
              <a:rPr lang="en-US" sz="2800" dirty="0"/>
              <a:t> </a:t>
            </a:r>
            <a:r>
              <a:rPr lang="en-US" sz="2800" dirty="0" err="1"/>
              <a:t>tokom</a:t>
            </a:r>
            <a:r>
              <a:rPr lang="en-US" sz="2800" dirty="0"/>
              <a:t> </a:t>
            </a:r>
            <a:r>
              <a:rPr lang="en-US" sz="2800" dirty="0" err="1"/>
              <a:t>semestra</a:t>
            </a:r>
            <a:r>
              <a:rPr lang="en-US" sz="2800" dirty="0"/>
              <a:t>, </a:t>
            </a:r>
            <a:r>
              <a:rPr lang="en-US" sz="2800" dirty="0" err="1"/>
              <a:t>napraviti</a:t>
            </a:r>
            <a:r>
              <a:rPr lang="en-US" sz="2800" dirty="0"/>
              <a:t> (</a:t>
            </a:r>
            <a:r>
              <a:rPr lang="en-US" sz="2800" dirty="0" err="1"/>
              <a:t>matematičko</a:t>
            </a:r>
            <a:r>
              <a:rPr lang="en-US" sz="2800" dirty="0"/>
              <a:t>) </a:t>
            </a:r>
            <a:r>
              <a:rPr lang="en-US" sz="2800" dirty="0" err="1"/>
              <a:t>istraživanje</a:t>
            </a:r>
            <a:r>
              <a:rPr lang="en-US" sz="2800" dirty="0"/>
              <a:t> </a:t>
            </a:r>
            <a:r>
              <a:rPr lang="en-US" sz="2800" dirty="0" err="1"/>
              <a:t>klase</a:t>
            </a:r>
            <a:r>
              <a:rPr lang="en-US" sz="2800" dirty="0"/>
              <a:t> </a:t>
            </a:r>
            <a:r>
              <a:rPr lang="en-US" sz="2800" dirty="0" err="1"/>
              <a:t>parametarski</a:t>
            </a:r>
            <a:r>
              <a:rPr lang="en-US" sz="2800" dirty="0"/>
              <a:t> </a:t>
            </a:r>
            <a:r>
              <a:rPr lang="en-US" sz="2800" dirty="0" err="1"/>
              <a:t>definisanih</a:t>
            </a:r>
            <a:r>
              <a:rPr lang="en-US" sz="2800" dirty="0"/>
              <a:t> </a:t>
            </a:r>
            <a:r>
              <a:rPr lang="en-US" sz="2800" dirty="0" err="1"/>
              <a:t>geometrijskih</a:t>
            </a:r>
            <a:r>
              <a:rPr lang="en-US" sz="2800" dirty="0"/>
              <a:t> </a:t>
            </a:r>
            <a:r>
              <a:rPr lang="en-US" sz="2800" dirty="0" err="1"/>
              <a:t>elemenata</a:t>
            </a:r>
            <a:r>
              <a:rPr lang="en-US" sz="2800" dirty="0"/>
              <a:t>. </a:t>
            </a:r>
            <a:r>
              <a:rPr lang="en-US" sz="2800" dirty="0" err="1"/>
              <a:t>Objasniti</a:t>
            </a:r>
            <a:r>
              <a:rPr lang="en-US" sz="2800" dirty="0"/>
              <a:t> i </a:t>
            </a:r>
            <a:r>
              <a:rPr lang="en-US" sz="2800" dirty="0" err="1"/>
              <a:t>prikazati</a:t>
            </a:r>
            <a:r>
              <a:rPr lang="en-US" sz="2800" dirty="0"/>
              <a:t> </a:t>
            </a:r>
            <a:r>
              <a:rPr lang="en-US" sz="2800" dirty="0" err="1"/>
              <a:t>potencijal</a:t>
            </a:r>
            <a:r>
              <a:rPr lang="en-US" sz="2800" dirty="0"/>
              <a:t> </a:t>
            </a:r>
            <a:r>
              <a:rPr lang="en-US" sz="2800" dirty="0" err="1"/>
              <a:t>ovakvih</a:t>
            </a:r>
            <a:r>
              <a:rPr lang="en-US" sz="2800" dirty="0"/>
              <a:t> </a:t>
            </a:r>
            <a:r>
              <a:rPr lang="en-US" sz="2800" dirty="0" err="1"/>
              <a:t>elemenata</a:t>
            </a:r>
            <a:r>
              <a:rPr lang="en-US" sz="2800" dirty="0"/>
              <a:t> da </a:t>
            </a:r>
            <a:r>
              <a:rPr lang="en-US" sz="2800" dirty="0" err="1"/>
              <a:t>postanu</a:t>
            </a:r>
            <a:r>
              <a:rPr lang="en-US" sz="2800" dirty="0"/>
              <a:t> forma </a:t>
            </a:r>
            <a:r>
              <a:rPr lang="en-US" sz="2800" dirty="0" err="1"/>
              <a:t>značajne</a:t>
            </a:r>
            <a:r>
              <a:rPr lang="en-US" sz="2800" dirty="0"/>
              <a:t> </a:t>
            </a:r>
            <a:r>
              <a:rPr lang="en-US" sz="2800" dirty="0" err="1"/>
              <a:t>arhitektonike</a:t>
            </a:r>
            <a:r>
              <a:rPr lang="en-US" sz="2800" dirty="0"/>
              <a:t> (</a:t>
            </a:r>
            <a:r>
              <a:rPr lang="en-US" sz="2800" dirty="0" err="1"/>
              <a:t>enterijerski</a:t>
            </a:r>
            <a:r>
              <a:rPr lang="en-US" sz="2800" dirty="0"/>
              <a:t> element, </a:t>
            </a:r>
            <a:r>
              <a:rPr lang="en-US" sz="2800" dirty="0" err="1"/>
              <a:t>deo</a:t>
            </a:r>
            <a:r>
              <a:rPr lang="en-US" sz="2800" dirty="0"/>
              <a:t> </a:t>
            </a:r>
            <a:r>
              <a:rPr lang="en-US" sz="2800" dirty="0" err="1"/>
              <a:t>arhitektonskog</a:t>
            </a:r>
            <a:r>
              <a:rPr lang="en-US" sz="2800" dirty="0"/>
              <a:t> </a:t>
            </a:r>
            <a:r>
              <a:rPr lang="en-US" sz="2800" dirty="0" err="1"/>
              <a:t>objekta</a:t>
            </a:r>
            <a:r>
              <a:rPr lang="en-US" sz="2800" dirty="0"/>
              <a:t>, </a:t>
            </a:r>
            <a:r>
              <a:rPr lang="en-US" sz="2800" dirty="0" err="1"/>
              <a:t>arhitektonski</a:t>
            </a:r>
            <a:r>
              <a:rPr lang="en-US" sz="2800" dirty="0"/>
              <a:t> </a:t>
            </a:r>
            <a:r>
              <a:rPr lang="en-US" sz="2800" dirty="0" err="1"/>
              <a:t>objekat</a:t>
            </a:r>
            <a:r>
              <a:rPr lang="en-US" sz="2800" dirty="0"/>
              <a:t>, </a:t>
            </a:r>
            <a:r>
              <a:rPr lang="en-US" sz="2800" dirty="0" err="1"/>
              <a:t>instalacija</a:t>
            </a:r>
            <a:r>
              <a:rPr lang="en-US" sz="2800" dirty="0"/>
              <a:t> u </a:t>
            </a:r>
            <a:r>
              <a:rPr lang="en-US" sz="2800" dirty="0" err="1"/>
              <a:t>javnom</a:t>
            </a:r>
            <a:r>
              <a:rPr lang="en-US" sz="2800" dirty="0"/>
              <a:t> </a:t>
            </a:r>
            <a:r>
              <a:rPr lang="en-US" sz="2800" dirty="0" err="1"/>
              <a:t>prostoru</a:t>
            </a:r>
            <a:r>
              <a:rPr lang="en-US" sz="2800" dirty="0"/>
              <a:t>...).</a:t>
            </a:r>
          </a:p>
          <a:p>
            <a:r>
              <a:rPr lang="en-US" sz="2800" dirty="0" err="1"/>
              <a:t>Završni</a:t>
            </a:r>
            <a:r>
              <a:rPr lang="en-US" sz="2800" dirty="0"/>
              <a:t> rad </a:t>
            </a:r>
            <a:r>
              <a:rPr lang="en-US" sz="2800" dirty="0" err="1"/>
              <a:t>uraditi</a:t>
            </a:r>
            <a:r>
              <a:rPr lang="en-US" sz="2800" dirty="0"/>
              <a:t> u </a:t>
            </a:r>
            <a:r>
              <a:rPr lang="en-US" sz="2800" dirty="0" err="1"/>
              <a:t>obliku</a:t>
            </a:r>
            <a:r>
              <a:rPr lang="en-US" sz="2800" dirty="0"/>
              <a:t> </a:t>
            </a:r>
            <a:r>
              <a:rPr lang="en-US" sz="2800" dirty="0" err="1"/>
              <a:t>postera</a:t>
            </a:r>
            <a:r>
              <a:rPr lang="en-US" sz="2800" dirty="0"/>
              <a:t>, </a:t>
            </a:r>
            <a:r>
              <a:rPr lang="en-US" sz="2800" dirty="0" err="1"/>
              <a:t>prema</a:t>
            </a:r>
            <a:r>
              <a:rPr lang="en-US" sz="2800" dirty="0"/>
              <a:t> template-u </a:t>
            </a:r>
            <a:r>
              <a:rPr lang="en-US" sz="2800" dirty="0" err="1"/>
              <a:t>iz</a:t>
            </a:r>
            <a:r>
              <a:rPr lang="en-US" sz="2800" dirty="0"/>
              <a:t> </a:t>
            </a:r>
            <a:r>
              <a:rPr lang="en-US" sz="2800" dirty="0" err="1"/>
              <a:t>prošlog</a:t>
            </a:r>
            <a:r>
              <a:rPr lang="en-US" sz="2800" dirty="0"/>
              <a:t> </a:t>
            </a:r>
            <a:r>
              <a:rPr lang="en-US" sz="2800" dirty="0" err="1"/>
              <a:t>semestra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Preporučeni</a:t>
            </a:r>
            <a:r>
              <a:rPr lang="en-US" sz="2800" dirty="0"/>
              <a:t> </a:t>
            </a:r>
            <a:r>
              <a:rPr lang="en-US" sz="2800" dirty="0" err="1"/>
              <a:t>softver</a:t>
            </a:r>
            <a:r>
              <a:rPr lang="en-US" sz="2800" dirty="0"/>
              <a:t>: </a:t>
            </a:r>
            <a:r>
              <a:rPr lang="en-US" sz="2800" dirty="0">
                <a:hlinkClick r:id="rId2"/>
              </a:rPr>
              <a:t>Fun3D</a:t>
            </a:r>
            <a:r>
              <a:rPr lang="en-US" sz="2800" dirty="0"/>
              <a:t> (</a:t>
            </a:r>
            <a:r>
              <a:rPr lang="en-US" sz="2800" dirty="0" err="1"/>
              <a:t>omogućava</a:t>
            </a:r>
            <a:r>
              <a:rPr lang="en-US" sz="2800" dirty="0"/>
              <a:t> export u .</a:t>
            </a:r>
            <a:r>
              <a:rPr lang="en-US" sz="2800" dirty="0" err="1"/>
              <a:t>dxf</a:t>
            </a:r>
            <a:r>
              <a:rPr lang="en-US" sz="2800" dirty="0"/>
              <a:t> </a:t>
            </a:r>
            <a:r>
              <a:rPr lang="en-US" sz="2800" dirty="0" err="1"/>
              <a:t>formatu</a:t>
            </a:r>
            <a:r>
              <a:rPr lang="en-US" sz="2800" dirty="0"/>
              <a:t> i </a:t>
            </a:r>
            <a:r>
              <a:rPr lang="en-US" sz="2800" dirty="0" err="1"/>
              <a:t>vezu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CAAD </a:t>
            </a:r>
            <a:r>
              <a:rPr lang="en-US" sz="2800" dirty="0" err="1"/>
              <a:t>softverima</a:t>
            </a:r>
            <a:r>
              <a:rPr lang="en-US" sz="2800" dirty="0"/>
              <a:t>). </a:t>
            </a:r>
          </a:p>
          <a:p>
            <a:r>
              <a:rPr lang="en-US" sz="2800" dirty="0"/>
              <a:t>U </a:t>
            </a:r>
            <a:r>
              <a:rPr lang="en-US" sz="2800" dirty="0" err="1"/>
              <a:t>okviru</a:t>
            </a:r>
            <a:r>
              <a:rPr lang="en-US" sz="2800" dirty="0"/>
              <a:t> </a:t>
            </a:r>
            <a:r>
              <a:rPr lang="en-US" sz="2800" dirty="0" err="1"/>
              <a:t>ove</a:t>
            </a:r>
            <a:r>
              <a:rPr lang="en-US" sz="2800" dirty="0"/>
              <a:t> </a:t>
            </a:r>
            <a:r>
              <a:rPr lang="en-US" sz="2800" dirty="0" err="1"/>
              <a:t>teme</a:t>
            </a:r>
            <a:r>
              <a:rPr lang="en-US" sz="2800" dirty="0"/>
              <a:t> </a:t>
            </a:r>
            <a:r>
              <a:rPr lang="en-US" sz="2800" dirty="0" err="1"/>
              <a:t>priložiti</a:t>
            </a:r>
            <a:r>
              <a:rPr lang="en-US" sz="2800" dirty="0"/>
              <a:t> rad u .</a:t>
            </a:r>
            <a:r>
              <a:rPr lang="en-US" sz="2800" dirty="0" err="1"/>
              <a:t>pdf</a:t>
            </a:r>
            <a:r>
              <a:rPr lang="en-US" sz="2800" dirty="0"/>
              <a:t> </a:t>
            </a:r>
            <a:r>
              <a:rPr lang="en-US" sz="2800" dirty="0" err="1"/>
              <a:t>formatu</a:t>
            </a:r>
            <a:r>
              <a:rPr lang="en-US" sz="2800" dirty="0"/>
              <a:t>, </a:t>
            </a:r>
            <a:r>
              <a:rPr lang="en-US" sz="2800" dirty="0" err="1"/>
              <a:t>kao</a:t>
            </a:r>
            <a:r>
              <a:rPr lang="en-US" sz="2800" dirty="0"/>
              <a:t> i .jpg format </a:t>
            </a:r>
            <a:r>
              <a:rPr lang="en-US" sz="2800" dirty="0" err="1"/>
              <a:t>veličine</a:t>
            </a:r>
            <a:r>
              <a:rPr lang="en-US" sz="2800" dirty="0"/>
              <a:t> </a:t>
            </a:r>
            <a:r>
              <a:rPr lang="en-US" sz="2800" dirty="0" smtClean="0"/>
              <a:t>200/285 </a:t>
            </a:r>
            <a:r>
              <a:rPr lang="en-US" sz="2800" dirty="0" err="1"/>
              <a:t>piksela</a:t>
            </a:r>
            <a:r>
              <a:rPr lang="en-US" sz="28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505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elearning.amres.ac.rs/moodle/pluginfile.php/4019/mod_forum/attachment/10703/poster_ca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462" y="304800"/>
            <a:ext cx="6032938" cy="853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59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elearning.amres.ac.rs/moodle/pluginfile.php/4019/mod_forum/attachment/10680/m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468"/>
            <a:ext cx="6076293" cy="8595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065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elearning.amres.ac.rs/moodle/pluginfile.php/4019/mod_forum/attachment/10676/ma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6191250" cy="8667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051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elearning.amres.ac.rs/moodle/pluginfile.php/4019/mod_forum/attachment/10795/matasaj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6191250" cy="866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5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milicaiii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4516"/>
            <a:ext cx="5962650" cy="8434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358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33800" y="5638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GB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Zadatak</a:t>
            </a:r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CAAD-a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90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222</Words>
  <Application>Microsoft Office PowerPoint</Application>
  <PresentationFormat>Custom</PresentationFormat>
  <Paragraphs>33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Mirjana</dc:creator>
  <cp:lastModifiedBy>Mirjana Devetaković</cp:lastModifiedBy>
  <cp:revision>203</cp:revision>
  <dcterms:created xsi:type="dcterms:W3CDTF">2011-05-23T14:39:04Z</dcterms:created>
  <dcterms:modified xsi:type="dcterms:W3CDTF">2012-05-25T11:33:24Z</dcterms:modified>
</cp:coreProperties>
</file>