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E0D57-4D44-482D-A161-8DCBDD3CAF6C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2B003-B928-4A5E-AB54-3F7352C8C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728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E0D57-4D44-482D-A161-8DCBDD3CAF6C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2B003-B928-4A5E-AB54-3F7352C8C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426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E0D57-4D44-482D-A161-8DCBDD3CAF6C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2B003-B928-4A5E-AB54-3F7352C8C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0917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E0D57-4D44-482D-A161-8DCBDD3CAF6C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2B003-B928-4A5E-AB54-3F7352C8CE2A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72605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E0D57-4D44-482D-A161-8DCBDD3CAF6C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2B003-B928-4A5E-AB54-3F7352C8C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3259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E0D57-4D44-482D-A161-8DCBDD3CAF6C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2B003-B928-4A5E-AB54-3F7352C8C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2034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E0D57-4D44-482D-A161-8DCBDD3CAF6C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2B003-B928-4A5E-AB54-3F7352C8C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478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E0D57-4D44-482D-A161-8DCBDD3CAF6C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2B003-B928-4A5E-AB54-3F7352C8C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9178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E0D57-4D44-482D-A161-8DCBDD3CAF6C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2B003-B928-4A5E-AB54-3F7352C8C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465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E0D57-4D44-482D-A161-8DCBDD3CAF6C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2B003-B928-4A5E-AB54-3F7352C8C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309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E0D57-4D44-482D-A161-8DCBDD3CAF6C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2B003-B928-4A5E-AB54-3F7352C8C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57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E0D57-4D44-482D-A161-8DCBDD3CAF6C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2B003-B928-4A5E-AB54-3F7352C8C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624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E0D57-4D44-482D-A161-8DCBDD3CAF6C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2B003-B928-4A5E-AB54-3F7352C8C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22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E0D57-4D44-482D-A161-8DCBDD3CAF6C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2B003-B928-4A5E-AB54-3F7352C8C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52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E0D57-4D44-482D-A161-8DCBDD3CAF6C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2B003-B928-4A5E-AB54-3F7352C8C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63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E0D57-4D44-482D-A161-8DCBDD3CAF6C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2B003-B928-4A5E-AB54-3F7352C8C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176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E0D57-4D44-482D-A161-8DCBDD3CAF6C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2B003-B928-4A5E-AB54-3F7352C8C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773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C7E0D57-4D44-482D-A161-8DCBDD3CAF6C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C92B003-B928-4A5E-AB54-3F7352C8C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244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Latn-RS" sz="5400" b="1" cap="none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UVOD U SAOBRAĆAJ I TRANSPORT</a:t>
            </a:r>
            <a:endParaRPr lang="en-US" sz="5400" b="1" cap="none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Latn-R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UPUTSTVO ZA SEMINARSKI RAD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2161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4000" b="1" cap="none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STRUKTURA SEMINARSKOG RADA </a:t>
            </a:r>
            <a:endParaRPr lang="en-US" sz="4000" b="1" cap="none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798983"/>
            <a:ext cx="10363826" cy="474096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sr-Latn-RS" sz="2800" b="1" dirty="0" smtClean="0">
                <a:solidFill>
                  <a:srgbClr val="FF0000"/>
                </a:solidFill>
              </a:rPr>
              <a:t>Seminarski rad treba da sadrži:</a:t>
            </a:r>
          </a:p>
          <a:p>
            <a:pPr>
              <a:buFontTx/>
              <a:buChar char="-"/>
            </a:pPr>
            <a:r>
              <a:rPr lang="sr-Latn-RS" dirty="0" smtClean="0"/>
              <a:t>Naslovnu stranu</a:t>
            </a:r>
          </a:p>
          <a:p>
            <a:pPr>
              <a:buFontTx/>
              <a:buChar char="-"/>
            </a:pPr>
            <a:r>
              <a:rPr lang="sr-Latn-RS" dirty="0" smtClean="0"/>
              <a:t>Sadržaj</a:t>
            </a:r>
          </a:p>
          <a:p>
            <a:pPr>
              <a:buFontTx/>
              <a:buChar char="-"/>
            </a:pPr>
            <a:r>
              <a:rPr lang="sr-Latn-RS" dirty="0" smtClean="0"/>
              <a:t>Uvod </a:t>
            </a:r>
          </a:p>
          <a:p>
            <a:pPr>
              <a:buFontTx/>
              <a:buChar char="-"/>
            </a:pPr>
            <a:r>
              <a:rPr lang="sr-Latn-RS" dirty="0" smtClean="0"/>
              <a:t>Razradu</a:t>
            </a:r>
          </a:p>
          <a:p>
            <a:pPr>
              <a:buFontTx/>
              <a:buChar char="-"/>
            </a:pPr>
            <a:r>
              <a:rPr lang="sr-Latn-RS" dirty="0" smtClean="0"/>
              <a:t>Obradu teme</a:t>
            </a:r>
          </a:p>
          <a:p>
            <a:pPr>
              <a:buFontTx/>
              <a:buChar char="-"/>
            </a:pPr>
            <a:r>
              <a:rPr lang="sr-Latn-RS" dirty="0" smtClean="0"/>
              <a:t>Zaključak</a:t>
            </a:r>
          </a:p>
          <a:p>
            <a:pPr>
              <a:buFontTx/>
              <a:buChar char="-"/>
            </a:pPr>
            <a:r>
              <a:rPr lang="sr-Latn-RS" dirty="0" smtClean="0"/>
              <a:t>Literaturu i </a:t>
            </a:r>
          </a:p>
          <a:p>
            <a:pPr>
              <a:buFontTx/>
              <a:buChar char="-"/>
            </a:pPr>
            <a:r>
              <a:rPr lang="sr-Latn-RS" dirty="0" smtClean="0"/>
              <a:t>Priloge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14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4000" b="1" cap="none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STRUKTURA SEMINARSKOG RADA </a:t>
            </a:r>
            <a:endParaRPr lang="en-US" sz="4000" b="1" cap="none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798983"/>
            <a:ext cx="10363826" cy="474096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sr-Latn-RS" sz="2800" b="1" dirty="0" smtClean="0">
                <a:solidFill>
                  <a:srgbClr val="FF0000"/>
                </a:solidFill>
              </a:rPr>
              <a:t>Naslovna strana sadrži:</a:t>
            </a:r>
          </a:p>
          <a:p>
            <a:pPr>
              <a:buFontTx/>
              <a:buChar char="-"/>
            </a:pPr>
            <a:r>
              <a:rPr lang="sr-Latn-RS" dirty="0" smtClean="0"/>
              <a:t>Naziv akademije</a:t>
            </a:r>
          </a:p>
          <a:p>
            <a:pPr>
              <a:buFontTx/>
              <a:buChar char="-"/>
            </a:pPr>
            <a:r>
              <a:rPr lang="sr-Latn-RS" dirty="0" smtClean="0"/>
              <a:t>Naziv odseka </a:t>
            </a:r>
          </a:p>
          <a:p>
            <a:pPr>
              <a:buFontTx/>
              <a:buChar char="-"/>
            </a:pPr>
            <a:r>
              <a:rPr lang="sr-Latn-RS" dirty="0" smtClean="0"/>
              <a:t>Naziv teme seminarskog rada</a:t>
            </a:r>
          </a:p>
          <a:p>
            <a:pPr>
              <a:buFontTx/>
              <a:buChar char="-"/>
            </a:pPr>
            <a:r>
              <a:rPr lang="sr-Latn-RS" dirty="0" smtClean="0"/>
              <a:t>Naziv vrste rada (Seminarski rad) i naziv predmeta</a:t>
            </a:r>
          </a:p>
          <a:p>
            <a:pPr>
              <a:buFontTx/>
              <a:buChar char="-"/>
            </a:pPr>
            <a:r>
              <a:rPr lang="sr-Latn-RS" dirty="0" smtClean="0"/>
              <a:t>Ime i prezime studenta i broj indeksa</a:t>
            </a:r>
          </a:p>
          <a:p>
            <a:pPr>
              <a:buFontTx/>
              <a:buChar char="-"/>
            </a:pPr>
            <a:r>
              <a:rPr lang="sr-Latn-RS" dirty="0" smtClean="0"/>
              <a:t>Ime i prezime nastavnika- mentora</a:t>
            </a:r>
          </a:p>
          <a:p>
            <a:pPr>
              <a:buFontTx/>
              <a:buChar char="-"/>
            </a:pPr>
            <a:r>
              <a:rPr lang="sr-Latn-RS" dirty="0" smtClean="0"/>
              <a:t>Mesto, mesec i godina izrade</a:t>
            </a:r>
          </a:p>
        </p:txBody>
      </p:sp>
    </p:spTree>
    <p:extLst>
      <p:ext uri="{BB962C8B-B14F-4D97-AF65-F5344CB8AC3E}">
        <p14:creationId xmlns:p14="http://schemas.microsoft.com/office/powerpoint/2010/main" val="67009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1596177"/>
          </a:xfrm>
        </p:spPr>
        <p:txBody>
          <a:bodyPr>
            <a:normAutofit/>
          </a:bodyPr>
          <a:lstStyle/>
          <a:p>
            <a:r>
              <a:rPr lang="sr-Latn-RS" sz="4000" b="1" cap="none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FORMA SEMINARSKOG RADA </a:t>
            </a:r>
            <a:endParaRPr lang="en-US" sz="4000" b="1" cap="none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103243"/>
            <a:ext cx="10363826" cy="543670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sr-Latn-RS" dirty="0" smtClean="0"/>
              <a:t>- </a:t>
            </a:r>
            <a:r>
              <a:rPr lang="sr-Latn-RS" sz="2400" b="1" dirty="0" smtClean="0"/>
              <a:t>Obim rada</a:t>
            </a:r>
            <a:r>
              <a:rPr lang="sr-Latn-RS" dirty="0" smtClean="0"/>
              <a:t>: 10-15 strana</a:t>
            </a:r>
          </a:p>
          <a:p>
            <a:pPr>
              <a:buFontTx/>
              <a:buChar char="-"/>
            </a:pPr>
            <a:r>
              <a:rPr lang="sr-Latn-RS" sz="2400" b="1" dirty="0" smtClean="0"/>
              <a:t>Format </a:t>
            </a:r>
            <a:r>
              <a:rPr lang="sr-Latn-RS" sz="2400" b="1" dirty="0"/>
              <a:t>teksta</a:t>
            </a:r>
            <a:r>
              <a:rPr lang="sr-Latn-RS" dirty="0" smtClean="0"/>
              <a:t>: veličina strane A4 </a:t>
            </a:r>
            <a:r>
              <a:rPr lang="sr-Latn-RS" dirty="0"/>
              <a:t>(210x297 mm</a:t>
            </a:r>
            <a:r>
              <a:rPr lang="sr-Latn-RS" dirty="0" smtClean="0"/>
              <a:t>); margine sve po </a:t>
            </a:r>
            <a:r>
              <a:rPr lang="sr-Latn-RS" dirty="0"/>
              <a:t>2,54 </a:t>
            </a:r>
            <a:r>
              <a:rPr lang="sr-Latn-RS" dirty="0" smtClean="0"/>
              <a:t>cm; font Times New Roman </a:t>
            </a:r>
            <a:r>
              <a:rPr lang="sr-Latn-RS" dirty="0"/>
              <a:t>12, </a:t>
            </a:r>
            <a:r>
              <a:rPr lang="sr-Latn-RS" dirty="0" smtClean="0"/>
              <a:t>ćirilica; poravnanje sa obe margine (justify</a:t>
            </a:r>
            <a:r>
              <a:rPr lang="sr-Latn-RS" dirty="0"/>
              <a:t>).</a:t>
            </a:r>
            <a:endParaRPr lang="sr-Latn-RS" cap="small" dirty="0" smtClean="0"/>
          </a:p>
          <a:p>
            <a:pPr>
              <a:buFontTx/>
              <a:buChar char="-"/>
            </a:pPr>
            <a:r>
              <a:rPr lang="sr-Latn-RS" sz="2400" b="1" dirty="0" smtClean="0"/>
              <a:t>Naslovna strana treba da sadrži osnovne podatke u formatu: </a:t>
            </a:r>
            <a:r>
              <a:rPr lang="sr-Latn-RS" dirty="0" smtClean="0">
                <a:solidFill>
                  <a:srgbClr val="FF0000"/>
                </a:solidFill>
              </a:rPr>
              <a:t>naziv akademija i odseka </a:t>
            </a:r>
            <a:r>
              <a:rPr lang="sr-Latn-RS" dirty="0" smtClean="0"/>
              <a:t>(center, font 16, bold, velika slova); </a:t>
            </a:r>
            <a:r>
              <a:rPr lang="sr-Latn-RS" dirty="0" smtClean="0">
                <a:solidFill>
                  <a:srgbClr val="FF0000"/>
                </a:solidFill>
              </a:rPr>
              <a:t>naziv rada</a:t>
            </a:r>
            <a:r>
              <a:rPr lang="sr-Latn-RS" dirty="0" smtClean="0"/>
              <a:t> (center, font 18, bold, velika slova);</a:t>
            </a:r>
            <a:r>
              <a:rPr lang="sr-Latn-RS" dirty="0" smtClean="0">
                <a:solidFill>
                  <a:srgbClr val="FF0000"/>
                </a:solidFill>
              </a:rPr>
              <a:t>seminarski rad i naziv predmeta </a:t>
            </a:r>
            <a:r>
              <a:rPr lang="sr-Latn-RS" dirty="0" smtClean="0"/>
              <a:t>(center,font 14, bold, mala slova, ispod naslova rada); </a:t>
            </a:r>
            <a:r>
              <a:rPr lang="sr-Latn-RS" dirty="0" smtClean="0">
                <a:solidFill>
                  <a:srgbClr val="FF0000"/>
                </a:solidFill>
              </a:rPr>
              <a:t>ime nastavnika – mentora </a:t>
            </a:r>
            <a:r>
              <a:rPr lang="sr-Latn-RS" dirty="0" smtClean="0"/>
              <a:t>(left, font 14, bold, mala slova); </a:t>
            </a:r>
            <a:r>
              <a:rPr lang="sr-Latn-RS" dirty="0" smtClean="0">
                <a:solidFill>
                  <a:srgbClr val="FF0000"/>
                </a:solidFill>
              </a:rPr>
              <a:t>ime kandidata i broj indeksa </a:t>
            </a:r>
            <a:r>
              <a:rPr lang="sr-Latn-RS" dirty="0" smtClean="0"/>
              <a:t>(right, font 14, bold, mala slova);</a:t>
            </a:r>
            <a:r>
              <a:rPr lang="sr-Latn-RS" dirty="0" smtClean="0">
                <a:solidFill>
                  <a:srgbClr val="FF0000"/>
                </a:solidFill>
              </a:rPr>
              <a:t>mesec, mesto i godina izrade seminarskog rada </a:t>
            </a:r>
            <a:r>
              <a:rPr lang="sr-Latn-RS" dirty="0" smtClean="0"/>
              <a:t>(center, font 14, bold, mala slova).</a:t>
            </a:r>
          </a:p>
          <a:p>
            <a:pPr>
              <a:buFontTx/>
              <a:buChar char="-"/>
            </a:pPr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369402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1596177"/>
          </a:xfrm>
        </p:spPr>
        <p:txBody>
          <a:bodyPr>
            <a:normAutofit/>
          </a:bodyPr>
          <a:lstStyle/>
          <a:p>
            <a:r>
              <a:rPr lang="sr-Latn-RS" sz="4000" b="1" cap="none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FORMA SEMINARSKOG RADA </a:t>
            </a:r>
            <a:endParaRPr lang="en-US" sz="4000" b="1" cap="none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103243"/>
            <a:ext cx="10363826" cy="543670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sr-Latn-RS" sz="2400" b="1" dirty="0" smtClean="0"/>
              <a:t>Slike, tabele i grafikoni: </a:t>
            </a:r>
          </a:p>
          <a:p>
            <a:pPr>
              <a:buFontTx/>
              <a:buChar char="-"/>
            </a:pPr>
            <a:r>
              <a:rPr lang="sr-Latn-RS" dirty="0" smtClean="0"/>
              <a:t>Slike, tabele i grafikoni u seminarskom radu moraju biti naslovljene i numerisane redom kako se pojavljuju u radu. </a:t>
            </a:r>
          </a:p>
          <a:p>
            <a:pPr>
              <a:buFontTx/>
              <a:buChar char="-"/>
            </a:pPr>
            <a:r>
              <a:rPr lang="sr-Latn-RS" dirty="0" smtClean="0"/>
              <a:t>Naslov tabela pisati iznad, a slika i grafikona iznad (font times new roman 12)</a:t>
            </a:r>
          </a:p>
          <a:p>
            <a:pPr>
              <a:buFontTx/>
              <a:buChar char="-"/>
            </a:pPr>
            <a:endParaRPr lang="sr-Latn-RS" dirty="0" smtClean="0"/>
          </a:p>
          <a:p>
            <a:pPr>
              <a:buFontTx/>
              <a:buChar char="-"/>
            </a:pPr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1865906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73</TotalTime>
  <Words>264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Tw Cen MT</vt:lpstr>
      <vt:lpstr>Droplet</vt:lpstr>
      <vt:lpstr>UVOD U SAOBRAĆAJ I TRANSPORT</vt:lpstr>
      <vt:lpstr>STRUKTURA SEMINARSKOG RADA </vt:lpstr>
      <vt:lpstr>STRUKTURA SEMINARSKOG RADA </vt:lpstr>
      <vt:lpstr>FORMA SEMINARSKOG RADA </vt:lpstr>
      <vt:lpstr>FORMA SEMINARSKOG RADA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UVOD U SAOBRAĆAJ I TRANSPORT</dc:title>
  <dc:creator>Aleksandar Popović</dc:creator>
  <cp:lastModifiedBy>Aleksandar Popović</cp:lastModifiedBy>
  <cp:revision>8</cp:revision>
  <dcterms:created xsi:type="dcterms:W3CDTF">2024-03-04T20:30:15Z</dcterms:created>
  <dcterms:modified xsi:type="dcterms:W3CDTF">2024-03-04T21:43:55Z</dcterms:modified>
</cp:coreProperties>
</file>