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s/slide34.xml" ContentType="application/vnd.openxmlformats-officedocument.presentationml.slid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theme/theme2.xml" ContentType="application/vnd.openxmlformats-officedocument.them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732" r:id="rId1"/>
    <p:sldMasterId id="2147483747" r:id="rId2"/>
  </p:sldMasterIdLst>
  <p:notesMasterIdLst>
    <p:notesMasterId r:id="rId37"/>
  </p:notesMasterIdLst>
  <p:handoutMasterIdLst>
    <p:handoutMasterId r:id="rId38"/>
  </p:handoutMasterIdLst>
  <p:sldIdLst>
    <p:sldId id="426" r:id="rId3"/>
    <p:sldId id="470" r:id="rId4"/>
    <p:sldId id="471" r:id="rId5"/>
    <p:sldId id="486" r:id="rId6"/>
    <p:sldId id="487" r:id="rId7"/>
    <p:sldId id="484" r:id="rId8"/>
    <p:sldId id="488" r:id="rId9"/>
    <p:sldId id="489" r:id="rId10"/>
    <p:sldId id="490" r:id="rId11"/>
    <p:sldId id="491" r:id="rId12"/>
    <p:sldId id="492" r:id="rId13"/>
    <p:sldId id="500" r:id="rId14"/>
    <p:sldId id="485" r:id="rId15"/>
    <p:sldId id="472" r:id="rId16"/>
    <p:sldId id="473" r:id="rId17"/>
    <p:sldId id="493" r:id="rId18"/>
    <p:sldId id="494" r:id="rId19"/>
    <p:sldId id="474" r:id="rId20"/>
    <p:sldId id="475" r:id="rId21"/>
    <p:sldId id="496" r:id="rId22"/>
    <p:sldId id="497" r:id="rId23"/>
    <p:sldId id="498" r:id="rId24"/>
    <p:sldId id="499" r:id="rId25"/>
    <p:sldId id="476" r:id="rId26"/>
    <p:sldId id="481" r:id="rId27"/>
    <p:sldId id="495" r:id="rId28"/>
    <p:sldId id="482" r:id="rId29"/>
    <p:sldId id="477" r:id="rId30"/>
    <p:sldId id="478" r:id="rId31"/>
    <p:sldId id="479" r:id="rId32"/>
    <p:sldId id="483" r:id="rId33"/>
    <p:sldId id="480" r:id="rId34"/>
    <p:sldId id="432" r:id="rId35"/>
    <p:sldId id="433" r:id="rId36"/>
  </p:sldIdLst>
  <p:sldSz cx="13011150" cy="9756775"/>
  <p:notesSz cx="6805613" cy="9939338"/>
  <p:defaultTextStyle>
    <a:defPPr>
      <a:defRPr lang="en-US"/>
    </a:defPPr>
    <a:lvl1pPr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1pPr>
    <a:lvl2pPr marL="647700" indent="-19050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2pPr>
    <a:lvl3pPr marL="1298575" indent="-384175"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3pPr>
    <a:lvl4pPr marL="1949450" indent="-577850"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4pPr>
    <a:lvl5pPr marL="2598738" indent="-769938" algn="l" defTabSz="1298575" rtl="0" fontAlgn="base">
      <a:spcBef>
        <a:spcPct val="0"/>
      </a:spcBef>
      <a:spcAft>
        <a:spcPct val="0"/>
      </a:spcAft>
      <a:defRPr sz="2600" kern="1200">
        <a:solidFill>
          <a:schemeClr val="tx1"/>
        </a:solidFill>
        <a:latin typeface="Arial" charset="0"/>
        <a:ea typeface="ヒラギノ角ゴ Pro W3"/>
        <a:cs typeface="ヒラギノ角ゴ Pro W3"/>
      </a:defRPr>
    </a:lvl5pPr>
    <a:lvl6pPr marL="2286000" algn="l" defTabSz="914400" rtl="0" eaLnBrk="1" latinLnBrk="0" hangingPunct="1">
      <a:defRPr sz="2600" kern="1200">
        <a:solidFill>
          <a:schemeClr val="tx1"/>
        </a:solidFill>
        <a:latin typeface="Arial" charset="0"/>
        <a:ea typeface="ヒラギノ角ゴ Pro W3"/>
        <a:cs typeface="ヒラギノ角ゴ Pro W3"/>
      </a:defRPr>
    </a:lvl6pPr>
    <a:lvl7pPr marL="2743200" algn="l" defTabSz="914400" rtl="0" eaLnBrk="1" latinLnBrk="0" hangingPunct="1">
      <a:defRPr sz="2600" kern="1200">
        <a:solidFill>
          <a:schemeClr val="tx1"/>
        </a:solidFill>
        <a:latin typeface="Arial" charset="0"/>
        <a:ea typeface="ヒラギノ角ゴ Pro W3"/>
        <a:cs typeface="ヒラギノ角ゴ Pro W3"/>
      </a:defRPr>
    </a:lvl7pPr>
    <a:lvl8pPr marL="3200400" algn="l" defTabSz="914400" rtl="0" eaLnBrk="1" latinLnBrk="0" hangingPunct="1">
      <a:defRPr sz="2600" kern="1200">
        <a:solidFill>
          <a:schemeClr val="tx1"/>
        </a:solidFill>
        <a:latin typeface="Arial" charset="0"/>
        <a:ea typeface="ヒラギノ角ゴ Pro W3"/>
        <a:cs typeface="ヒラギノ角ゴ Pro W3"/>
      </a:defRPr>
    </a:lvl8pPr>
    <a:lvl9pPr marL="3657600" algn="l" defTabSz="914400" rtl="0" eaLnBrk="1" latinLnBrk="0" hangingPunct="1">
      <a:defRPr sz="26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scaleToFitPaper="1" frameSlides="1"/>
  <p:clrMru>
    <a:srgbClr val="D7E4BC"/>
    <a:srgbClr val="FF0000"/>
    <a:srgbClr val="EE5500"/>
    <a:srgbClr val="FFAA00"/>
    <a:srgbClr val="EE0066"/>
    <a:srgbClr val="118888"/>
    <a:srgbClr val="77BB11"/>
    <a:srgbClr val="004282"/>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1488" autoAdjust="0"/>
    <p:restoredTop sz="95979" autoAdjust="0"/>
  </p:normalViewPr>
  <p:slideViewPr>
    <p:cSldViewPr>
      <p:cViewPr varScale="1">
        <p:scale>
          <a:sx n="93" d="100"/>
          <a:sy n="93" d="100"/>
        </p:scale>
        <p:origin x="-1144" y="-120"/>
      </p:cViewPr>
      <p:guideLst>
        <p:guide orient="horz" pos="3073"/>
        <p:guide pos="40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0"/>
    </p:cViewPr>
  </p:sorterViewPr>
  <p:notesViewPr>
    <p:cSldViewPr>
      <p:cViewPr varScale="1">
        <p:scale>
          <a:sx n="67" d="100"/>
          <a:sy n="67" d="100"/>
        </p:scale>
        <p:origin x="-3516" y="-120"/>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65233" tIns="32617" rIns="65233" bIns="32617" rtlCol="0"/>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450" y="0"/>
            <a:ext cx="2949575" cy="496888"/>
          </a:xfrm>
          <a:prstGeom prst="rect">
            <a:avLst/>
          </a:prstGeom>
        </p:spPr>
        <p:txBody>
          <a:bodyPr vert="horz" lIns="65233" tIns="32617" rIns="65233" bIns="32617" rtlCol="0"/>
          <a:lstStyle>
            <a:lvl1pPr algn="r" defTabSz="928021" fontAlgn="auto">
              <a:spcBef>
                <a:spcPts val="0"/>
              </a:spcBef>
              <a:spcAft>
                <a:spcPts val="0"/>
              </a:spcAft>
              <a:defRPr sz="900">
                <a:latin typeface="+mn-lt"/>
                <a:ea typeface="+mn-ea"/>
                <a:cs typeface="+mn-cs"/>
              </a:defRPr>
            </a:lvl1pPr>
          </a:lstStyle>
          <a:p>
            <a:pPr>
              <a:defRPr/>
            </a:pPr>
            <a:fld id="{7DEF1EAD-91F1-44A4-86D2-4E1EC73C35AD}" type="datetimeFigureOut">
              <a:rPr lang="en-US"/>
              <a:pPr>
                <a:defRPr/>
              </a:pPr>
              <a:t>12/17/10</a:t>
            </a:fld>
            <a:endParaRPr lang="en-US" dirty="0"/>
          </a:p>
        </p:txBody>
      </p:sp>
      <p:sp>
        <p:nvSpPr>
          <p:cNvPr id="4" name="Footer Placeholder 3"/>
          <p:cNvSpPr>
            <a:spLocks noGrp="1"/>
          </p:cNvSpPr>
          <p:nvPr>
            <p:ph type="ftr" sz="quarter" idx="2"/>
          </p:nvPr>
        </p:nvSpPr>
        <p:spPr>
          <a:xfrm>
            <a:off x="0" y="9440863"/>
            <a:ext cx="2947988" cy="496887"/>
          </a:xfrm>
          <a:prstGeom prst="rect">
            <a:avLst/>
          </a:prstGeom>
        </p:spPr>
        <p:txBody>
          <a:bodyPr vert="horz" lIns="65233" tIns="32617" rIns="65233" bIns="32617" rtlCol="0" anchor="b"/>
          <a:lstStyle>
            <a:lvl1pPr algn="l" defTabSz="928021" fontAlgn="auto">
              <a:spcBef>
                <a:spcPts val="0"/>
              </a:spcBef>
              <a:spcAft>
                <a:spcPts val="0"/>
              </a:spcAft>
              <a:defRPr sz="9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65233" tIns="32617" rIns="65233" bIns="32617" rtlCol="0" anchor="b"/>
          <a:lstStyle>
            <a:lvl1pPr algn="r" defTabSz="928021" fontAlgn="auto">
              <a:spcBef>
                <a:spcPts val="0"/>
              </a:spcBef>
              <a:spcAft>
                <a:spcPts val="0"/>
              </a:spcAft>
              <a:defRPr sz="900">
                <a:latin typeface="+mn-lt"/>
                <a:ea typeface="+mn-ea"/>
                <a:cs typeface="+mn-cs"/>
              </a:defRPr>
            </a:lvl1pPr>
          </a:lstStyle>
          <a:p>
            <a:pPr>
              <a:defRPr/>
            </a:pPr>
            <a:fld id="{C7F719A2-7BB8-41F0-822A-44A511F7E94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988" cy="496888"/>
          </a:xfrm>
          <a:prstGeom prst="rect">
            <a:avLst/>
          </a:prstGeom>
        </p:spPr>
        <p:txBody>
          <a:bodyPr vert="horz" lIns="95662" tIns="47831" rIns="95662" bIns="47831" rtlCol="0"/>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lIns="95662" tIns="47831" rIns="95662" bIns="47831" rtlCol="0"/>
          <a:lstStyle>
            <a:lvl1pPr algn="r" defTabSz="928021" fontAlgn="auto">
              <a:spcBef>
                <a:spcPts val="0"/>
              </a:spcBef>
              <a:spcAft>
                <a:spcPts val="0"/>
              </a:spcAft>
              <a:defRPr sz="1200">
                <a:latin typeface="+mn-lt"/>
                <a:ea typeface="+mn-ea"/>
                <a:cs typeface="+mn-cs"/>
              </a:defRPr>
            </a:lvl1pPr>
          </a:lstStyle>
          <a:p>
            <a:pPr>
              <a:defRPr/>
            </a:pPr>
            <a:fld id="{CA716311-4A0E-4C94-AB4A-AE8D011EFD5B}" type="datetimeFigureOut">
              <a:rPr lang="en-US"/>
              <a:pPr>
                <a:defRPr/>
              </a:pPr>
              <a:t>12/17/10</a:t>
            </a:fld>
            <a:endParaRPr lang="en-US" dirty="0"/>
          </a:p>
        </p:txBody>
      </p:sp>
      <p:sp>
        <p:nvSpPr>
          <p:cNvPr id="4" name="Slide Image Placeholder 3"/>
          <p:cNvSpPr>
            <a:spLocks noGrp="1" noRot="1" noChangeAspect="1"/>
          </p:cNvSpPr>
          <p:nvPr>
            <p:ph type="sldImg" idx="2"/>
          </p:nvPr>
        </p:nvSpPr>
        <p:spPr>
          <a:xfrm>
            <a:off x="1539875" y="828675"/>
            <a:ext cx="3725863" cy="2795588"/>
          </a:xfrm>
          <a:prstGeom prst="rect">
            <a:avLst/>
          </a:prstGeom>
          <a:noFill/>
          <a:ln w="12700">
            <a:solidFill>
              <a:prstClr val="black"/>
            </a:solidFill>
          </a:ln>
        </p:spPr>
        <p:txBody>
          <a:bodyPr vert="horz" lIns="95662" tIns="47831" rIns="95662" bIns="47831" rtlCol="0" anchor="ctr"/>
          <a:lstStyle/>
          <a:p>
            <a:pPr lvl="0"/>
            <a:endParaRPr lang="en-US" noProof="0" dirty="0"/>
          </a:p>
        </p:txBody>
      </p:sp>
      <p:sp>
        <p:nvSpPr>
          <p:cNvPr id="5" name="Notes Placeholder 4"/>
          <p:cNvSpPr>
            <a:spLocks noGrp="1"/>
          </p:cNvSpPr>
          <p:nvPr>
            <p:ph type="body" sz="quarter" idx="3"/>
          </p:nvPr>
        </p:nvSpPr>
        <p:spPr>
          <a:xfrm>
            <a:off x="679450" y="3975100"/>
            <a:ext cx="5446713" cy="5218113"/>
          </a:xfrm>
          <a:prstGeom prst="rect">
            <a:avLst/>
          </a:prstGeom>
        </p:spPr>
        <p:txBody>
          <a:bodyPr vert="horz" lIns="95662" tIns="47831" rIns="95662" bIns="478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440863"/>
            <a:ext cx="2947988" cy="496887"/>
          </a:xfrm>
          <a:prstGeom prst="rect">
            <a:avLst/>
          </a:prstGeom>
        </p:spPr>
        <p:txBody>
          <a:bodyPr vert="horz" lIns="95662" tIns="47831" rIns="95662" bIns="47831" rtlCol="0" anchor="b"/>
          <a:lstStyle>
            <a:lvl1pPr algn="l" defTabSz="928021"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5662" tIns="47831" rIns="95662" bIns="47831" rtlCol="0" anchor="b"/>
          <a:lstStyle>
            <a:lvl1pPr algn="r" defTabSz="928021" fontAlgn="auto">
              <a:spcBef>
                <a:spcPts val="0"/>
              </a:spcBef>
              <a:spcAft>
                <a:spcPts val="0"/>
              </a:spcAft>
              <a:defRPr sz="1200">
                <a:latin typeface="+mn-lt"/>
                <a:ea typeface="+mn-ea"/>
                <a:cs typeface="+mn-cs"/>
              </a:defRPr>
            </a:lvl1pPr>
          </a:lstStyle>
          <a:p>
            <a:pPr>
              <a:defRPr/>
            </a:pPr>
            <a:fld id="{6BD4D3B1-B53A-4C53-A2EC-1BAE6E1406E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1298575" rtl="0" eaLnBrk="0" fontAlgn="base" hangingPunct="0">
      <a:spcBef>
        <a:spcPct val="30000"/>
      </a:spcBef>
      <a:spcAft>
        <a:spcPct val="0"/>
      </a:spcAft>
      <a:defRPr sz="1400" kern="1200">
        <a:solidFill>
          <a:schemeClr val="tx1"/>
        </a:solidFill>
        <a:latin typeface="+mn-lt"/>
        <a:ea typeface="+mn-ea"/>
        <a:cs typeface="+mn-cs"/>
      </a:defRPr>
    </a:lvl1pPr>
    <a:lvl2pPr marL="271463" algn="l" defTabSz="1298575" rtl="0" eaLnBrk="0" fontAlgn="base" hangingPunct="0">
      <a:spcBef>
        <a:spcPct val="30000"/>
      </a:spcBef>
      <a:spcAft>
        <a:spcPct val="0"/>
      </a:spcAft>
      <a:defRPr sz="1400" kern="1200">
        <a:solidFill>
          <a:schemeClr val="tx1"/>
        </a:solidFill>
        <a:latin typeface="+mn-lt"/>
        <a:ea typeface="+mn-ea"/>
        <a:cs typeface="+mn-cs"/>
      </a:defRPr>
    </a:lvl2pPr>
    <a:lvl3pPr marL="546100" algn="l" defTabSz="1298575" rtl="0" eaLnBrk="0" fontAlgn="base" hangingPunct="0">
      <a:spcBef>
        <a:spcPct val="30000"/>
      </a:spcBef>
      <a:spcAft>
        <a:spcPct val="0"/>
      </a:spcAft>
      <a:defRPr sz="1400" kern="1200">
        <a:solidFill>
          <a:schemeClr val="tx1"/>
        </a:solidFill>
        <a:latin typeface="+mn-lt"/>
        <a:ea typeface="+mn-ea"/>
        <a:cs typeface="+mn-cs"/>
      </a:defRPr>
    </a:lvl3pPr>
    <a:lvl4pPr marL="820738" algn="l" defTabSz="1298575" rtl="0" eaLnBrk="0" fontAlgn="base" hangingPunct="0">
      <a:spcBef>
        <a:spcPct val="30000"/>
      </a:spcBef>
      <a:spcAft>
        <a:spcPct val="0"/>
      </a:spcAft>
      <a:defRPr sz="1400" kern="1200">
        <a:solidFill>
          <a:schemeClr val="tx1"/>
        </a:solidFill>
        <a:latin typeface="+mn-lt"/>
        <a:ea typeface="+mn-ea"/>
        <a:cs typeface="+mn-cs"/>
      </a:defRPr>
    </a:lvl4pPr>
    <a:lvl5pPr marL="1095375" algn="l" defTabSz="1298575" rtl="0" eaLnBrk="0" fontAlgn="base" hangingPunct="0">
      <a:spcBef>
        <a:spcPct val="30000"/>
      </a:spcBef>
      <a:spcAft>
        <a:spcPct val="0"/>
      </a:spcAft>
      <a:defRPr sz="1400" kern="1200">
        <a:solidFill>
          <a:schemeClr val="tx1"/>
        </a:solidFill>
        <a:latin typeface="+mn-lt"/>
        <a:ea typeface="+mn-ea"/>
        <a:cs typeface="+mn-cs"/>
      </a:defRPr>
    </a:lvl5pPr>
    <a:lvl6pPr marL="3251926" algn="l" defTabSz="1300769" rtl="0" eaLnBrk="1" latinLnBrk="0" hangingPunct="1">
      <a:defRPr sz="1700" kern="1200">
        <a:solidFill>
          <a:schemeClr val="tx1"/>
        </a:solidFill>
        <a:latin typeface="+mn-lt"/>
        <a:ea typeface="+mn-ea"/>
        <a:cs typeface="+mn-cs"/>
      </a:defRPr>
    </a:lvl6pPr>
    <a:lvl7pPr marL="3902311" algn="l" defTabSz="1300769" rtl="0" eaLnBrk="1" latinLnBrk="0" hangingPunct="1">
      <a:defRPr sz="1700" kern="1200">
        <a:solidFill>
          <a:schemeClr val="tx1"/>
        </a:solidFill>
        <a:latin typeface="+mn-lt"/>
        <a:ea typeface="+mn-ea"/>
        <a:cs typeface="+mn-cs"/>
      </a:defRPr>
    </a:lvl7pPr>
    <a:lvl8pPr marL="4552697" algn="l" defTabSz="1300769" rtl="0" eaLnBrk="1" latinLnBrk="0" hangingPunct="1">
      <a:defRPr sz="1700" kern="1200">
        <a:solidFill>
          <a:schemeClr val="tx1"/>
        </a:solidFill>
        <a:latin typeface="+mn-lt"/>
        <a:ea typeface="+mn-ea"/>
        <a:cs typeface="+mn-cs"/>
      </a:defRPr>
    </a:lvl8pPr>
    <a:lvl9pPr marL="5203081" algn="l" defTabSz="130076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509713" y="746125"/>
            <a:ext cx="3879850" cy="2909888"/>
          </a:xfrm>
          <a:ln/>
        </p:spPr>
      </p:sp>
      <p:sp>
        <p:nvSpPr>
          <p:cNvPr id="124931" name="Rectangle 3"/>
          <p:cNvSpPr>
            <a:spLocks noGrp="1" noChangeArrowheads="1"/>
          </p:cNvSpPr>
          <p:nvPr>
            <p:ph type="body" idx="1"/>
          </p:nvPr>
        </p:nvSpPr>
        <p:spPr>
          <a:xfrm>
            <a:off x="906183" y="3902075"/>
            <a:ext cx="5264487" cy="5290457"/>
          </a:xfrm>
          <a:noFill/>
          <a:ln/>
        </p:spPr>
        <p:txBody>
          <a:bodyPr lIns="93170" tIns="46585" rIns="93170" bIns="46585"/>
          <a:lstStyle/>
          <a:p>
            <a:r>
              <a:rPr lang="en-US" dirty="0" smtClean="0"/>
              <a:t>Thank you.</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ullet Points and Image">
    <p:spTree>
      <p:nvGrpSpPr>
        <p:cNvPr id="1" name=""/>
        <p:cNvGrpSpPr/>
        <p:nvPr/>
      </p:nvGrpSpPr>
      <p:grpSpPr>
        <a:xfrm>
          <a:off x="0" y="0"/>
          <a:ext cx="0" cy="0"/>
          <a:chOff x="0" y="0"/>
          <a:chExt cx="0" cy="0"/>
        </a:xfrm>
      </p:grpSpPr>
      <p:sp>
        <p:nvSpPr>
          <p:cNvPr id="2" name="Title 1"/>
          <p:cNvSpPr>
            <a:spLocks noGrp="1"/>
          </p:cNvSpPr>
          <p:nvPr>
            <p:ph type="title"/>
          </p:nvPr>
        </p:nvSpPr>
        <p:spPr>
          <a:xfrm>
            <a:off x="657926" y="2135187"/>
            <a:ext cx="12081937" cy="762000"/>
          </a:xfrm>
        </p:spPr>
        <p:txBody>
          <a:bodyPr anchor="b"/>
          <a:lstStyle>
            <a:lvl1pPr algn="l">
              <a:defRPr sz="3600" b="1" i="0">
                <a:solidFill>
                  <a:srgbClr val="4F81BD"/>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0511" y="2770179"/>
            <a:ext cx="12101688" cy="612432"/>
          </a:xfrm>
        </p:spPr>
        <p:txBody>
          <a:bodyPr anchor="t"/>
          <a:lstStyle>
            <a:lvl1pPr marL="0" indent="0">
              <a:buNone/>
              <a:defRPr sz="2800" b="0" i="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557" y="3506787"/>
            <a:ext cx="5748851" cy="5194702"/>
          </a:xfrm>
        </p:spPr>
        <p:txBody>
          <a:bodyPr/>
          <a:lstStyle>
            <a:lvl1pPr>
              <a:spcAft>
                <a:spcPts val="1200"/>
              </a:spcAft>
              <a:defRPr sz="28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18ADF43-EA17-4170-9FB7-6DB992C074B4}" type="datetimeFigureOut">
              <a:rPr lang="en-US"/>
              <a:pPr>
                <a:defRPr/>
              </a:pPr>
              <a:t>12/17/10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501559-5846-4FB8-8F80-21A67040F9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562" y="388464"/>
            <a:ext cx="4280579"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6998" y="388469"/>
            <a:ext cx="7273594"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562" y="2041696"/>
            <a:ext cx="4280579" cy="6673906"/>
          </a:xfrm>
        </p:spPr>
        <p:txBody>
          <a:bodyPr/>
          <a:lstStyle>
            <a:lvl1pPr marL="0" indent="0">
              <a:buNone/>
              <a:defRPr sz="2000"/>
            </a:lvl1pPr>
            <a:lvl2pPr marL="650393" indent="0">
              <a:buNone/>
              <a:defRPr sz="1700"/>
            </a:lvl2pPr>
            <a:lvl3pPr marL="1300786" indent="0">
              <a:buNone/>
              <a:defRPr sz="1400"/>
            </a:lvl3pPr>
            <a:lvl4pPr marL="1951184" indent="0">
              <a:buNone/>
              <a:defRPr sz="1300"/>
            </a:lvl4pPr>
            <a:lvl5pPr marL="2601580" indent="0">
              <a:buNone/>
              <a:defRPr sz="1300"/>
            </a:lvl5pPr>
            <a:lvl6pPr marL="3251974" indent="0">
              <a:buNone/>
              <a:defRPr sz="1300"/>
            </a:lvl6pPr>
            <a:lvl7pPr marL="3902368" indent="0">
              <a:buNone/>
              <a:defRPr sz="1300"/>
            </a:lvl7pPr>
            <a:lvl8pPr marL="4552761" indent="0">
              <a:buNone/>
              <a:defRPr sz="1300"/>
            </a:lvl8pPr>
            <a:lvl9pPr marL="520315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3E2525-F62C-48DE-BC4F-FD0DA3F9E161}" type="datetimeFigureOut">
              <a:rPr lang="en-US"/>
              <a:pPr>
                <a:defRPr/>
              </a:pPr>
              <a:t>12/17/10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CA95C-86D6-41F2-B84C-C7CE231909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0276" y="6829742"/>
            <a:ext cx="7806690"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50276" y="871786"/>
            <a:ext cx="7806690" cy="5854065"/>
          </a:xfrm>
        </p:spPr>
        <p:txBody>
          <a:bodyPr rtlCol="0">
            <a:normAutofit/>
          </a:bodyPr>
          <a:lstStyle>
            <a:lvl1pPr marL="0" indent="0">
              <a:buNone/>
              <a:defRPr sz="4600"/>
            </a:lvl1pPr>
            <a:lvl2pPr marL="650393" indent="0">
              <a:buNone/>
              <a:defRPr sz="4000"/>
            </a:lvl2pPr>
            <a:lvl3pPr marL="1300786" indent="0">
              <a:buNone/>
              <a:defRPr sz="3400"/>
            </a:lvl3pPr>
            <a:lvl4pPr marL="1951184" indent="0">
              <a:buNone/>
              <a:defRPr sz="2800"/>
            </a:lvl4pPr>
            <a:lvl5pPr marL="2601580" indent="0">
              <a:buNone/>
              <a:defRPr sz="2800"/>
            </a:lvl5pPr>
            <a:lvl6pPr marL="3251974" indent="0">
              <a:buNone/>
              <a:defRPr sz="2800"/>
            </a:lvl6pPr>
            <a:lvl7pPr marL="3902368" indent="0">
              <a:buNone/>
              <a:defRPr sz="2800"/>
            </a:lvl7pPr>
            <a:lvl8pPr marL="4552761" indent="0">
              <a:buNone/>
              <a:defRPr sz="2800"/>
            </a:lvl8pPr>
            <a:lvl9pPr marL="5203155" indent="0">
              <a:buNone/>
              <a:defRPr sz="2800"/>
            </a:lvl9pPr>
          </a:lstStyle>
          <a:p>
            <a:pPr lvl="0"/>
            <a:endParaRPr lang="en-US" noProof="0"/>
          </a:p>
        </p:txBody>
      </p:sp>
      <p:sp>
        <p:nvSpPr>
          <p:cNvPr id="4" name="Text Placeholder 3"/>
          <p:cNvSpPr>
            <a:spLocks noGrp="1"/>
          </p:cNvSpPr>
          <p:nvPr>
            <p:ph type="body" sz="half" idx="2"/>
          </p:nvPr>
        </p:nvSpPr>
        <p:spPr>
          <a:xfrm>
            <a:off x="2550276" y="7636032"/>
            <a:ext cx="7806690" cy="1145065"/>
          </a:xfrm>
        </p:spPr>
        <p:txBody>
          <a:bodyPr/>
          <a:lstStyle>
            <a:lvl1pPr marL="0" indent="0">
              <a:buNone/>
              <a:defRPr sz="2000"/>
            </a:lvl1pPr>
            <a:lvl2pPr marL="650393" indent="0">
              <a:buNone/>
              <a:defRPr sz="1700"/>
            </a:lvl2pPr>
            <a:lvl3pPr marL="1300786" indent="0">
              <a:buNone/>
              <a:defRPr sz="1400"/>
            </a:lvl3pPr>
            <a:lvl4pPr marL="1951184" indent="0">
              <a:buNone/>
              <a:defRPr sz="1300"/>
            </a:lvl4pPr>
            <a:lvl5pPr marL="2601580" indent="0">
              <a:buNone/>
              <a:defRPr sz="1300"/>
            </a:lvl5pPr>
            <a:lvl6pPr marL="3251974" indent="0">
              <a:buNone/>
              <a:defRPr sz="1300"/>
            </a:lvl6pPr>
            <a:lvl7pPr marL="3902368" indent="0">
              <a:buNone/>
              <a:defRPr sz="1300"/>
            </a:lvl7pPr>
            <a:lvl8pPr marL="4552761" indent="0">
              <a:buNone/>
              <a:defRPr sz="1300"/>
            </a:lvl8pPr>
            <a:lvl9pPr marL="520315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34AAA3-FF57-4B8F-B1BF-92B4CD3FC674}" type="datetimeFigureOut">
              <a:rPr lang="en-US"/>
              <a:pPr>
                <a:defRPr/>
              </a:pPr>
              <a:t>12/17/10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AA263B-15B4-428B-87F7-A48E9F0877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C31CB-CC70-48CD-A1AD-011FF9978F9E}" type="datetimeFigureOut">
              <a:rPr lang="en-US"/>
              <a:pPr>
                <a:defRPr/>
              </a:pPr>
              <a:t>12/17/10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8883F3-EFA4-4BE4-B235-716C87BBE7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22266" y="555594"/>
            <a:ext cx="4165375" cy="118436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6141" y="555594"/>
            <a:ext cx="12279273" cy="118436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0D050A-44C7-47C0-A3E8-4BE355FA1935}" type="datetimeFigureOut">
              <a:rPr lang="en-US"/>
              <a:pPr>
                <a:defRPr/>
              </a:pPr>
              <a:t>12/17/10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11B3A-8378-46C4-8F5A-200FD39C2EB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593728" y="2020889"/>
            <a:ext cx="5607050" cy="6896099"/>
          </a:xfrm>
          <a:noFill/>
          <a:ln w="12700">
            <a:noFill/>
            <a:miter lim="800000"/>
            <a:headEnd/>
            <a:tailEnd/>
          </a:ln>
        </p:spPr>
        <p:txBody>
          <a:bodyPr/>
          <a:lstStyle>
            <a:lvl1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1pPr>
            <a:lvl2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2pPr>
            <a:lvl3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3pPr>
            <a:lvl4pPr algn="l" rtl="0" eaLnBrk="0" fontAlgn="base" hangingPunct="0">
              <a:spcAft>
                <a:spcPct val="0"/>
              </a:spcAft>
              <a:buClr>
                <a:srgbClr val="FFFFFF"/>
              </a:buClr>
              <a:buSzPct val="80000"/>
              <a:buFont typeface="Wingdings" pitchFamily="2" charset="2"/>
              <a:buChar char="§"/>
              <a:defRPr lang="en-US" sz="2800" dirty="0" smtClean="0">
                <a:solidFill>
                  <a:srgbClr val="FFFFFF"/>
                </a:solidFill>
                <a:latin typeface="+mn-lt"/>
                <a:ea typeface="+mn-ea"/>
                <a:cs typeface="+mn-cs"/>
                <a:sym typeface="Arial" pitchFamily="34" charset="0"/>
              </a:defRPr>
            </a:lvl4pPr>
            <a:lvl5pPr algn="l" rtl="0" eaLnBrk="0" fontAlgn="base" hangingPunct="0">
              <a:spcAft>
                <a:spcPct val="0"/>
              </a:spcAft>
              <a:buClr>
                <a:srgbClr val="FFFFFF"/>
              </a:buClr>
              <a:buSzPct val="80000"/>
              <a:buFont typeface="Wingdings" pitchFamily="2" charset="2"/>
              <a:buChar char="§"/>
              <a:defRPr lang="en-US" sz="2800" dirty="0">
                <a:solidFill>
                  <a:srgbClr val="FFFFFF"/>
                </a:solidFill>
                <a:latin typeface="+mn-lt"/>
                <a:ea typeface="+mn-ea"/>
                <a:cs typeface="+mn-cs"/>
                <a:sym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6505575" y="2020889"/>
            <a:ext cx="5591303" cy="6896099"/>
          </a:xfrm>
          <a:ln>
            <a:noFill/>
          </a:ln>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6"/>
          <p:cNvSpPr>
            <a:spLocks noGrp="1"/>
          </p:cNvSpPr>
          <p:nvPr>
            <p:ph type="title"/>
          </p:nvPr>
        </p:nvSpPr>
        <p:spPr>
          <a:xfrm>
            <a:off x="593725" y="344488"/>
            <a:ext cx="11503151" cy="1417320"/>
          </a:xfrm>
        </p:spPr>
        <p:txBody>
          <a:bodyPr/>
          <a:lstStyle>
            <a:lvl1pPr>
              <a:defRPr b="0" u="none">
                <a:solidFill>
                  <a:schemeClr val="bg1"/>
                </a:solidFill>
              </a:defRPr>
            </a:lvl1pPr>
          </a:lstStyle>
          <a:p>
            <a:r>
              <a:rPr lang="en-US" dirty="0" smtClean="0"/>
              <a:t>Click to edit Master title style</a:t>
            </a:r>
            <a:endParaRPr lang="en-US"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oints to Consider">
    <p:spTree>
      <p:nvGrpSpPr>
        <p:cNvPr id="1" name=""/>
        <p:cNvGrpSpPr/>
        <p:nvPr/>
      </p:nvGrpSpPr>
      <p:grpSpPr>
        <a:xfrm>
          <a:off x="0" y="0"/>
          <a:ext cx="0" cy="0"/>
          <a:chOff x="0" y="0"/>
          <a:chExt cx="0" cy="0"/>
        </a:xfrm>
      </p:grpSpPr>
      <p:sp>
        <p:nvSpPr>
          <p:cNvPr id="2" name="Title 1"/>
          <p:cNvSpPr>
            <a:spLocks noGrp="1"/>
          </p:cNvSpPr>
          <p:nvPr>
            <p:ph type="title"/>
          </p:nvPr>
        </p:nvSpPr>
        <p:spPr>
          <a:xfrm>
            <a:off x="657926" y="2135187"/>
            <a:ext cx="12081937" cy="762000"/>
          </a:xfrm>
        </p:spPr>
        <p:txBody>
          <a:bodyPr anchor="b"/>
          <a:lstStyle>
            <a:lvl1pPr algn="l">
              <a:defRPr sz="3600" b="1" i="0">
                <a:solidFill>
                  <a:srgbClr val="4F81BD"/>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0511" y="2770179"/>
            <a:ext cx="12101688" cy="612432"/>
          </a:xfrm>
        </p:spPr>
        <p:txBody>
          <a:bodyPr anchor="t"/>
          <a:lstStyle>
            <a:lvl1pPr marL="0" indent="0">
              <a:buNone/>
              <a:defRPr sz="2800" b="0" i="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557" y="3506787"/>
            <a:ext cx="11722418" cy="5194702"/>
          </a:xfrm>
        </p:spPr>
        <p:txBody>
          <a:bodyPr/>
          <a:lstStyle>
            <a:lvl1pPr>
              <a:spcAft>
                <a:spcPts val="1200"/>
              </a:spcAft>
              <a:defRPr sz="2400"/>
            </a:lvl1pPr>
            <a:lvl2pPr>
              <a:defRPr sz="2400"/>
            </a:lvl2pPr>
            <a:lvl3pPr>
              <a:defRPr sz="2400"/>
            </a:lvl3pPr>
            <a:lvl4pPr>
              <a:defRPr sz="2400"/>
            </a:lvl4pPr>
            <a:lvl5pPr>
              <a:defRPr sz="24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18ADF43-EA17-4170-9FB7-6DB992C074B4}" type="datetimeFigureOut">
              <a:rPr lang="en-US"/>
              <a:pPr>
                <a:defRPr/>
              </a:pPr>
              <a:t>12/17/10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501559-5846-4FB8-8F80-21A67040F9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836" y="3030929"/>
            <a:ext cx="11059478" cy="20913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674" y="5528839"/>
            <a:ext cx="9107805" cy="2493398"/>
          </a:xfrm>
        </p:spPr>
        <p:txBody>
          <a:bodyPr/>
          <a:lstStyle>
            <a:lvl1pPr marL="0" indent="0" algn="ctr">
              <a:buNone/>
              <a:defRPr>
                <a:solidFill>
                  <a:schemeClr val="tx1">
                    <a:tint val="75000"/>
                  </a:schemeClr>
                </a:solidFill>
              </a:defRPr>
            </a:lvl1pPr>
            <a:lvl2pPr marL="650393" indent="0" algn="ctr">
              <a:buNone/>
              <a:defRPr>
                <a:solidFill>
                  <a:schemeClr val="tx1">
                    <a:tint val="75000"/>
                  </a:schemeClr>
                </a:solidFill>
              </a:defRPr>
            </a:lvl2pPr>
            <a:lvl3pPr marL="1300786" indent="0" algn="ctr">
              <a:buNone/>
              <a:defRPr>
                <a:solidFill>
                  <a:schemeClr val="tx1">
                    <a:tint val="75000"/>
                  </a:schemeClr>
                </a:solidFill>
              </a:defRPr>
            </a:lvl3pPr>
            <a:lvl4pPr marL="1951184" indent="0" algn="ctr">
              <a:buNone/>
              <a:defRPr>
                <a:solidFill>
                  <a:schemeClr val="tx1">
                    <a:tint val="75000"/>
                  </a:schemeClr>
                </a:solidFill>
              </a:defRPr>
            </a:lvl4pPr>
            <a:lvl5pPr marL="2601580" indent="0" algn="ctr">
              <a:buNone/>
              <a:defRPr>
                <a:solidFill>
                  <a:schemeClr val="tx1">
                    <a:tint val="75000"/>
                  </a:schemeClr>
                </a:solidFill>
              </a:defRPr>
            </a:lvl5pPr>
            <a:lvl6pPr marL="3251974" indent="0" algn="ctr">
              <a:buNone/>
              <a:defRPr>
                <a:solidFill>
                  <a:schemeClr val="tx1">
                    <a:tint val="75000"/>
                  </a:schemeClr>
                </a:solidFill>
              </a:defRPr>
            </a:lvl6pPr>
            <a:lvl7pPr marL="3902368" indent="0" algn="ctr">
              <a:buNone/>
              <a:defRPr>
                <a:solidFill>
                  <a:schemeClr val="tx1">
                    <a:tint val="75000"/>
                  </a:schemeClr>
                </a:solidFill>
              </a:defRPr>
            </a:lvl7pPr>
            <a:lvl8pPr marL="4552761" indent="0" algn="ctr">
              <a:buNone/>
              <a:defRPr>
                <a:solidFill>
                  <a:schemeClr val="tx1">
                    <a:tint val="75000"/>
                  </a:schemeClr>
                </a:solidFill>
              </a:defRPr>
            </a:lvl8pPr>
            <a:lvl9pPr marL="520315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5552B6-343A-4049-A7F4-F389D2767BC7}" type="datetimeFigureOut">
              <a:rPr lang="en-US"/>
              <a:pPr>
                <a:defRPr/>
              </a:pPr>
              <a:t>12/17/10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6C41B4-71F8-401D-B5D1-031BC8F226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EED2E-88AE-445F-9A3B-C36D0F2405F5}" type="datetimeFigureOut">
              <a:rPr lang="en-US"/>
              <a:pPr>
                <a:defRPr/>
              </a:pPr>
              <a:t>12/17/10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86CD0-04DC-4A16-BFF7-C4C8396CB3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791" y="6269632"/>
            <a:ext cx="11059478"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791" y="4135338"/>
            <a:ext cx="11059478" cy="2134294"/>
          </a:xfrm>
        </p:spPr>
        <p:txBody>
          <a:bodyPr anchor="b"/>
          <a:lstStyle>
            <a:lvl1pPr marL="0" indent="0">
              <a:buNone/>
              <a:defRPr sz="2800">
                <a:solidFill>
                  <a:schemeClr val="tx1">
                    <a:tint val="75000"/>
                  </a:schemeClr>
                </a:solidFill>
              </a:defRPr>
            </a:lvl1pPr>
            <a:lvl2pPr marL="650393" indent="0">
              <a:buNone/>
              <a:defRPr sz="2600">
                <a:solidFill>
                  <a:schemeClr val="tx1">
                    <a:tint val="75000"/>
                  </a:schemeClr>
                </a:solidFill>
              </a:defRPr>
            </a:lvl2pPr>
            <a:lvl3pPr marL="1300786" indent="0">
              <a:buNone/>
              <a:defRPr sz="2300">
                <a:solidFill>
                  <a:schemeClr val="tx1">
                    <a:tint val="75000"/>
                  </a:schemeClr>
                </a:solidFill>
              </a:defRPr>
            </a:lvl3pPr>
            <a:lvl4pPr marL="1951184" indent="0">
              <a:buNone/>
              <a:defRPr sz="2000">
                <a:solidFill>
                  <a:schemeClr val="tx1">
                    <a:tint val="75000"/>
                  </a:schemeClr>
                </a:solidFill>
              </a:defRPr>
            </a:lvl4pPr>
            <a:lvl5pPr marL="2601580" indent="0">
              <a:buNone/>
              <a:defRPr sz="2000">
                <a:solidFill>
                  <a:schemeClr val="tx1">
                    <a:tint val="75000"/>
                  </a:schemeClr>
                </a:solidFill>
              </a:defRPr>
            </a:lvl5pPr>
            <a:lvl6pPr marL="3251974" indent="0">
              <a:buNone/>
              <a:defRPr sz="2000">
                <a:solidFill>
                  <a:schemeClr val="tx1">
                    <a:tint val="75000"/>
                  </a:schemeClr>
                </a:solidFill>
              </a:defRPr>
            </a:lvl6pPr>
            <a:lvl7pPr marL="3902368" indent="0">
              <a:buNone/>
              <a:defRPr sz="2000">
                <a:solidFill>
                  <a:schemeClr val="tx1">
                    <a:tint val="75000"/>
                  </a:schemeClr>
                </a:solidFill>
              </a:defRPr>
            </a:lvl7pPr>
            <a:lvl8pPr marL="4552761" indent="0">
              <a:buNone/>
              <a:defRPr sz="2000">
                <a:solidFill>
                  <a:schemeClr val="tx1">
                    <a:tint val="75000"/>
                  </a:schemeClr>
                </a:solidFill>
              </a:defRPr>
            </a:lvl8pPr>
            <a:lvl9pPr marL="5203155"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0AA5C1-723E-459E-9C7E-C6730D162024}" type="datetimeFigureOut">
              <a:rPr lang="en-US"/>
              <a:pPr>
                <a:defRPr/>
              </a:pPr>
              <a:t>12/17/10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90DDE3-EAB1-437F-8CEC-248F265034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6141" y="3238707"/>
            <a:ext cx="8222324"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65317" y="3238707"/>
            <a:ext cx="8222324" cy="9160528"/>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B562D3-6798-480E-ABBF-057393F73F90}" type="datetimeFigureOut">
              <a:rPr lang="en-US"/>
              <a:pPr>
                <a:defRPr/>
              </a:pPr>
              <a:t>12/17/10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183F0E-7718-4C6D-B46D-5C2D0BA95F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559" y="390723"/>
            <a:ext cx="11710035" cy="16261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557" y="2183982"/>
            <a:ext cx="5748851" cy="910180"/>
          </a:xfrm>
        </p:spPr>
        <p:txBody>
          <a:bodyPr anchor="b"/>
          <a:lstStyle>
            <a:lvl1pPr marL="0" indent="0">
              <a:buNone/>
              <a:defRPr sz="3400" b="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557" y="3094162"/>
            <a:ext cx="574885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9488" y="2183982"/>
            <a:ext cx="5751109" cy="910180"/>
          </a:xfrm>
        </p:spPr>
        <p:txBody>
          <a:bodyPr anchor="b"/>
          <a:lstStyle>
            <a:lvl1pPr marL="0" indent="0">
              <a:buNone/>
              <a:defRPr sz="3400" b="1"/>
            </a:lvl1pPr>
            <a:lvl2pPr marL="650393" indent="0">
              <a:buNone/>
              <a:defRPr sz="2800" b="1"/>
            </a:lvl2pPr>
            <a:lvl3pPr marL="1300786" indent="0">
              <a:buNone/>
              <a:defRPr sz="2600" b="1"/>
            </a:lvl3pPr>
            <a:lvl4pPr marL="1951184" indent="0">
              <a:buNone/>
              <a:defRPr sz="2300" b="1"/>
            </a:lvl4pPr>
            <a:lvl5pPr marL="2601580" indent="0">
              <a:buNone/>
              <a:defRPr sz="2300" b="1"/>
            </a:lvl5pPr>
            <a:lvl6pPr marL="3251974" indent="0">
              <a:buNone/>
              <a:defRPr sz="2300" b="1"/>
            </a:lvl6pPr>
            <a:lvl7pPr marL="3902368" indent="0">
              <a:buNone/>
              <a:defRPr sz="2300" b="1"/>
            </a:lvl7pPr>
            <a:lvl8pPr marL="4552761" indent="0">
              <a:buNone/>
              <a:defRPr sz="2300" b="1"/>
            </a:lvl8pPr>
            <a:lvl9pPr marL="520315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9488" y="3094162"/>
            <a:ext cx="5751109"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8ADF43-EA17-4170-9FB7-6DB992C074B4}" type="datetimeFigureOut">
              <a:rPr lang="en-US"/>
              <a:pPr>
                <a:defRPr/>
              </a:pPr>
              <a:t>12/17/10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501559-5846-4FB8-8F80-21A67040F9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234430-69A1-4DDB-8422-21030811351A}" type="datetimeFigureOut">
              <a:rPr lang="en-US"/>
              <a:pPr>
                <a:defRPr/>
              </a:pPr>
              <a:t>12/17/10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E7F4E3-1786-4CE7-9441-5C5909F8E1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D31AB2-0B27-45BC-B4AC-A06CB3D62140}" type="datetimeFigureOut">
              <a:rPr lang="en-US"/>
              <a:pPr>
                <a:defRPr/>
              </a:pPr>
              <a:t>12/17/10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CFEAE8-D2AC-41CC-AF06-B68802C5AE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2.xml"/><Relationship Id="rId5"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50875" y="390525"/>
            <a:ext cx="11709400" cy="1625600"/>
          </a:xfrm>
          <a:prstGeom prst="rect">
            <a:avLst/>
          </a:prstGeom>
          <a:noFill/>
          <a:ln w="9525">
            <a:noFill/>
            <a:miter lim="800000"/>
            <a:headEnd/>
            <a:tailEnd/>
          </a:ln>
        </p:spPr>
        <p:txBody>
          <a:bodyPr vert="horz" wrap="square" lIns="130079" tIns="65039" rIns="130079" bIns="65039" numCol="1" anchor="ctr" anchorCtr="0" compatLnSpc="1">
            <a:prstTxWarp prst="textNoShape">
              <a:avLst/>
            </a:prstTxWarp>
          </a:bodyPr>
          <a:lstStyle/>
          <a:p>
            <a:pPr lvl="0"/>
            <a:r>
              <a:rPr lang="en-US" smtClean="0"/>
              <a:t>Unit 1: AutoCAD Civil 3D 2010 </a:t>
            </a:r>
          </a:p>
        </p:txBody>
      </p:sp>
      <p:sp>
        <p:nvSpPr>
          <p:cNvPr id="13315" name="Text Placeholder 2"/>
          <p:cNvSpPr>
            <a:spLocks noGrp="1"/>
          </p:cNvSpPr>
          <p:nvPr>
            <p:ph type="body" idx="1"/>
          </p:nvPr>
        </p:nvSpPr>
        <p:spPr bwMode="auto">
          <a:xfrm>
            <a:off x="650875" y="2276475"/>
            <a:ext cx="11709400" cy="6438900"/>
          </a:xfrm>
          <a:prstGeom prst="rect">
            <a:avLst/>
          </a:prstGeom>
          <a:noFill/>
          <a:ln w="9525">
            <a:noFill/>
            <a:miter lim="800000"/>
            <a:headEnd/>
            <a:tailEnd/>
          </a:ln>
        </p:spPr>
        <p:txBody>
          <a:bodyPr vert="horz" wrap="square" lIns="130079" tIns="65039" rIns="130079" bIns="6503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50875" y="9042400"/>
            <a:ext cx="3035300" cy="520700"/>
          </a:xfrm>
          <a:prstGeom prst="rect">
            <a:avLst/>
          </a:prstGeom>
        </p:spPr>
        <p:txBody>
          <a:bodyPr vert="horz" lIns="130079" tIns="65039" rIns="130079" bIns="65039" rtlCol="0" anchor="ctr"/>
          <a:lstStyle>
            <a:lvl1pPr algn="l" defTabSz="1300091">
              <a:defRPr sz="1700">
                <a:solidFill>
                  <a:schemeClr val="tx1">
                    <a:tint val="75000"/>
                  </a:schemeClr>
                </a:solidFill>
                <a:latin typeface="Arial" pitchFamily="34" charset="0"/>
              </a:defRPr>
            </a:lvl1pPr>
          </a:lstStyle>
          <a:p>
            <a:pPr>
              <a:defRPr/>
            </a:pPr>
            <a:fld id="{5864C037-6176-4BC0-960A-5A7AEBDDC148}" type="datetimeFigureOut">
              <a:rPr lang="en-US"/>
              <a:pPr>
                <a:defRPr/>
              </a:pPr>
              <a:t>12/17/10</a:t>
            </a:fld>
            <a:endParaRPr lang="en-US"/>
          </a:p>
        </p:txBody>
      </p:sp>
      <p:sp>
        <p:nvSpPr>
          <p:cNvPr id="5" name="Footer Placeholder 4"/>
          <p:cNvSpPr>
            <a:spLocks noGrp="1"/>
          </p:cNvSpPr>
          <p:nvPr>
            <p:ph type="ftr" sz="quarter" idx="3"/>
          </p:nvPr>
        </p:nvSpPr>
        <p:spPr>
          <a:xfrm>
            <a:off x="4445000" y="9042400"/>
            <a:ext cx="4121150" cy="520700"/>
          </a:xfrm>
          <a:prstGeom prst="rect">
            <a:avLst/>
          </a:prstGeom>
        </p:spPr>
        <p:txBody>
          <a:bodyPr vert="horz" lIns="130079" tIns="65039" rIns="130079" bIns="65039" rtlCol="0" anchor="ctr"/>
          <a:lstStyle>
            <a:lvl1pPr algn="ctr" defTabSz="1300091">
              <a:defRPr sz="17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9324975" y="9042400"/>
            <a:ext cx="3035300" cy="520700"/>
          </a:xfrm>
          <a:prstGeom prst="rect">
            <a:avLst/>
          </a:prstGeom>
        </p:spPr>
        <p:txBody>
          <a:bodyPr vert="horz" lIns="130079" tIns="65039" rIns="130079" bIns="65039" rtlCol="0" anchor="ctr"/>
          <a:lstStyle>
            <a:lvl1pPr algn="r" defTabSz="1300091">
              <a:defRPr sz="1700">
                <a:solidFill>
                  <a:schemeClr val="tx1">
                    <a:tint val="75000"/>
                  </a:schemeClr>
                </a:solidFill>
                <a:latin typeface="Arial" pitchFamily="34" charset="0"/>
              </a:defRPr>
            </a:lvl1pPr>
          </a:lstStyle>
          <a:p>
            <a:pPr>
              <a:defRPr/>
            </a:pPr>
            <a:fld id="{A590DEB9-C811-4372-B90C-7FDCBC3BD3FF}" type="slidenum">
              <a:rPr lang="en-US"/>
              <a:pPr>
                <a:defRPr/>
              </a:pPr>
              <a:t>‹#›</a:t>
            </a:fld>
            <a:endParaRPr lang="en-US"/>
          </a:p>
        </p:txBody>
      </p:sp>
      <p:pic>
        <p:nvPicPr>
          <p:cNvPr id="13319" name="Picture 2"/>
          <p:cNvPicPr>
            <a:picLocks noChangeAspect="1" noChangeArrowheads="1"/>
          </p:cNvPicPr>
          <p:nvPr/>
        </p:nvPicPr>
        <p:blipFill>
          <a:blip r:embed="rId15" cstate="print"/>
          <a:srcRect/>
          <a:stretch>
            <a:fillRect/>
          </a:stretch>
        </p:blipFill>
        <p:spPr bwMode="auto">
          <a:xfrm>
            <a:off x="0" y="8994775"/>
            <a:ext cx="13017500" cy="765175"/>
          </a:xfrm>
          <a:prstGeom prst="rect">
            <a:avLst/>
          </a:prstGeom>
          <a:noFill/>
          <a:ln w="12700">
            <a:noFill/>
            <a:miter lim="800000"/>
            <a:headEnd/>
            <a:tailEnd/>
          </a:ln>
        </p:spPr>
      </p:pic>
      <p:sp>
        <p:nvSpPr>
          <p:cNvPr id="8" name="Text Box 76"/>
          <p:cNvSpPr txBox="1">
            <a:spLocks noChangeArrowheads="1"/>
          </p:cNvSpPr>
          <p:nvPr/>
        </p:nvSpPr>
        <p:spPr bwMode="white">
          <a:xfrm>
            <a:off x="590550" y="9269413"/>
            <a:ext cx="2898775" cy="200025"/>
          </a:xfrm>
          <a:prstGeom prst="rect">
            <a:avLst/>
          </a:prstGeom>
          <a:noFill/>
          <a:ln w="9525">
            <a:noFill/>
            <a:miter lim="800000"/>
            <a:headEnd/>
            <a:tailEnd/>
          </a:ln>
          <a:effectLst/>
        </p:spPr>
        <p:txBody>
          <a:bodyPr lIns="0" tIns="0" rIns="0" bIns="0" anchor="ctr"/>
          <a:lstStyle/>
          <a:p>
            <a:pPr defTabSz="1300091" eaLnBrk="0" hangingPunct="0">
              <a:defRPr/>
            </a:pPr>
            <a:r>
              <a:rPr lang="en-US" sz="900" dirty="0">
                <a:solidFill>
                  <a:srgbClr val="969696"/>
                </a:solidFill>
                <a:latin typeface="Arial" pitchFamily="34" charset="0"/>
              </a:rPr>
              <a:t>© </a:t>
            </a:r>
            <a:r>
              <a:rPr lang="en-US" sz="900" dirty="0" smtClean="0">
                <a:solidFill>
                  <a:srgbClr val="969696"/>
                </a:solidFill>
                <a:latin typeface="Arial" pitchFamily="34" charset="0"/>
              </a:rPr>
              <a:t>2010 </a:t>
            </a:r>
            <a:r>
              <a:rPr lang="en-US" sz="900" dirty="0">
                <a:solidFill>
                  <a:srgbClr val="969696"/>
                </a:solidFill>
                <a:latin typeface="Arial" pitchFamily="34" charset="0"/>
              </a:rPr>
              <a:t>Autodesk </a:t>
            </a:r>
          </a:p>
        </p:txBody>
      </p:sp>
      <p:pic>
        <p:nvPicPr>
          <p:cNvPr id="13321" name="Picture 4"/>
          <p:cNvPicPr>
            <a:picLocks noChangeAspect="1" noChangeArrowheads="1"/>
          </p:cNvPicPr>
          <p:nvPr/>
        </p:nvPicPr>
        <p:blipFill>
          <a:blip r:embed="rId16" cstate="print"/>
          <a:stretch>
            <a:fillRect/>
          </a:stretch>
        </p:blipFill>
        <p:spPr bwMode="auto">
          <a:xfrm>
            <a:off x="0" y="0"/>
            <a:ext cx="13011150" cy="2286000"/>
          </a:xfrm>
          <a:prstGeom prst="rect">
            <a:avLst/>
          </a:prstGeom>
          <a:noFill/>
          <a:ln w="9525">
            <a:noFill/>
            <a:miter lim="800000"/>
            <a:headEnd/>
            <a:tailEnd/>
          </a:ln>
        </p:spPr>
      </p:pic>
      <p:sp>
        <p:nvSpPr>
          <p:cNvPr id="2" name="Title Placeholder 1"/>
          <p:cNvSpPr>
            <a:spLocks/>
          </p:cNvSpPr>
          <p:nvPr/>
        </p:nvSpPr>
        <p:spPr bwMode="auto">
          <a:xfrm>
            <a:off x="333375" y="396699"/>
            <a:ext cx="10591800" cy="1447800"/>
          </a:xfrm>
          <a:prstGeom prst="rect">
            <a:avLst/>
          </a:prstGeom>
          <a:noFill/>
          <a:ln w="9525">
            <a:noFill/>
            <a:miter lim="800000"/>
            <a:headEnd/>
            <a:tailEnd/>
          </a:ln>
        </p:spPr>
        <p:txBody>
          <a:bodyPr lIns="130079" tIns="65039" rIns="130079" bIns="65039" anchor="ctr"/>
          <a:lstStyle/>
          <a:p>
            <a:pPr marL="0" marR="0" indent="0" algn="l" defTabSz="1300163" rtl="0" eaLnBrk="0" fontAlgn="base" latinLnBrk="0" hangingPunct="0">
              <a:lnSpc>
                <a:spcPct val="100000"/>
              </a:lnSpc>
              <a:spcBef>
                <a:spcPct val="0"/>
              </a:spcBef>
              <a:spcAft>
                <a:spcPct val="0"/>
              </a:spcAft>
              <a:buClrTx/>
              <a:buSzTx/>
              <a:buFontTx/>
              <a:buNone/>
              <a:tabLst/>
              <a:defRPr/>
            </a:pPr>
            <a:r>
              <a:rPr lang="en-US" sz="3000" b="1" kern="1200" dirty="0" smtClean="0">
                <a:solidFill>
                  <a:schemeClr val="bg1">
                    <a:lumMod val="50000"/>
                  </a:schemeClr>
                </a:solidFill>
                <a:latin typeface="Arial" charset="0"/>
                <a:ea typeface="ヒラギノ角ゴ Pro W3"/>
                <a:cs typeface="ヒラギノ角ゴ Pro W3"/>
              </a:rPr>
              <a:t>Autodesk BIM Curriculum 2011</a:t>
            </a:r>
            <a:endParaRPr lang="en-US" sz="3000" b="1" dirty="0" smtClean="0">
              <a:solidFill>
                <a:schemeClr val="bg1">
                  <a:lumMod val="50000"/>
                </a:schemeClr>
              </a:solidFill>
              <a:latin typeface="Arial"/>
              <a:cs typeface="Arial"/>
            </a:endParaRPr>
          </a:p>
          <a:p>
            <a:pPr defTabSz="1300163" eaLnBrk="0" hangingPunct="0"/>
            <a:r>
              <a:rPr lang="en-US" sz="3000" b="1" dirty="0" smtClean="0">
                <a:solidFill>
                  <a:schemeClr val="bg1"/>
                </a:solidFill>
                <a:latin typeface="Arial"/>
                <a:cs typeface="Arial"/>
              </a:rPr>
              <a:t>Unit 1: BIM Modeling Basics</a:t>
            </a:r>
          </a:p>
          <a:p>
            <a:pPr defTabSz="1300163" eaLnBrk="0" hangingPunct="0"/>
            <a:r>
              <a:rPr lang="en-US" sz="3000" b="1" dirty="0">
                <a:solidFill>
                  <a:schemeClr val="bg1"/>
                </a:solidFill>
                <a:latin typeface="Arial"/>
                <a:cs typeface="Arial"/>
              </a:rPr>
              <a:t>Lesson</a:t>
            </a:r>
            <a:r>
              <a:rPr lang="en-US" sz="3000" b="1" dirty="0" smtClean="0">
                <a:solidFill>
                  <a:schemeClr val="bg1"/>
                </a:solidFill>
                <a:latin typeface="Arial"/>
                <a:cs typeface="Arial"/>
              </a:rPr>
              <a:t> 6: Views and Visualization</a:t>
            </a:r>
          </a:p>
        </p:txBody>
      </p:sp>
    </p:spTree>
  </p:cSld>
  <p:clrMap bg1="lt1" tx1="dk1" bg2="lt2" tx2="dk2" accent1="accent1" accent2="accent2" accent3="accent3" accent4="accent4" accent5="accent5" accent6="accent6" hlink="hlink" folHlink="folHlink"/>
  <p:sldLayoutIdLst>
    <p:sldLayoutId id="2147483734" r:id="rId1"/>
    <p:sldLayoutId id="2147483751"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1300163" rtl="0" eaLnBrk="0" fontAlgn="base" hangingPunct="0">
        <a:spcBef>
          <a:spcPct val="0"/>
        </a:spcBef>
        <a:spcAft>
          <a:spcPct val="0"/>
        </a:spcAft>
        <a:defRPr sz="6300" kern="1200">
          <a:solidFill>
            <a:schemeClr val="tx1"/>
          </a:solidFill>
          <a:latin typeface="+mj-lt"/>
          <a:ea typeface="+mj-ea"/>
          <a:cs typeface="+mj-cs"/>
        </a:defRPr>
      </a:lvl1pPr>
      <a:lvl2pPr algn="ctr" defTabSz="1300163" rtl="0" eaLnBrk="0" fontAlgn="base" hangingPunct="0">
        <a:spcBef>
          <a:spcPct val="0"/>
        </a:spcBef>
        <a:spcAft>
          <a:spcPct val="0"/>
        </a:spcAft>
        <a:defRPr sz="6300">
          <a:solidFill>
            <a:schemeClr val="tx1"/>
          </a:solidFill>
          <a:latin typeface="Calibri" pitchFamily="34" charset="0"/>
        </a:defRPr>
      </a:lvl2pPr>
      <a:lvl3pPr algn="ctr" defTabSz="1300163" rtl="0" eaLnBrk="0" fontAlgn="base" hangingPunct="0">
        <a:spcBef>
          <a:spcPct val="0"/>
        </a:spcBef>
        <a:spcAft>
          <a:spcPct val="0"/>
        </a:spcAft>
        <a:defRPr sz="6300">
          <a:solidFill>
            <a:schemeClr val="tx1"/>
          </a:solidFill>
          <a:latin typeface="Calibri" pitchFamily="34" charset="0"/>
        </a:defRPr>
      </a:lvl3pPr>
      <a:lvl4pPr algn="ctr" defTabSz="1300163" rtl="0" eaLnBrk="0" fontAlgn="base" hangingPunct="0">
        <a:spcBef>
          <a:spcPct val="0"/>
        </a:spcBef>
        <a:spcAft>
          <a:spcPct val="0"/>
        </a:spcAft>
        <a:defRPr sz="6300">
          <a:solidFill>
            <a:schemeClr val="tx1"/>
          </a:solidFill>
          <a:latin typeface="Calibri" pitchFamily="34" charset="0"/>
        </a:defRPr>
      </a:lvl4pPr>
      <a:lvl5pPr algn="ctr" defTabSz="1300163" rtl="0" eaLnBrk="0" fontAlgn="base" hangingPunct="0">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p:titleStyle>
    <p:bodyStyle>
      <a:lvl1pPr marL="487363" indent="-487363" algn="l" defTabSz="1300163" rtl="0" eaLnBrk="0" fontAlgn="base" hangingPunct="0">
        <a:spcBef>
          <a:spcPct val="20000"/>
        </a:spcBef>
        <a:spcAft>
          <a:spcPct val="0"/>
        </a:spcAft>
        <a:buFont typeface="Arial" charset="0"/>
        <a:buChar char="•"/>
        <a:defRPr sz="4600" kern="1200">
          <a:solidFill>
            <a:schemeClr val="tx1"/>
          </a:solidFill>
          <a:latin typeface="Arial"/>
          <a:ea typeface="+mn-ea"/>
          <a:cs typeface="Arial"/>
        </a:defRPr>
      </a:lvl1pPr>
      <a:lvl2pPr marL="1055688" indent="-406400" algn="l" defTabSz="1300163" rtl="0" eaLnBrk="0" fontAlgn="base" hangingPunct="0">
        <a:spcBef>
          <a:spcPct val="20000"/>
        </a:spcBef>
        <a:spcAft>
          <a:spcPct val="0"/>
        </a:spcAft>
        <a:buFont typeface="Arial" charset="0"/>
        <a:buChar char="–"/>
        <a:defRPr sz="4000" kern="1200">
          <a:solidFill>
            <a:schemeClr val="tx1"/>
          </a:solidFill>
          <a:latin typeface="Arial"/>
          <a:ea typeface="+mn-ea"/>
          <a:cs typeface="Arial"/>
        </a:defRPr>
      </a:lvl2pPr>
      <a:lvl3pPr marL="1625600" indent="-323850" algn="l" defTabSz="1300163" rtl="0" eaLnBrk="0" fontAlgn="base" hangingPunct="0">
        <a:spcBef>
          <a:spcPct val="20000"/>
        </a:spcBef>
        <a:spcAft>
          <a:spcPct val="0"/>
        </a:spcAft>
        <a:buFont typeface="Arial" charset="0"/>
        <a:buChar char="•"/>
        <a:defRPr sz="3400" kern="1200">
          <a:solidFill>
            <a:schemeClr val="tx1"/>
          </a:solidFill>
          <a:latin typeface="Arial"/>
          <a:ea typeface="+mn-ea"/>
          <a:cs typeface="Arial"/>
        </a:defRPr>
      </a:lvl3pPr>
      <a:lvl4pPr marL="2274888" indent="-323850" algn="l" defTabSz="1300163"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4pPr>
      <a:lvl5pPr marL="2925763" indent="-323850" algn="l" defTabSz="1300163"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5pPr>
      <a:lvl6pPr marL="3577171"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7564"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959"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8353" indent="-325197" algn="l" defTabSz="130078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786" rtl="0" eaLnBrk="1" latinLnBrk="0" hangingPunct="1">
        <a:defRPr sz="2600" kern="1200">
          <a:solidFill>
            <a:schemeClr val="tx1"/>
          </a:solidFill>
          <a:latin typeface="+mn-lt"/>
          <a:ea typeface="+mn-ea"/>
          <a:cs typeface="+mn-cs"/>
        </a:defRPr>
      </a:lvl1pPr>
      <a:lvl2pPr marL="650393" algn="l" defTabSz="1300786" rtl="0" eaLnBrk="1" latinLnBrk="0" hangingPunct="1">
        <a:defRPr sz="2600" kern="1200">
          <a:solidFill>
            <a:schemeClr val="tx1"/>
          </a:solidFill>
          <a:latin typeface="+mn-lt"/>
          <a:ea typeface="+mn-ea"/>
          <a:cs typeface="+mn-cs"/>
        </a:defRPr>
      </a:lvl2pPr>
      <a:lvl3pPr marL="1300786" algn="l" defTabSz="1300786" rtl="0" eaLnBrk="1" latinLnBrk="0" hangingPunct="1">
        <a:defRPr sz="2600" kern="1200">
          <a:solidFill>
            <a:schemeClr val="tx1"/>
          </a:solidFill>
          <a:latin typeface="+mn-lt"/>
          <a:ea typeface="+mn-ea"/>
          <a:cs typeface="+mn-cs"/>
        </a:defRPr>
      </a:lvl3pPr>
      <a:lvl4pPr marL="1951184" algn="l" defTabSz="1300786" rtl="0" eaLnBrk="1" latinLnBrk="0" hangingPunct="1">
        <a:defRPr sz="2600" kern="1200">
          <a:solidFill>
            <a:schemeClr val="tx1"/>
          </a:solidFill>
          <a:latin typeface="+mn-lt"/>
          <a:ea typeface="+mn-ea"/>
          <a:cs typeface="+mn-cs"/>
        </a:defRPr>
      </a:lvl4pPr>
      <a:lvl5pPr marL="2601580" algn="l" defTabSz="1300786" rtl="0" eaLnBrk="1" latinLnBrk="0" hangingPunct="1">
        <a:defRPr sz="2600" kern="1200">
          <a:solidFill>
            <a:schemeClr val="tx1"/>
          </a:solidFill>
          <a:latin typeface="+mn-lt"/>
          <a:ea typeface="+mn-ea"/>
          <a:cs typeface="+mn-cs"/>
        </a:defRPr>
      </a:lvl5pPr>
      <a:lvl6pPr marL="3251974" algn="l" defTabSz="1300786" rtl="0" eaLnBrk="1" latinLnBrk="0" hangingPunct="1">
        <a:defRPr sz="2600" kern="1200">
          <a:solidFill>
            <a:schemeClr val="tx1"/>
          </a:solidFill>
          <a:latin typeface="+mn-lt"/>
          <a:ea typeface="+mn-ea"/>
          <a:cs typeface="+mn-cs"/>
        </a:defRPr>
      </a:lvl6pPr>
      <a:lvl7pPr marL="3902368" algn="l" defTabSz="1300786" rtl="0" eaLnBrk="1" latinLnBrk="0" hangingPunct="1">
        <a:defRPr sz="2600" kern="1200">
          <a:solidFill>
            <a:schemeClr val="tx1"/>
          </a:solidFill>
          <a:latin typeface="+mn-lt"/>
          <a:ea typeface="+mn-ea"/>
          <a:cs typeface="+mn-cs"/>
        </a:defRPr>
      </a:lvl7pPr>
      <a:lvl8pPr marL="4552761" algn="l" defTabSz="1300786" rtl="0" eaLnBrk="1" latinLnBrk="0" hangingPunct="1">
        <a:defRPr sz="2600" kern="1200">
          <a:solidFill>
            <a:schemeClr val="tx1"/>
          </a:solidFill>
          <a:latin typeface="+mn-lt"/>
          <a:ea typeface="+mn-ea"/>
          <a:cs typeface="+mn-cs"/>
        </a:defRPr>
      </a:lvl8pPr>
      <a:lvl9pPr marL="5203155" algn="l" defTabSz="130078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email"/>
          <a:srcRect/>
          <a:stretch>
            <a:fillRect/>
          </a:stretch>
        </p:blipFill>
        <p:spPr bwMode="auto">
          <a:xfrm>
            <a:off x="3" y="8994785"/>
            <a:ext cx="13002768" cy="764311"/>
          </a:xfrm>
          <a:prstGeom prst="rect">
            <a:avLst/>
          </a:prstGeom>
          <a:noFill/>
          <a:ln w="12700">
            <a:noFill/>
            <a:miter lim="800000"/>
            <a:headEnd/>
            <a:tailEnd/>
          </a:ln>
        </p:spPr>
      </p:pic>
      <p:sp>
        <p:nvSpPr>
          <p:cNvPr id="1026" name="Rectangle 1"/>
          <p:cNvSpPr>
            <a:spLocks noGrp="1" noChangeArrowheads="1"/>
          </p:cNvSpPr>
          <p:nvPr>
            <p:ph type="title"/>
          </p:nvPr>
        </p:nvSpPr>
        <p:spPr bwMode="auto">
          <a:xfrm>
            <a:off x="593725" y="364255"/>
            <a:ext cx="11762080" cy="141732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pitchFamily="34" charset="0"/>
              </a:rPr>
              <a:t>Click to edit Master title style</a:t>
            </a:r>
            <a:endParaRPr lang="en-US" dirty="0" smtClean="0">
              <a:sym typeface="Arial" pitchFamily="34" charset="0"/>
            </a:endParaRPr>
          </a:p>
        </p:txBody>
      </p:sp>
      <p:sp>
        <p:nvSpPr>
          <p:cNvPr id="1027" name="Rectangle 2"/>
          <p:cNvSpPr>
            <a:spLocks noGrp="1" noChangeArrowheads="1"/>
          </p:cNvSpPr>
          <p:nvPr>
            <p:ph type="body" idx="1"/>
          </p:nvPr>
        </p:nvSpPr>
        <p:spPr bwMode="auto">
          <a:xfrm>
            <a:off x="593725" y="2146491"/>
            <a:ext cx="11762080" cy="669965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a:p>
            <a:pPr lvl="4"/>
            <a:r>
              <a:rPr lang="en-US" dirty="0" smtClean="0">
                <a:sym typeface="Arial" pitchFamily="34" charset="0"/>
              </a:rPr>
              <a:t>Fifth level</a:t>
            </a:r>
          </a:p>
        </p:txBody>
      </p:sp>
      <p:sp>
        <p:nvSpPr>
          <p:cNvPr id="5" name="Text Box 76"/>
          <p:cNvSpPr txBox="1">
            <a:spLocks noChangeArrowheads="1"/>
          </p:cNvSpPr>
          <p:nvPr/>
        </p:nvSpPr>
        <p:spPr bwMode="white">
          <a:xfrm>
            <a:off x="590550" y="9269425"/>
            <a:ext cx="2898774" cy="200025"/>
          </a:xfrm>
          <a:prstGeom prst="rect">
            <a:avLst/>
          </a:prstGeom>
          <a:noFill/>
          <a:ln w="9525">
            <a:noFill/>
            <a:miter lim="800000"/>
            <a:headEnd/>
            <a:tailEnd/>
          </a:ln>
          <a:effectLst/>
        </p:spPr>
        <p:txBody>
          <a:bodyPr lIns="0" tIns="0" rIns="0" bIns="0" anchor="ctr"/>
          <a:lstStyle/>
          <a:p>
            <a:pPr defTabSz="1299504" eaLnBrk="0" hangingPunct="0">
              <a:defRPr/>
            </a:pPr>
            <a:r>
              <a:rPr lang="en-US" sz="1400" baseline="0" dirty="0">
                <a:solidFill>
                  <a:srgbClr val="969696"/>
                </a:solidFill>
              </a:rPr>
              <a:t>© </a:t>
            </a:r>
            <a:r>
              <a:rPr lang="en-US" sz="1400" baseline="0" dirty="0" smtClean="0">
                <a:solidFill>
                  <a:srgbClr val="969696"/>
                </a:solidFill>
              </a:rPr>
              <a:t>2010 </a:t>
            </a:r>
            <a:r>
              <a:rPr lang="en-US" sz="1400" baseline="0" dirty="0">
                <a:solidFill>
                  <a:srgbClr val="969696"/>
                </a:solidFill>
              </a:rPr>
              <a:t>Autodesk </a:t>
            </a:r>
          </a:p>
        </p:txBody>
      </p:sp>
    </p:spTree>
  </p:cSld>
  <p:clrMap bg1="dk1" tx1="lt1" bg2="dk2" tx2="lt2" accent1="accent1" accent2="accent2" accent3="accent3" accent4="accent4" accent5="accent5" accent6="accent6" hlink="hlink" folHlink="folHlink"/>
  <p:sldLayoutIdLst>
    <p:sldLayoutId id="2147483750" r:id="rId1"/>
    <p:sldLayoutId id="2147483748" r:id="rId2"/>
    <p:sldLayoutId id="2147483749" r:id="rId3"/>
  </p:sldLayoutIdLst>
  <p:transition/>
  <p:txStyles>
    <p:titleStyle>
      <a:lvl1pPr algn="l" rtl="0" eaLnBrk="1" fontAlgn="base" hangingPunct="1">
        <a:spcBef>
          <a:spcPct val="0"/>
        </a:spcBef>
        <a:spcAft>
          <a:spcPct val="0"/>
        </a:spcAft>
        <a:defRPr sz="4000" b="1" baseline="0">
          <a:solidFill>
            <a:srgbClr val="FFFFFF"/>
          </a:solidFill>
          <a:latin typeface="+mj-lt"/>
          <a:ea typeface="+mj-ea"/>
          <a:cs typeface="+mj-cs"/>
          <a:sym typeface="Arial" pitchFamily="34" charset="0"/>
        </a:defRPr>
      </a:lvl1pPr>
      <a:lvl2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2pPr>
      <a:lvl3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3pPr>
      <a:lvl4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4pPr>
      <a:lvl5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5pPr>
      <a:lvl6pPr marL="457153"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306"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145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860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4021" indent="-284021" algn="l" rtl="0" eaLnBrk="1" fontAlgn="base" hangingPunct="1">
        <a:spcBef>
          <a:spcPts val="499"/>
        </a:spcBef>
        <a:spcAft>
          <a:spcPct val="0"/>
        </a:spcAft>
        <a:buClr>
          <a:srgbClr val="FFFFFF"/>
        </a:buClr>
        <a:buSzPct val="80000"/>
        <a:buFont typeface="Wingdings" pitchFamily="2" charset="2"/>
        <a:buChar char="§"/>
        <a:defRPr sz="3100">
          <a:solidFill>
            <a:srgbClr val="FFFFFF"/>
          </a:solidFill>
          <a:latin typeface="+mn-lt"/>
          <a:ea typeface="+mn-ea"/>
          <a:cs typeface="+mn-cs"/>
          <a:sym typeface="Arial" pitchFamily="34" charset="0"/>
        </a:defRPr>
      </a:lvl1pPr>
      <a:lvl2pPr marL="568037" indent="-284021" algn="l" rtl="0" eaLnBrk="1" fontAlgn="base" hangingPunct="1">
        <a:spcBef>
          <a:spcPts val="499"/>
        </a:spcBef>
        <a:spcAft>
          <a:spcPct val="0"/>
        </a:spcAft>
        <a:buClr>
          <a:srgbClr val="FFFFFF"/>
        </a:buClr>
        <a:buSzPct val="80000"/>
        <a:buFont typeface="Wingdings" pitchFamily="2" charset="2"/>
        <a:buChar char="§"/>
        <a:defRPr sz="2800">
          <a:solidFill>
            <a:srgbClr val="FFFFFF"/>
          </a:solidFill>
          <a:latin typeface="+mn-lt"/>
          <a:ea typeface="+mn-ea"/>
          <a:cs typeface="+mn-cs"/>
          <a:sym typeface="Arial" pitchFamily="34" charset="0"/>
        </a:defRPr>
      </a:lvl2pPr>
      <a:lvl3pPr marL="909178" indent="-255459" algn="l" rtl="0" eaLnBrk="1" fontAlgn="base" hangingPunct="1">
        <a:spcBef>
          <a:spcPts val="400"/>
        </a:spcBef>
        <a:spcAft>
          <a:spcPct val="0"/>
        </a:spcAft>
        <a:buClr>
          <a:srgbClr val="FFFFFF"/>
        </a:buClr>
        <a:buSzPct val="80000"/>
        <a:buFont typeface="Wingdings" pitchFamily="2" charset="2"/>
        <a:buChar char="§"/>
        <a:defRPr sz="2400">
          <a:solidFill>
            <a:srgbClr val="FFFFFF"/>
          </a:solidFill>
          <a:latin typeface="+mn-lt"/>
          <a:ea typeface="+mn-ea"/>
          <a:cs typeface="+mn-cs"/>
          <a:sym typeface="Arial" pitchFamily="34" charset="0"/>
        </a:defRPr>
      </a:lvl3pPr>
      <a:lvl4pPr marL="1421683" indent="-228485" algn="l" rtl="0" eaLnBrk="1" fontAlgn="base" hangingPunct="1">
        <a:spcBef>
          <a:spcPts val="300"/>
        </a:spcBef>
        <a:spcAft>
          <a:spcPct val="0"/>
        </a:spcAft>
        <a:buClr>
          <a:srgbClr val="FFFFFF"/>
        </a:buClr>
        <a:buSzPct val="80000"/>
        <a:buFont typeface="Wingdings" pitchFamily="2" charset="2"/>
        <a:buChar char="§"/>
        <a:defRPr sz="2100">
          <a:solidFill>
            <a:srgbClr val="FFFFFF"/>
          </a:solidFill>
          <a:latin typeface="+mn-lt"/>
          <a:ea typeface="+mn-ea"/>
          <a:cs typeface="+mn-cs"/>
          <a:sym typeface="Arial" pitchFamily="34" charset="0"/>
        </a:defRPr>
      </a:lvl4pPr>
      <a:lvl5pPr marL="1877066" indent="-206272" algn="l" rtl="0" eaLnBrk="1" fontAlgn="base" hangingPunct="1">
        <a:spcBef>
          <a:spcPts val="300"/>
        </a:spcBef>
        <a:spcAft>
          <a:spcPct val="0"/>
        </a:spcAft>
        <a:buClr>
          <a:srgbClr val="FFFFFF"/>
        </a:buClr>
        <a:buSzPct val="80000"/>
        <a:buFont typeface="Wingdings" pitchFamily="2" charset="2"/>
        <a:buChar char="§"/>
        <a:defRPr sz="2000">
          <a:solidFill>
            <a:srgbClr val="FFFFFF"/>
          </a:solidFill>
          <a:latin typeface="+mn-lt"/>
          <a:ea typeface="+mn-ea"/>
          <a:cs typeface="+mn-cs"/>
          <a:sym typeface="Arial" pitchFamily="34" charset="0"/>
        </a:defRPr>
      </a:lvl5pPr>
      <a:lvl6pPr marL="2334968"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2121"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49273"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6418" indent="-206356"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5" algn="l" defTabSz="914306" rtl="0" eaLnBrk="1" latinLnBrk="0" hangingPunct="1">
        <a:defRPr sz="1800" kern="1200">
          <a:solidFill>
            <a:schemeClr val="tx1"/>
          </a:solidFill>
          <a:latin typeface="+mn-lt"/>
          <a:ea typeface="+mn-ea"/>
          <a:cs typeface="+mn-cs"/>
        </a:defRPr>
      </a:lvl4pPr>
      <a:lvl5pPr marL="1828608" algn="l" defTabSz="914306" rtl="0" eaLnBrk="1" latinLnBrk="0" hangingPunct="1">
        <a:defRPr sz="1800" kern="1200">
          <a:solidFill>
            <a:schemeClr val="tx1"/>
          </a:solidFill>
          <a:latin typeface="+mn-lt"/>
          <a:ea typeface="+mn-ea"/>
          <a:cs typeface="+mn-cs"/>
        </a:defRPr>
      </a:lvl5pPr>
      <a:lvl6pPr marL="2285760" algn="l" defTabSz="914306" rtl="0" eaLnBrk="1" latinLnBrk="0" hangingPunct="1">
        <a:defRPr sz="1800" kern="1200">
          <a:solidFill>
            <a:schemeClr val="tx1"/>
          </a:solidFill>
          <a:latin typeface="+mn-lt"/>
          <a:ea typeface="+mn-ea"/>
          <a:cs typeface="+mn-cs"/>
        </a:defRPr>
      </a:lvl6pPr>
      <a:lvl7pPr marL="2742912" algn="l" defTabSz="914306" rtl="0" eaLnBrk="1" latinLnBrk="0" hangingPunct="1">
        <a:defRPr sz="1800" kern="1200">
          <a:solidFill>
            <a:schemeClr val="tx1"/>
          </a:solidFill>
          <a:latin typeface="+mn-lt"/>
          <a:ea typeface="+mn-ea"/>
          <a:cs typeface="+mn-cs"/>
        </a:defRPr>
      </a:lvl7pPr>
      <a:lvl8pPr marL="3200061" algn="l" defTabSz="914306" rtl="0" eaLnBrk="1" latinLnBrk="0" hangingPunct="1">
        <a:defRPr sz="1800" kern="1200">
          <a:solidFill>
            <a:schemeClr val="tx1"/>
          </a:solidFill>
          <a:latin typeface="+mn-lt"/>
          <a:ea typeface="+mn-ea"/>
          <a:cs typeface="+mn-cs"/>
        </a:defRPr>
      </a:lvl8pPr>
      <a:lvl9pPr marL="3657215"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Overview</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Summary</a:t>
            </a:r>
            <a:endParaRPr lang="en-US" dirty="0"/>
          </a:p>
        </p:txBody>
      </p:sp>
      <p:sp>
        <p:nvSpPr>
          <p:cNvPr id="16" name="Content Placeholder 15"/>
          <p:cNvSpPr>
            <a:spLocks noGrp="1"/>
          </p:cNvSpPr>
          <p:nvPr>
            <p:ph sz="half" idx="2"/>
          </p:nvPr>
        </p:nvSpPr>
        <p:spPr>
          <a:xfrm>
            <a:off x="650557" y="3506787"/>
            <a:ext cx="11417618" cy="5194702"/>
          </a:xfrm>
        </p:spPr>
        <p:txBody>
          <a:bodyPr/>
          <a:lstStyle/>
          <a:p>
            <a:r>
              <a:rPr lang="en-US" dirty="0" smtClean="0"/>
              <a:t>In this lesson, students explore the tools available in the Autodesk</a:t>
            </a:r>
            <a:r>
              <a:rPr lang="en-US" baseline="30000" dirty="0" smtClean="0"/>
              <a:t>®</a:t>
            </a:r>
            <a:r>
              <a:rPr lang="en-US" dirty="0" smtClean="0"/>
              <a:t> Revit</a:t>
            </a:r>
            <a:r>
              <a:rPr lang="en-US" baseline="30000" dirty="0" smtClean="0"/>
              <a:t>®</a:t>
            </a:r>
            <a:r>
              <a:rPr lang="en-US" dirty="0" smtClean="0"/>
              <a:t> software to create several types of common project views and specify the information that appears in them</a:t>
            </a:r>
          </a:p>
          <a:p>
            <a:r>
              <a:rPr lang="en-US" dirty="0" smtClean="0"/>
              <a:t>They will learn how to:</a:t>
            </a:r>
          </a:p>
          <a:p>
            <a:pPr lvl="1"/>
            <a:r>
              <a:rPr lang="en-US" dirty="0" smtClean="0"/>
              <a:t>Create 2D views of their building model, such as plans, elevations, and sections—creating new views from scratch and duplicating existing views</a:t>
            </a:r>
          </a:p>
          <a:p>
            <a:pPr lvl="1"/>
            <a:r>
              <a:rPr lang="en-US" dirty="0" smtClean="0"/>
              <a:t>Create 3D views by duplicating and editing the default 3D orthographic view</a:t>
            </a:r>
          </a:p>
          <a:p>
            <a:pPr lvl="1"/>
            <a:r>
              <a:rPr lang="en-US" dirty="0" smtClean="0"/>
              <a:t>Customize the information presented in those views</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View Properties and Display Options</a:t>
            </a:r>
            <a:endParaRPr lang="en-US" dirty="0"/>
          </a:p>
        </p:txBody>
      </p:sp>
      <p:sp>
        <p:nvSpPr>
          <p:cNvPr id="6" name="Subtitle 5"/>
          <p:cNvSpPr>
            <a:spLocks noGrp="1"/>
          </p:cNvSpPr>
          <p:nvPr>
            <p:ph type="body" idx="1"/>
          </p:nvPr>
        </p:nvSpPr>
        <p:spPr/>
        <p:txBody>
          <a:bodyPr/>
          <a:lstStyle/>
          <a:p>
            <a:pPr lvl="0"/>
            <a:r>
              <a:rPr lang="en-US" dirty="0" smtClean="0"/>
              <a:t>Adjusting the view range (cut plane and view depth) for a plan or region</a:t>
            </a:r>
            <a:endParaRPr lang="en-US" dirty="0"/>
          </a:p>
        </p:txBody>
      </p:sp>
      <p:sp>
        <p:nvSpPr>
          <p:cNvPr id="16" name="Content Placeholder 15"/>
          <p:cNvSpPr>
            <a:spLocks noGrp="1"/>
          </p:cNvSpPr>
          <p:nvPr>
            <p:ph sz="half" idx="2"/>
          </p:nvPr>
        </p:nvSpPr>
        <p:spPr/>
        <p:txBody>
          <a:bodyPr/>
          <a:lstStyle/>
          <a:p>
            <a:r>
              <a:rPr lang="en-US" dirty="0" smtClean="0"/>
              <a:t>Edit the view range in view properties</a:t>
            </a:r>
          </a:p>
          <a:p>
            <a:r>
              <a:rPr lang="en-US" dirty="0" smtClean="0"/>
              <a:t>Set elevation of:</a:t>
            </a:r>
          </a:p>
          <a:p>
            <a:pPr lvl="1"/>
            <a:r>
              <a:rPr lang="en-US" dirty="0" smtClean="0"/>
              <a:t>Cut plane</a:t>
            </a:r>
          </a:p>
          <a:p>
            <a:pPr lvl="1"/>
            <a:r>
              <a:rPr lang="en-US" dirty="0" smtClean="0"/>
              <a:t>Top and bottom of range</a:t>
            </a:r>
          </a:p>
          <a:p>
            <a:pPr lvl="1"/>
            <a:r>
              <a:rPr lang="en-US" dirty="0" smtClean="0"/>
              <a:t>View depth</a:t>
            </a:r>
            <a:br>
              <a:rPr lang="en-US" dirty="0" smtClean="0"/>
            </a:br>
            <a:endParaRPr lang="en-US" dirty="0" smtClean="0"/>
          </a:p>
          <a:p>
            <a:r>
              <a:rPr lang="en-US" dirty="0" smtClean="0"/>
              <a:t>Create plan regions to use a different view range for specific areas within a plan</a:t>
            </a:r>
          </a:p>
        </p:txBody>
      </p:sp>
      <p:pic>
        <p:nvPicPr>
          <p:cNvPr id="7" name="Picture 6" descr="screenshot_FPO"/>
          <p:cNvPicPr>
            <a:picLocks noChangeAspect="1"/>
          </p:cNvPicPr>
          <p:nvPr/>
        </p:nvPicPr>
        <p:blipFill>
          <a:blip r:embed="rId2" cstate="print"/>
          <a:stretch>
            <a:fillRect/>
          </a:stretch>
        </p:blipFill>
        <p:spPr bwMode="auto">
          <a:xfrm>
            <a:off x="6682975" y="3585431"/>
            <a:ext cx="5686335" cy="425926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View Properties and Display Options</a:t>
            </a:r>
            <a:endParaRPr lang="en-US" dirty="0"/>
          </a:p>
        </p:txBody>
      </p:sp>
      <p:sp>
        <p:nvSpPr>
          <p:cNvPr id="6" name="Subtitle 5"/>
          <p:cNvSpPr>
            <a:spLocks noGrp="1"/>
          </p:cNvSpPr>
          <p:nvPr>
            <p:ph type="body" idx="1"/>
          </p:nvPr>
        </p:nvSpPr>
        <p:spPr/>
        <p:txBody>
          <a:bodyPr/>
          <a:lstStyle/>
          <a:p>
            <a:pPr lvl="0"/>
            <a:r>
              <a:rPr lang="en-US" dirty="0" smtClean="0"/>
              <a:t>Selecting another level to underlay </a:t>
            </a:r>
            <a:endParaRPr lang="en-US" dirty="0"/>
          </a:p>
        </p:txBody>
      </p:sp>
      <p:sp>
        <p:nvSpPr>
          <p:cNvPr id="16" name="Content Placeholder 15"/>
          <p:cNvSpPr>
            <a:spLocks noGrp="1"/>
          </p:cNvSpPr>
          <p:nvPr>
            <p:ph sz="half" idx="2"/>
          </p:nvPr>
        </p:nvSpPr>
        <p:spPr/>
        <p:txBody>
          <a:bodyPr/>
          <a:lstStyle/>
          <a:p>
            <a:r>
              <a:rPr lang="en-US" dirty="0" smtClean="0"/>
              <a:t>Select another level to underlay in view properties</a:t>
            </a:r>
          </a:p>
          <a:p>
            <a:r>
              <a:rPr lang="en-US" dirty="0" smtClean="0"/>
              <a:t>Underlay displayed as gray lines in view</a:t>
            </a:r>
          </a:p>
          <a:p>
            <a:r>
              <a:rPr lang="en-US" dirty="0" smtClean="0"/>
              <a:t>Use underlay to align elements between levels</a:t>
            </a:r>
          </a:p>
        </p:txBody>
      </p:sp>
      <p:pic>
        <p:nvPicPr>
          <p:cNvPr id="7" name="Picture 6" descr="screenshot_FPO"/>
          <p:cNvPicPr>
            <a:picLocks noChangeAspect="1"/>
          </p:cNvPicPr>
          <p:nvPr/>
        </p:nvPicPr>
        <p:blipFill>
          <a:blip r:embed="rId2" cstate="print"/>
          <a:stretch>
            <a:fillRect/>
          </a:stretch>
        </p:blipFill>
        <p:spPr bwMode="auto">
          <a:xfrm>
            <a:off x="6686634" y="3585431"/>
            <a:ext cx="5679017" cy="425926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Saving and Reusing View Settings</a:t>
            </a:r>
            <a:endParaRPr lang="en-US" dirty="0"/>
          </a:p>
        </p:txBody>
      </p:sp>
      <p:sp>
        <p:nvSpPr>
          <p:cNvPr id="6" name="Subtitle 5"/>
          <p:cNvSpPr>
            <a:spLocks noGrp="1"/>
          </p:cNvSpPr>
          <p:nvPr>
            <p:ph type="body" idx="1"/>
          </p:nvPr>
        </p:nvSpPr>
        <p:spPr/>
        <p:txBody>
          <a:bodyPr/>
          <a:lstStyle/>
          <a:p>
            <a:pPr lvl="0"/>
            <a:r>
              <a:rPr lang="en-US" dirty="0" smtClean="0"/>
              <a:t>Creating and applying view templates to ensure consistency</a:t>
            </a:r>
            <a:endParaRPr lang="en-US" dirty="0"/>
          </a:p>
        </p:txBody>
      </p:sp>
      <p:sp>
        <p:nvSpPr>
          <p:cNvPr id="16" name="Content Placeholder 15"/>
          <p:cNvSpPr>
            <a:spLocks noGrp="1"/>
          </p:cNvSpPr>
          <p:nvPr>
            <p:ph sz="half" idx="2"/>
          </p:nvPr>
        </p:nvSpPr>
        <p:spPr/>
        <p:txBody>
          <a:bodyPr/>
          <a:lstStyle/>
          <a:p>
            <a:r>
              <a:rPr lang="en-US" dirty="0" smtClean="0"/>
              <a:t>Create view template</a:t>
            </a:r>
          </a:p>
          <a:p>
            <a:pPr lvl="1"/>
            <a:r>
              <a:rPr lang="en-US" dirty="0" smtClean="0"/>
              <a:t>Set properties of current view</a:t>
            </a:r>
          </a:p>
          <a:p>
            <a:pPr lvl="1"/>
            <a:r>
              <a:rPr lang="en-US" dirty="0" smtClean="0"/>
              <a:t>Create and name new template</a:t>
            </a:r>
          </a:p>
          <a:p>
            <a:pPr lvl="1"/>
            <a:r>
              <a:rPr lang="en-US" dirty="0" smtClean="0"/>
              <a:t>Choose properties to include</a:t>
            </a:r>
          </a:p>
          <a:p>
            <a:r>
              <a:rPr lang="en-US" dirty="0" smtClean="0"/>
              <a:t>Apply view template</a:t>
            </a:r>
          </a:p>
          <a:p>
            <a:pPr lvl="1"/>
            <a:r>
              <a:rPr lang="en-US" dirty="0" smtClean="0"/>
              <a:t>Open view</a:t>
            </a:r>
          </a:p>
          <a:p>
            <a:pPr lvl="1"/>
            <a:r>
              <a:rPr lang="en-US" dirty="0" smtClean="0"/>
              <a:t>Apply new view template or default</a:t>
            </a:r>
          </a:p>
        </p:txBody>
      </p:sp>
      <p:pic>
        <p:nvPicPr>
          <p:cNvPr id="7" name="Picture 6" descr="screenshot_FPO"/>
          <p:cNvPicPr>
            <a:picLocks noChangeAspect="1"/>
          </p:cNvPicPr>
          <p:nvPr/>
        </p:nvPicPr>
        <p:blipFill>
          <a:blip r:embed="rId2"/>
          <a:stretch>
            <a:fillRect/>
          </a:stretch>
        </p:blipFill>
        <p:spPr bwMode="auto">
          <a:xfrm>
            <a:off x="6693958" y="3582987"/>
            <a:ext cx="5679017" cy="3577956"/>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Customizing and Presenting Views</a:t>
            </a:r>
            <a:endParaRPr lang="en-US" dirty="0"/>
          </a:p>
        </p:txBody>
      </p:sp>
      <p:sp>
        <p:nvSpPr>
          <p:cNvPr id="6" name="Subtitle 5"/>
          <p:cNvSpPr>
            <a:spLocks noGrp="1"/>
          </p:cNvSpPr>
          <p:nvPr>
            <p:ph type="body" idx="1"/>
          </p:nvPr>
        </p:nvSpPr>
        <p:spPr/>
        <p:txBody>
          <a:bodyPr/>
          <a:lstStyle/>
          <a:p>
            <a:r>
              <a:rPr lang="en-US" dirty="0" smtClean="0"/>
              <a:t>Placing views on sheets</a:t>
            </a:r>
            <a:endParaRPr lang="en-US" dirty="0"/>
          </a:p>
        </p:txBody>
      </p:sp>
      <p:sp>
        <p:nvSpPr>
          <p:cNvPr id="16" name="Content Placeholder 15"/>
          <p:cNvSpPr>
            <a:spLocks noGrp="1"/>
          </p:cNvSpPr>
          <p:nvPr>
            <p:ph sz="half" idx="2"/>
          </p:nvPr>
        </p:nvSpPr>
        <p:spPr/>
        <p:txBody>
          <a:bodyPr/>
          <a:lstStyle/>
          <a:p>
            <a:r>
              <a:rPr lang="en-US" dirty="0" smtClean="0"/>
              <a:t>Open a Sheet/Layout</a:t>
            </a:r>
          </a:p>
          <a:p>
            <a:pPr lvl="1"/>
            <a:r>
              <a:rPr lang="en-US" dirty="0" smtClean="0"/>
              <a:t>Sheet size</a:t>
            </a:r>
          </a:p>
          <a:p>
            <a:pPr lvl="1"/>
            <a:r>
              <a:rPr lang="en-US" dirty="0" err="1" smtClean="0"/>
              <a:t>Titleblock</a:t>
            </a:r>
            <a:endParaRPr lang="en-US" dirty="0" smtClean="0"/>
          </a:p>
          <a:p>
            <a:r>
              <a:rPr lang="en-US" dirty="0" smtClean="0"/>
              <a:t>Drag desired views sheet</a:t>
            </a:r>
          </a:p>
          <a:p>
            <a:r>
              <a:rPr lang="en-US" dirty="0" smtClean="0"/>
              <a:t>Adjust view properties</a:t>
            </a:r>
          </a:p>
          <a:p>
            <a:pPr lvl="1"/>
            <a:r>
              <a:rPr lang="en-US" dirty="0" smtClean="0"/>
              <a:t>Scaling</a:t>
            </a:r>
          </a:p>
          <a:p>
            <a:pPr lvl="1"/>
            <a:r>
              <a:rPr lang="en-US" dirty="0" smtClean="0"/>
              <a:t>Cropping</a:t>
            </a:r>
          </a:p>
          <a:p>
            <a:r>
              <a:rPr lang="en-US" dirty="0" smtClean="0"/>
              <a:t>Activate/Deactivate view to edit model in place</a:t>
            </a:r>
          </a:p>
        </p:txBody>
      </p:sp>
      <p:pic>
        <p:nvPicPr>
          <p:cNvPr id="19" name="Picture 18" descr="L3e2_2.png"/>
          <p:cNvPicPr>
            <a:picLocks noChangeAspect="1"/>
          </p:cNvPicPr>
          <p:nvPr/>
        </p:nvPicPr>
        <p:blipFill>
          <a:blip r:embed="rId2"/>
          <a:stretch>
            <a:fillRect/>
          </a:stretch>
        </p:blipFill>
        <p:spPr>
          <a:xfrm>
            <a:off x="6657975" y="3937419"/>
            <a:ext cx="5693664" cy="3707688"/>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igures:Figure 2.2.3.jpg"/>
          <p:cNvPicPr/>
          <p:nvPr/>
        </p:nvPicPr>
        <p:blipFill>
          <a:blip r:embed="rId2" cstate="print"/>
          <a:srcRect l="13882" t="12441" r="11853" b="19943"/>
          <a:stretch>
            <a:fillRect/>
          </a:stretch>
        </p:blipFill>
        <p:spPr bwMode="auto">
          <a:xfrm>
            <a:off x="6657975" y="3811587"/>
            <a:ext cx="6019030" cy="4572000"/>
          </a:xfrm>
          <a:prstGeom prst="rect">
            <a:avLst/>
          </a:prstGeom>
          <a:ln>
            <a:solidFill>
              <a:srgbClr val="BFBFBF"/>
            </a:solid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Exercise 1.6.1: Creating Plan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Student Exercise</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Create a plan view that focuses on the structural elements of the first floor</a:t>
            </a:r>
          </a:p>
          <a:p>
            <a:pPr lvl="0"/>
            <a:r>
              <a:rPr lang="en-US" dirty="0" smtClean="0"/>
              <a:t>Create a plan view that focuses on the interior design of the first floor</a:t>
            </a:r>
          </a:p>
          <a:p>
            <a:pPr lvl="0"/>
            <a:r>
              <a:rPr lang="en-US" dirty="0" smtClean="0"/>
              <a:t>Create new plan views that focuses solely on the first floor and second floor of the residence</a:t>
            </a:r>
          </a:p>
          <a:p>
            <a:endParaRPr lang="en-US" dirty="0" smtClean="0"/>
          </a:p>
          <a:p>
            <a:pPr lvl="0"/>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shot_FPO"/>
          <p:cNvPicPr/>
          <p:nvPr/>
        </p:nvPicPr>
        <p:blipFill>
          <a:blip r:embed="rId2" cstate="print"/>
          <a:stretch>
            <a:fillRect/>
          </a:stretch>
        </p:blipFill>
        <p:spPr bwMode="auto">
          <a:xfrm>
            <a:off x="6657975" y="3811587"/>
            <a:ext cx="5841516" cy="3200400"/>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Exercise 1.6.2: Creating Elevation and Section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In this exercise, students will learn how to:</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Place elevation tags to create new elevation views</a:t>
            </a:r>
          </a:p>
          <a:p>
            <a:pPr lvl="0"/>
            <a:r>
              <a:rPr lang="en-US" dirty="0" smtClean="0"/>
              <a:t>Draw section lines to create new section views</a:t>
            </a:r>
          </a:p>
          <a:p>
            <a:pPr lvl="0"/>
            <a:r>
              <a:rPr lang="en-US" dirty="0" smtClean="0"/>
              <a:t>Modify view properties to adjust the crop region, level of detail, and scale</a:t>
            </a:r>
          </a:p>
          <a:p>
            <a:pPr lvl="0"/>
            <a:r>
              <a:rPr lang="en-US" dirty="0" smtClean="0"/>
              <a:t>Set visibility graphics overrides to choose which types of objects appear in the views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Elevation and Section Views</a:t>
            </a:r>
            <a:endParaRPr lang="en-US" dirty="0"/>
          </a:p>
        </p:txBody>
      </p:sp>
      <p:sp>
        <p:nvSpPr>
          <p:cNvPr id="6" name="Subtitle 5"/>
          <p:cNvSpPr>
            <a:spLocks noGrp="1"/>
          </p:cNvSpPr>
          <p:nvPr>
            <p:ph type="body" idx="1"/>
          </p:nvPr>
        </p:nvSpPr>
        <p:spPr/>
        <p:txBody>
          <a:bodyPr/>
          <a:lstStyle/>
          <a:p>
            <a:pPr lvl="0"/>
            <a:r>
              <a:rPr lang="en-US" dirty="0" smtClean="0"/>
              <a:t>Placing elevation tags to create new elevation views</a:t>
            </a:r>
            <a:endParaRPr lang="en-US" dirty="0"/>
          </a:p>
        </p:txBody>
      </p:sp>
      <p:sp>
        <p:nvSpPr>
          <p:cNvPr id="16" name="Content Placeholder 15"/>
          <p:cNvSpPr>
            <a:spLocks noGrp="1"/>
          </p:cNvSpPr>
          <p:nvPr>
            <p:ph sz="half" idx="2"/>
          </p:nvPr>
        </p:nvSpPr>
        <p:spPr/>
        <p:txBody>
          <a:bodyPr/>
          <a:lstStyle/>
          <a:p>
            <a:r>
              <a:rPr lang="en-US" dirty="0" smtClean="0"/>
              <a:t>Open the Elevation tool</a:t>
            </a:r>
          </a:p>
          <a:p>
            <a:r>
              <a:rPr lang="en-US" dirty="0" smtClean="0"/>
              <a:t>Hover tag near walls to align the elevation orientation</a:t>
            </a:r>
          </a:p>
          <a:p>
            <a:r>
              <a:rPr lang="en-US" dirty="0" smtClean="0"/>
              <a:t>Change elevation type to interior or exterior elevation</a:t>
            </a:r>
          </a:p>
          <a:p>
            <a:r>
              <a:rPr lang="en-US" dirty="0" smtClean="0"/>
              <a:t>Select which views to create</a:t>
            </a:r>
          </a:p>
          <a:p>
            <a:r>
              <a:rPr lang="en-US" dirty="0" smtClean="0"/>
              <a:t>Edit far clip offset and crop</a:t>
            </a:r>
          </a:p>
          <a:p>
            <a:r>
              <a:rPr lang="en-US" dirty="0" smtClean="0"/>
              <a:t>Double click tag to quickly open elevation views</a:t>
            </a:r>
          </a:p>
          <a:p>
            <a:endParaRPr lang="en-US" dirty="0" smtClean="0"/>
          </a:p>
        </p:txBody>
      </p:sp>
      <p:pic>
        <p:nvPicPr>
          <p:cNvPr id="7" name="Picture 6" descr="screenshot_FPO"/>
          <p:cNvPicPr>
            <a:picLocks noChangeAspect="1"/>
          </p:cNvPicPr>
          <p:nvPr/>
        </p:nvPicPr>
        <p:blipFill>
          <a:blip r:embed="rId2" cstate="print"/>
          <a:stretch>
            <a:fillRect/>
          </a:stretch>
        </p:blipFill>
        <p:spPr bwMode="auto">
          <a:xfrm>
            <a:off x="6689059" y="3590906"/>
            <a:ext cx="5674166" cy="424831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Elevation and Section Views</a:t>
            </a:r>
            <a:endParaRPr lang="en-US" dirty="0"/>
          </a:p>
        </p:txBody>
      </p:sp>
      <p:sp>
        <p:nvSpPr>
          <p:cNvPr id="6" name="Subtitle 5"/>
          <p:cNvSpPr>
            <a:spLocks noGrp="1"/>
          </p:cNvSpPr>
          <p:nvPr>
            <p:ph type="body" idx="1"/>
          </p:nvPr>
        </p:nvSpPr>
        <p:spPr/>
        <p:txBody>
          <a:bodyPr/>
          <a:lstStyle/>
          <a:p>
            <a:pPr lvl="0"/>
            <a:r>
              <a:rPr lang="en-US" dirty="0" smtClean="0"/>
              <a:t>Drawing section lines to create new section views</a:t>
            </a:r>
            <a:endParaRPr lang="en-US" dirty="0"/>
          </a:p>
        </p:txBody>
      </p:sp>
      <p:sp>
        <p:nvSpPr>
          <p:cNvPr id="16" name="Content Placeholder 15"/>
          <p:cNvSpPr>
            <a:spLocks noGrp="1"/>
          </p:cNvSpPr>
          <p:nvPr>
            <p:ph sz="half" idx="2"/>
          </p:nvPr>
        </p:nvSpPr>
        <p:spPr/>
        <p:txBody>
          <a:bodyPr/>
          <a:lstStyle/>
          <a:p>
            <a:r>
              <a:rPr lang="en-US" dirty="0" smtClean="0"/>
              <a:t>Open the Section tool</a:t>
            </a:r>
          </a:p>
          <a:p>
            <a:r>
              <a:rPr lang="en-US" dirty="0" smtClean="0"/>
              <a:t>Draw section line in plan or elevation view</a:t>
            </a:r>
          </a:p>
          <a:p>
            <a:r>
              <a:rPr lang="en-US" dirty="0" smtClean="0"/>
              <a:t>Edit far clip offset and crop</a:t>
            </a:r>
          </a:p>
          <a:p>
            <a:r>
              <a:rPr lang="en-US" dirty="0" smtClean="0"/>
              <a:t>Select section line and click blue arrows to change view orientation</a:t>
            </a:r>
          </a:p>
        </p:txBody>
      </p:sp>
      <p:pic>
        <p:nvPicPr>
          <p:cNvPr id="7" name="Picture 6" descr="screenshot_FPO"/>
          <p:cNvPicPr>
            <a:picLocks noChangeAspect="1"/>
          </p:cNvPicPr>
          <p:nvPr/>
        </p:nvPicPr>
        <p:blipFill>
          <a:blip r:embed="rId2" cstate="print"/>
          <a:stretch>
            <a:fillRect/>
          </a:stretch>
        </p:blipFill>
        <p:spPr bwMode="auto">
          <a:xfrm>
            <a:off x="6690284" y="3590906"/>
            <a:ext cx="5671716" cy="424831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1.6.2: Creating Elevation and Section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Student Exercise</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Create an interior elevation view for all sides of the living room of the residence </a:t>
            </a:r>
          </a:p>
          <a:p>
            <a:pPr lvl="0"/>
            <a:r>
              <a:rPr lang="en-US" dirty="0" smtClean="0"/>
              <a:t>Adjust the crop region to show only on the living room walls</a:t>
            </a:r>
          </a:p>
          <a:p>
            <a:r>
              <a:rPr lang="en-US" dirty="0" smtClean="0"/>
              <a:t>Set the scale of one view to be 1/2" = 1'-0” and the level of detail to Fine</a:t>
            </a:r>
          </a:p>
          <a:p>
            <a:pPr lvl="0"/>
            <a:r>
              <a:rPr lang="en-US" dirty="0" smtClean="0"/>
              <a:t>Create a view template and apply this view template to the other interior elevation views</a:t>
            </a:r>
            <a:endParaRPr lang="en-US" dirty="0"/>
          </a:p>
        </p:txBody>
      </p:sp>
      <p:pic>
        <p:nvPicPr>
          <p:cNvPr id="7" name="Picture 6" descr=":Figures:Figure 2.2.3.jpg"/>
          <p:cNvPicPr/>
          <p:nvPr/>
        </p:nvPicPr>
        <p:blipFill>
          <a:blip r:embed="rId2" cstate="print"/>
          <a:srcRect b="-1678"/>
          <a:stretch>
            <a:fillRect/>
          </a:stretch>
        </p:blipFill>
        <p:spPr bwMode="auto">
          <a:xfrm>
            <a:off x="6657975" y="3811587"/>
            <a:ext cx="5942270" cy="3200400"/>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shot_FPO"/>
          <p:cNvPicPr/>
          <p:nvPr/>
        </p:nvPicPr>
        <p:blipFill>
          <a:blip r:embed="rId2" cstate="print"/>
          <a:srcRect l="9637" t="6177" r="14594"/>
          <a:stretch>
            <a:fillRect/>
          </a:stretch>
        </p:blipFill>
        <p:spPr bwMode="auto">
          <a:xfrm>
            <a:off x="6657975" y="3811587"/>
            <a:ext cx="5791200" cy="4740764"/>
          </a:xfrm>
          <a:prstGeom prst="rect">
            <a:avLst/>
          </a:prstGeom>
          <a:ln w="3175" cmpd="sng">
            <a:solidFill>
              <a:schemeClr val="bg1">
                <a:lumMod val="75000"/>
              </a:schemeClr>
            </a:solid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Exercise 1.6.3: Creating 3D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In this exercise, students will learn how to:</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Duplicate the Default 3D View to create additional 3D views</a:t>
            </a:r>
          </a:p>
          <a:p>
            <a:pPr lvl="0"/>
            <a:r>
              <a:rPr lang="en-US" dirty="0" smtClean="0"/>
              <a:t>Use widgets to change the view settings</a:t>
            </a:r>
          </a:p>
          <a:p>
            <a:pPr lvl="0"/>
            <a:r>
              <a:rPr lang="en-US" dirty="0" smtClean="0"/>
              <a:t>Use the section box to create 3D plans and section views</a:t>
            </a:r>
          </a:p>
          <a:p>
            <a:pPr lvl="0"/>
            <a:r>
              <a:rPr lang="en-US" dirty="0" smtClean="0"/>
              <a:t>Use the Camera tool to create new perspective views.</a:t>
            </a:r>
          </a:p>
          <a:p>
            <a:pPr lvl="0"/>
            <a:r>
              <a:rPr lang="en-US" dirty="0" smtClean="0"/>
              <a:t>Adjust the crop region, far clip offset, camera, and target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After completing this lesson, students will be able to:</a:t>
            </a:r>
          </a:p>
          <a:p>
            <a:endParaRPr lang="en-US" dirty="0"/>
          </a:p>
        </p:txBody>
      </p:sp>
      <p:sp>
        <p:nvSpPr>
          <p:cNvPr id="16" name="Content Placeholder 15"/>
          <p:cNvSpPr>
            <a:spLocks noGrp="1"/>
          </p:cNvSpPr>
          <p:nvPr>
            <p:ph sz="half" idx="2"/>
          </p:nvPr>
        </p:nvSpPr>
        <p:spPr>
          <a:xfrm>
            <a:off x="650557" y="3506787"/>
            <a:ext cx="11417618" cy="5194702"/>
          </a:xfrm>
        </p:spPr>
        <p:txBody>
          <a:bodyPr/>
          <a:lstStyle/>
          <a:p>
            <a:pPr lvl="0"/>
            <a:r>
              <a:rPr lang="en-US" dirty="0" smtClean="0"/>
              <a:t>Use 2D and 3D views to accurately convey information about their design to different audiences</a:t>
            </a:r>
          </a:p>
          <a:p>
            <a:pPr lvl="0"/>
            <a:r>
              <a:rPr lang="en-US" dirty="0" smtClean="0"/>
              <a:t>Adjust the properties of model views to emphasize key elements of their design and hide unnecessary or unwanted detail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3D Default / Birdseye Views</a:t>
            </a:r>
            <a:endParaRPr lang="en-US" dirty="0"/>
          </a:p>
        </p:txBody>
      </p:sp>
      <p:sp>
        <p:nvSpPr>
          <p:cNvPr id="6" name="Subtitle 5"/>
          <p:cNvSpPr>
            <a:spLocks noGrp="1"/>
          </p:cNvSpPr>
          <p:nvPr>
            <p:ph type="body" idx="1"/>
          </p:nvPr>
        </p:nvSpPr>
        <p:spPr/>
        <p:txBody>
          <a:bodyPr/>
          <a:lstStyle/>
          <a:p>
            <a:pPr lvl="0"/>
            <a:r>
              <a:rPr lang="en-US" dirty="0" smtClean="0"/>
              <a:t>Using the </a:t>
            </a:r>
            <a:r>
              <a:rPr lang="en-US" dirty="0" err="1" smtClean="0"/>
              <a:t>ViewCube</a:t>
            </a:r>
            <a:r>
              <a:rPr lang="en-US" baseline="30000" dirty="0" smtClean="0"/>
              <a:t>®</a:t>
            </a:r>
            <a:r>
              <a:rPr lang="en-US" dirty="0" smtClean="0"/>
              <a:t> and </a:t>
            </a:r>
            <a:r>
              <a:rPr lang="en-US" dirty="0" err="1" smtClean="0"/>
              <a:t>SteeringWheels</a:t>
            </a:r>
            <a:r>
              <a:rPr lang="en-US" baseline="30000" dirty="0" smtClean="0"/>
              <a:t>® </a:t>
            </a:r>
            <a:r>
              <a:rPr lang="en-US" dirty="0" smtClean="0"/>
              <a:t> to change camera position</a:t>
            </a:r>
            <a:endParaRPr lang="en-US" dirty="0"/>
          </a:p>
        </p:txBody>
      </p:sp>
      <p:sp>
        <p:nvSpPr>
          <p:cNvPr id="16" name="Content Placeholder 15"/>
          <p:cNvSpPr>
            <a:spLocks noGrp="1"/>
          </p:cNvSpPr>
          <p:nvPr>
            <p:ph sz="half" idx="2"/>
          </p:nvPr>
        </p:nvSpPr>
        <p:spPr/>
        <p:txBody>
          <a:bodyPr/>
          <a:lstStyle/>
          <a:p>
            <a:r>
              <a:rPr lang="en-US" dirty="0" smtClean="0"/>
              <a:t>Use </a:t>
            </a:r>
            <a:r>
              <a:rPr lang="en-US" dirty="0" err="1" smtClean="0"/>
              <a:t>ViewCube</a:t>
            </a:r>
            <a:r>
              <a:rPr lang="en-US" baseline="30000" dirty="0" smtClean="0"/>
              <a:t>®</a:t>
            </a:r>
            <a:endParaRPr lang="en-US" dirty="0" smtClean="0"/>
          </a:p>
          <a:p>
            <a:pPr lvl="1"/>
            <a:r>
              <a:rPr lang="en-US" dirty="0" smtClean="0"/>
              <a:t>Click corners, edges, and faces to re-orient</a:t>
            </a:r>
          </a:p>
          <a:p>
            <a:pPr lvl="1"/>
            <a:r>
              <a:rPr lang="en-US" dirty="0" smtClean="0"/>
              <a:t>Drag to rotate model</a:t>
            </a:r>
          </a:p>
          <a:p>
            <a:pPr lvl="1"/>
            <a:r>
              <a:rPr lang="en-US" dirty="0" smtClean="0"/>
              <a:t>Click home icon</a:t>
            </a:r>
          </a:p>
          <a:p>
            <a:r>
              <a:rPr lang="en-US" dirty="0" smtClean="0"/>
              <a:t>Use </a:t>
            </a:r>
            <a:r>
              <a:rPr lang="en-US" dirty="0" err="1" smtClean="0"/>
              <a:t>SteeringWheels</a:t>
            </a:r>
            <a:r>
              <a:rPr lang="en-US" baseline="30000" dirty="0" smtClean="0"/>
              <a:t>®</a:t>
            </a:r>
            <a:endParaRPr lang="en-US" dirty="0" smtClean="0"/>
          </a:p>
          <a:p>
            <a:pPr lvl="1"/>
            <a:r>
              <a:rPr lang="en-US" dirty="0" smtClean="0"/>
              <a:t>Drag orbit control to rotate</a:t>
            </a:r>
          </a:p>
          <a:p>
            <a:pPr lvl="1"/>
            <a:r>
              <a:rPr lang="en-US" dirty="0" smtClean="0"/>
              <a:t>Pan, walk, or look around</a:t>
            </a:r>
          </a:p>
          <a:p>
            <a:r>
              <a:rPr lang="en-US" dirty="0" smtClean="0"/>
              <a:t>Duplicate to create new 3D view with camera settings</a:t>
            </a:r>
          </a:p>
        </p:txBody>
      </p:sp>
      <p:pic>
        <p:nvPicPr>
          <p:cNvPr id="8" name="Picture 7" descr="screenshot_FPO"/>
          <p:cNvPicPr>
            <a:picLocks noChangeAspect="1"/>
          </p:cNvPicPr>
          <p:nvPr/>
        </p:nvPicPr>
        <p:blipFill>
          <a:blip r:embed="rId2" cstate="print"/>
          <a:stretch>
            <a:fillRect/>
          </a:stretch>
        </p:blipFill>
        <p:spPr bwMode="auto">
          <a:xfrm>
            <a:off x="6695161" y="3590906"/>
            <a:ext cx="5661961" cy="4248312"/>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3D Views</a:t>
            </a:r>
            <a:endParaRPr lang="en-US" dirty="0"/>
          </a:p>
        </p:txBody>
      </p:sp>
      <p:sp>
        <p:nvSpPr>
          <p:cNvPr id="6" name="Subtitle 5"/>
          <p:cNvSpPr>
            <a:spLocks noGrp="1"/>
          </p:cNvSpPr>
          <p:nvPr>
            <p:ph type="body" idx="1"/>
          </p:nvPr>
        </p:nvSpPr>
        <p:spPr/>
        <p:txBody>
          <a:bodyPr/>
          <a:lstStyle/>
          <a:p>
            <a:pPr lvl="0"/>
            <a:r>
              <a:rPr lang="en-US" dirty="0" smtClean="0"/>
              <a:t>Using the section box to create 3D plans and section views</a:t>
            </a:r>
            <a:endParaRPr lang="en-US" dirty="0"/>
          </a:p>
        </p:txBody>
      </p:sp>
      <p:sp>
        <p:nvSpPr>
          <p:cNvPr id="16" name="Content Placeholder 15"/>
          <p:cNvSpPr>
            <a:spLocks noGrp="1"/>
          </p:cNvSpPr>
          <p:nvPr>
            <p:ph sz="half" idx="2"/>
          </p:nvPr>
        </p:nvSpPr>
        <p:spPr/>
        <p:txBody>
          <a:bodyPr/>
          <a:lstStyle/>
          <a:p>
            <a:r>
              <a:rPr lang="en-US" dirty="0" smtClean="0"/>
              <a:t>Open 3D view</a:t>
            </a:r>
          </a:p>
          <a:p>
            <a:r>
              <a:rPr lang="en-US" dirty="0" smtClean="0"/>
              <a:t>Turn on section box option in Extents section of view properties</a:t>
            </a:r>
          </a:p>
          <a:p>
            <a:r>
              <a:rPr lang="en-US" dirty="0" smtClean="0"/>
              <a:t>Move the faces of section box to cut away parts of the model</a:t>
            </a:r>
          </a:p>
        </p:txBody>
      </p:sp>
      <p:pic>
        <p:nvPicPr>
          <p:cNvPr id="7" name="Picture 6" descr="screenshot_FPO"/>
          <p:cNvPicPr>
            <a:picLocks noChangeAspect="1"/>
          </p:cNvPicPr>
          <p:nvPr/>
        </p:nvPicPr>
        <p:blipFill>
          <a:blip r:embed="rId2" cstate="print"/>
          <a:stretch>
            <a:fillRect/>
          </a:stretch>
        </p:blipFill>
        <p:spPr bwMode="auto">
          <a:xfrm>
            <a:off x="6690284" y="3590906"/>
            <a:ext cx="5671715" cy="4248312"/>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3D Views</a:t>
            </a:r>
            <a:endParaRPr lang="en-US" dirty="0"/>
          </a:p>
        </p:txBody>
      </p:sp>
      <p:sp>
        <p:nvSpPr>
          <p:cNvPr id="6" name="Subtitle 5"/>
          <p:cNvSpPr>
            <a:spLocks noGrp="1"/>
          </p:cNvSpPr>
          <p:nvPr>
            <p:ph type="body" idx="1"/>
          </p:nvPr>
        </p:nvSpPr>
        <p:spPr/>
        <p:txBody>
          <a:bodyPr/>
          <a:lstStyle/>
          <a:p>
            <a:pPr lvl="0"/>
            <a:r>
              <a:rPr lang="en-US" dirty="0" smtClean="0"/>
              <a:t>Using the Camera tool to create new perspective views</a:t>
            </a:r>
            <a:endParaRPr lang="en-US" dirty="0"/>
          </a:p>
        </p:txBody>
      </p:sp>
      <p:sp>
        <p:nvSpPr>
          <p:cNvPr id="16" name="Content Placeholder 15"/>
          <p:cNvSpPr>
            <a:spLocks noGrp="1"/>
          </p:cNvSpPr>
          <p:nvPr>
            <p:ph sz="half" idx="2"/>
          </p:nvPr>
        </p:nvSpPr>
        <p:spPr/>
        <p:txBody>
          <a:bodyPr/>
          <a:lstStyle/>
          <a:p>
            <a:r>
              <a:rPr lang="en-US" dirty="0" smtClean="0"/>
              <a:t>Open the Camera tool</a:t>
            </a:r>
          </a:p>
          <a:p>
            <a:r>
              <a:rPr lang="en-US" dirty="0" smtClean="0"/>
              <a:t>Click in view to place camera </a:t>
            </a:r>
          </a:p>
          <a:p>
            <a:r>
              <a:rPr lang="en-US" dirty="0" smtClean="0"/>
              <a:t>Drag to set target location and far clip offset</a:t>
            </a:r>
          </a:p>
          <a:p>
            <a:r>
              <a:rPr lang="en-US" dirty="0" smtClean="0"/>
              <a:t>Rename new perspective view in Project Browser</a:t>
            </a:r>
          </a:p>
        </p:txBody>
      </p:sp>
      <p:pic>
        <p:nvPicPr>
          <p:cNvPr id="7" name="Picture 6" descr="screenshot_FPO"/>
          <p:cNvPicPr>
            <a:picLocks noChangeAspect="1"/>
          </p:cNvPicPr>
          <p:nvPr/>
        </p:nvPicPr>
        <p:blipFill>
          <a:blip r:embed="rId2" cstate="print"/>
          <a:stretch>
            <a:fillRect/>
          </a:stretch>
        </p:blipFill>
        <p:spPr bwMode="auto">
          <a:xfrm>
            <a:off x="6690284" y="3590906"/>
            <a:ext cx="5671715" cy="4248311"/>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3D Views</a:t>
            </a:r>
            <a:endParaRPr lang="en-US" dirty="0"/>
          </a:p>
        </p:txBody>
      </p:sp>
      <p:sp>
        <p:nvSpPr>
          <p:cNvPr id="6" name="Subtitle 5"/>
          <p:cNvSpPr>
            <a:spLocks noGrp="1"/>
          </p:cNvSpPr>
          <p:nvPr>
            <p:ph type="body" idx="1"/>
          </p:nvPr>
        </p:nvSpPr>
        <p:spPr/>
        <p:txBody>
          <a:bodyPr/>
          <a:lstStyle/>
          <a:p>
            <a:pPr lvl="0"/>
            <a:r>
              <a:rPr lang="en-US" dirty="0" smtClean="0"/>
              <a:t>Adjusting crop region, far clip offset, and camera and target positions</a:t>
            </a:r>
            <a:endParaRPr lang="en-US" dirty="0"/>
          </a:p>
        </p:txBody>
      </p:sp>
      <p:sp>
        <p:nvSpPr>
          <p:cNvPr id="16" name="Content Placeholder 15"/>
          <p:cNvSpPr>
            <a:spLocks noGrp="1"/>
          </p:cNvSpPr>
          <p:nvPr>
            <p:ph sz="half" idx="2"/>
          </p:nvPr>
        </p:nvSpPr>
        <p:spPr>
          <a:xfrm>
            <a:off x="638175" y="3354387"/>
            <a:ext cx="5748851" cy="5194702"/>
          </a:xfrm>
        </p:spPr>
        <p:txBody>
          <a:bodyPr/>
          <a:lstStyle/>
          <a:p>
            <a:r>
              <a:rPr lang="en-US" dirty="0" smtClean="0"/>
              <a:t>Use controls in View Control bar to show crop region</a:t>
            </a:r>
          </a:p>
          <a:p>
            <a:r>
              <a:rPr lang="en-US" dirty="0" smtClean="0"/>
              <a:t>Right-click view, then choose Show Camera to display camera in floor plan view</a:t>
            </a:r>
          </a:p>
          <a:p>
            <a:r>
              <a:rPr lang="en-US" dirty="0" smtClean="0"/>
              <a:t>Move camera, target, or far clip offset</a:t>
            </a:r>
          </a:p>
          <a:p>
            <a:r>
              <a:rPr lang="en-US" dirty="0" smtClean="0"/>
              <a:t>Set eye and target elevations</a:t>
            </a:r>
          </a:p>
          <a:p>
            <a:r>
              <a:rPr lang="en-US" dirty="0" smtClean="0"/>
              <a:t>Use widgets to dynamically change view</a:t>
            </a:r>
          </a:p>
          <a:p>
            <a:endParaRPr lang="en-US" dirty="0" smtClean="0"/>
          </a:p>
        </p:txBody>
      </p:sp>
      <p:pic>
        <p:nvPicPr>
          <p:cNvPr id="7" name="Picture 6" descr="screenshot_FPO"/>
          <p:cNvPicPr>
            <a:picLocks noChangeAspect="1"/>
          </p:cNvPicPr>
          <p:nvPr/>
        </p:nvPicPr>
        <p:blipFill>
          <a:blip r:embed="rId2" cstate="print"/>
          <a:stretch>
            <a:fillRect/>
          </a:stretch>
        </p:blipFill>
        <p:spPr bwMode="auto">
          <a:xfrm>
            <a:off x="6690284" y="3595478"/>
            <a:ext cx="5671715" cy="4239168"/>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1.6.3: Creating 3D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Student Exercise</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Create an interior perspective view of the living room in the residence by using the camera tool</a:t>
            </a:r>
          </a:p>
          <a:p>
            <a:pPr lvl="0"/>
            <a:r>
              <a:rPr lang="en-US" dirty="0" smtClean="0"/>
              <a:t>Duplicate the default 3D view and move the faces of the section box to displays the interior features of the residence residence and the studio by cutting through the spiral stairs as shown </a:t>
            </a:r>
          </a:p>
          <a:p>
            <a:pPr lvl="0"/>
            <a:endParaRPr lang="en-US" dirty="0"/>
          </a:p>
        </p:txBody>
      </p:sp>
      <p:pic>
        <p:nvPicPr>
          <p:cNvPr id="7" name="Picture 6" descr=":Figures:Figure 2.2.3.jpg"/>
          <p:cNvPicPr/>
          <p:nvPr/>
        </p:nvPicPr>
        <p:blipFill>
          <a:blip r:embed="rId2" cstate="print"/>
          <a:srcRect b="-5639"/>
          <a:stretch>
            <a:fillRect/>
          </a:stretch>
        </p:blipFill>
        <p:spPr bwMode="auto">
          <a:xfrm>
            <a:off x="6657975" y="3811586"/>
            <a:ext cx="5486400" cy="4837881"/>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1.6.4: Adjusting the Appearance of Elements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In this exercise, students will learn how to:</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Use the View Control bar to change display properties</a:t>
            </a:r>
          </a:p>
          <a:p>
            <a:pPr lvl="0"/>
            <a:r>
              <a:rPr lang="en-US" dirty="0" smtClean="0"/>
              <a:t>Display shadows and specify the location of the lighting source</a:t>
            </a:r>
          </a:p>
          <a:p>
            <a:pPr lvl="0"/>
            <a:r>
              <a:rPr lang="en-US" dirty="0" smtClean="0"/>
              <a:t>Set a project’s location and orientation to cast accurate shadows in a solar study</a:t>
            </a:r>
          </a:p>
          <a:p>
            <a:pPr lvl="0"/>
            <a:r>
              <a:rPr lang="en-US" dirty="0" smtClean="0"/>
              <a:t>Use Graphic Display Options to enhance the silhouettes and add gradient backgrounds</a:t>
            </a:r>
            <a:endParaRPr lang="en-US" dirty="0"/>
          </a:p>
        </p:txBody>
      </p:sp>
      <p:pic>
        <p:nvPicPr>
          <p:cNvPr id="8" name="Picture 7" descr="screenshot_FPO"/>
          <p:cNvPicPr/>
          <p:nvPr/>
        </p:nvPicPr>
        <p:blipFill>
          <a:blip r:embed="rId2" cstate="print"/>
          <a:srcRect r="18475"/>
          <a:stretch>
            <a:fillRect/>
          </a:stretch>
        </p:blipFill>
        <p:spPr bwMode="auto">
          <a:xfrm>
            <a:off x="6657975" y="3811587"/>
            <a:ext cx="5767423" cy="3962400"/>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View Properties and Display Options</a:t>
            </a:r>
            <a:endParaRPr lang="en-US" dirty="0"/>
          </a:p>
        </p:txBody>
      </p:sp>
      <p:sp>
        <p:nvSpPr>
          <p:cNvPr id="6" name="Subtitle 5"/>
          <p:cNvSpPr>
            <a:spLocks noGrp="1"/>
          </p:cNvSpPr>
          <p:nvPr>
            <p:ph type="body" idx="1"/>
          </p:nvPr>
        </p:nvSpPr>
        <p:spPr/>
        <p:txBody>
          <a:bodyPr/>
          <a:lstStyle/>
          <a:p>
            <a:pPr lvl="0"/>
            <a:r>
              <a:rPr lang="en-US" dirty="0" smtClean="0"/>
              <a:t>Modifying elevation and section view properties</a:t>
            </a:r>
            <a:endParaRPr lang="en-US" dirty="0"/>
          </a:p>
        </p:txBody>
      </p:sp>
      <p:sp>
        <p:nvSpPr>
          <p:cNvPr id="16" name="Content Placeholder 15"/>
          <p:cNvSpPr>
            <a:spLocks noGrp="1"/>
          </p:cNvSpPr>
          <p:nvPr>
            <p:ph sz="half" idx="2"/>
          </p:nvPr>
        </p:nvSpPr>
        <p:spPr/>
        <p:txBody>
          <a:bodyPr/>
          <a:lstStyle/>
          <a:p>
            <a:r>
              <a:rPr lang="en-US" dirty="0" smtClean="0"/>
              <a:t>Use controls in View Control bar to quickly set:</a:t>
            </a:r>
          </a:p>
          <a:p>
            <a:pPr lvl="1"/>
            <a:r>
              <a:rPr lang="en-US" dirty="0" smtClean="0"/>
              <a:t>View scale</a:t>
            </a:r>
          </a:p>
          <a:p>
            <a:pPr lvl="1"/>
            <a:r>
              <a:rPr lang="en-US" dirty="0" smtClean="0"/>
              <a:t>Level of detail</a:t>
            </a:r>
          </a:p>
          <a:p>
            <a:pPr lvl="1"/>
            <a:r>
              <a:rPr lang="en-US" dirty="0" smtClean="0"/>
              <a:t>Visual style</a:t>
            </a:r>
          </a:p>
          <a:p>
            <a:pPr lvl="1"/>
            <a:r>
              <a:rPr lang="en-US" dirty="0" smtClean="0"/>
              <a:t>Cropping and visibility of crop boundary</a:t>
            </a:r>
          </a:p>
        </p:txBody>
      </p:sp>
      <p:pic>
        <p:nvPicPr>
          <p:cNvPr id="7" name="Picture 6" descr="screenshot_FPO"/>
          <p:cNvPicPr>
            <a:picLocks noChangeAspect="1"/>
          </p:cNvPicPr>
          <p:nvPr/>
        </p:nvPicPr>
        <p:blipFill>
          <a:blip r:embed="rId2" cstate="print"/>
          <a:stretch>
            <a:fillRect/>
          </a:stretch>
        </p:blipFill>
        <p:spPr bwMode="auto">
          <a:xfrm>
            <a:off x="6690284" y="3590906"/>
            <a:ext cx="5671716" cy="4248312"/>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1.6.4: Adjusting the Appearance of Elements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Student Exercise</a:t>
            </a:r>
          </a:p>
          <a:p>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Use the Camera tool to create an exterior perspective view, that shows the east exterior walls of the residence and studio</a:t>
            </a:r>
          </a:p>
          <a:p>
            <a:pPr lvl="0"/>
            <a:r>
              <a:rPr lang="en-US" dirty="0" smtClean="0"/>
              <a:t>Duplicate this view and display it using the Shaded with Edges and Realistic visual styles</a:t>
            </a:r>
          </a:p>
          <a:p>
            <a:pPr lvl="0"/>
            <a:r>
              <a:rPr lang="en-US" dirty="0" smtClean="0"/>
              <a:t>Adjust the Graphic Display Options to cast accurate shadows</a:t>
            </a:r>
          </a:p>
        </p:txBody>
      </p:sp>
      <p:pic>
        <p:nvPicPr>
          <p:cNvPr id="8" name="Picture 7" descr=":Figures:Figure 2.2.3.jpg"/>
          <p:cNvPicPr/>
          <p:nvPr/>
        </p:nvPicPr>
        <p:blipFill>
          <a:blip r:embed="rId2" cstate="print"/>
          <a:srcRect b="-6167"/>
          <a:stretch>
            <a:fillRect/>
          </a:stretch>
        </p:blipFill>
        <p:spPr bwMode="auto">
          <a:xfrm>
            <a:off x="6657975" y="3811587"/>
            <a:ext cx="5729044" cy="4572000"/>
          </a:xfrm>
          <a:prstGeom prst="rect">
            <a:avLst/>
          </a:prstGeom>
          <a:ln>
            <a:solidFill>
              <a:srgbClr val="BFBFBF"/>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Creating Plan Views and Setting View Properties</a:t>
            </a:r>
            <a:endParaRPr lang="en-US" dirty="0"/>
          </a:p>
        </p:txBody>
      </p:sp>
      <p:sp>
        <p:nvSpPr>
          <p:cNvPr id="16" name="Content Placeholder 15"/>
          <p:cNvSpPr>
            <a:spLocks noGrp="1"/>
          </p:cNvSpPr>
          <p:nvPr>
            <p:ph sz="half" idx="2"/>
          </p:nvPr>
        </p:nvSpPr>
        <p:spPr>
          <a:xfrm>
            <a:off x="650557" y="3506787"/>
            <a:ext cx="11570018" cy="5194702"/>
          </a:xfrm>
        </p:spPr>
        <p:txBody>
          <a:bodyPr/>
          <a:lstStyle/>
          <a:p>
            <a:pPr lvl="0"/>
            <a:r>
              <a:rPr lang="en-US" dirty="0" smtClean="0"/>
              <a:t>Which types of objects are copied when you duplicate a view without detailing? With detailing?</a:t>
            </a:r>
          </a:p>
          <a:p>
            <a:pPr lvl="0"/>
            <a:r>
              <a:rPr lang="en-US" dirty="0" smtClean="0"/>
              <a:t>What factors affect whether it is better to duplicate with or without detailing?</a:t>
            </a:r>
          </a:p>
          <a:p>
            <a:pPr lvl="0"/>
            <a:r>
              <a:rPr lang="en-US" dirty="0" smtClean="0"/>
              <a:t>How would you change the view properties to show clerestory windows with sills located at 6 feet (</a:t>
            </a:r>
            <a:r>
              <a:rPr lang="en-US" i="1" dirty="0" smtClean="0"/>
              <a:t>1.8 meters</a:t>
            </a:r>
            <a:r>
              <a:rPr lang="en-US" dirty="0" smtClean="0"/>
              <a:t>) above the floor level?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Creating Elevation and Section Views</a:t>
            </a:r>
            <a:endParaRPr lang="en-US" dirty="0"/>
          </a:p>
        </p:txBody>
      </p:sp>
      <p:sp>
        <p:nvSpPr>
          <p:cNvPr id="16" name="Content Placeholder 15"/>
          <p:cNvSpPr>
            <a:spLocks noGrp="1"/>
          </p:cNvSpPr>
          <p:nvPr>
            <p:ph sz="half" idx="2"/>
          </p:nvPr>
        </p:nvSpPr>
        <p:spPr>
          <a:xfrm>
            <a:off x="650557" y="3506787"/>
            <a:ext cx="11570018" cy="5194702"/>
          </a:xfrm>
        </p:spPr>
        <p:txBody>
          <a:bodyPr/>
          <a:lstStyle/>
          <a:p>
            <a:pPr lvl="0"/>
            <a:r>
              <a:rPr lang="en-US" dirty="0" smtClean="0"/>
              <a:t>What types of information are typically displayed in:</a:t>
            </a:r>
          </a:p>
          <a:p>
            <a:pPr lvl="1"/>
            <a:r>
              <a:rPr lang="en-US" dirty="0" smtClean="0"/>
              <a:t>Exterior elevation views?</a:t>
            </a:r>
          </a:p>
          <a:p>
            <a:pPr lvl="1"/>
            <a:r>
              <a:rPr lang="en-US" dirty="0" smtClean="0"/>
              <a:t>Interior elevation views?</a:t>
            </a:r>
          </a:p>
          <a:p>
            <a:pPr lvl="1"/>
            <a:r>
              <a:rPr lang="en-US" dirty="0" smtClean="0"/>
              <a:t>Building sections?</a:t>
            </a:r>
          </a:p>
          <a:p>
            <a:pPr lvl="0"/>
            <a:r>
              <a:rPr lang="en-US" dirty="0" smtClean="0"/>
              <a:t>Should you create interior elevations for every room? </a:t>
            </a:r>
          </a:p>
          <a:p>
            <a:pPr lvl="0"/>
            <a:r>
              <a:rPr lang="en-US" dirty="0" smtClean="0"/>
              <a:t>What features of a room are best illustrated using interior elevations?</a:t>
            </a:r>
          </a:p>
          <a:p>
            <a:pPr lvl="0"/>
            <a:r>
              <a:rPr lang="en-US" dirty="0" smtClean="0"/>
              <a:t>What are the key differences between elevation and section views?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shot_FPO"/>
          <p:cNvPicPr/>
          <p:nvPr/>
        </p:nvPicPr>
        <p:blipFill>
          <a:blip r:embed="rId2" cstate="print"/>
          <a:srcRect r="14481"/>
          <a:stretch>
            <a:fillRect/>
          </a:stretch>
        </p:blipFill>
        <p:spPr bwMode="auto">
          <a:xfrm>
            <a:off x="6657975" y="3735387"/>
            <a:ext cx="5867997" cy="4495800"/>
          </a:xfrm>
          <a:prstGeom prst="rect">
            <a:avLst/>
          </a:prstGeom>
          <a:ln>
            <a:solidFill>
              <a:srgbClr val="BFBFBF"/>
            </a:solid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Exercise 1.6.1: Creating Plan Views</a:t>
            </a:r>
            <a:endParaRPr lang="en-US" dirty="0">
              <a:solidFill>
                <a:schemeClr val="accent1"/>
              </a:solidFill>
            </a:endParaRPr>
          </a:p>
        </p:txBody>
      </p:sp>
      <p:sp>
        <p:nvSpPr>
          <p:cNvPr id="6" name="Subtitle 5"/>
          <p:cNvSpPr>
            <a:spLocks noGrp="1"/>
          </p:cNvSpPr>
          <p:nvPr>
            <p:ph type="body" idx="1"/>
          </p:nvPr>
        </p:nvSpPr>
        <p:spPr>
          <a:xfrm>
            <a:off x="680511" y="2770179"/>
            <a:ext cx="12101688" cy="736608"/>
          </a:xfrm>
        </p:spPr>
        <p:txBody>
          <a:bodyPr/>
          <a:lstStyle/>
          <a:p>
            <a:r>
              <a:rPr lang="en-US" dirty="0" smtClean="0"/>
              <a:t>In this exercise, students will learn how to:</a:t>
            </a:r>
            <a:endParaRPr lang="en-US" dirty="0"/>
          </a:p>
        </p:txBody>
      </p:sp>
      <p:sp>
        <p:nvSpPr>
          <p:cNvPr id="16" name="Content Placeholder 15"/>
          <p:cNvSpPr>
            <a:spLocks noGrp="1"/>
          </p:cNvSpPr>
          <p:nvPr>
            <p:ph sz="half" idx="2"/>
          </p:nvPr>
        </p:nvSpPr>
        <p:spPr>
          <a:xfrm>
            <a:off x="650557" y="3506787"/>
            <a:ext cx="5931218" cy="5194702"/>
          </a:xfrm>
        </p:spPr>
        <p:txBody>
          <a:bodyPr/>
          <a:lstStyle/>
          <a:p>
            <a:pPr lvl="0"/>
            <a:r>
              <a:rPr lang="en-US" dirty="0" smtClean="0"/>
              <a:t>Create new plan views</a:t>
            </a:r>
          </a:p>
          <a:p>
            <a:pPr lvl="0"/>
            <a:r>
              <a:rPr lang="en-US" dirty="0" smtClean="0"/>
              <a:t>Select which types of elements appear by setting visibility graphics overrides</a:t>
            </a:r>
          </a:p>
          <a:p>
            <a:pPr lvl="0"/>
            <a:r>
              <a:rPr lang="en-US" dirty="0" smtClean="0"/>
              <a:t>Turn on cropping and resize the crop region</a:t>
            </a:r>
          </a:p>
          <a:p>
            <a:pPr lvl="0"/>
            <a:r>
              <a:rPr lang="en-US" dirty="0" smtClean="0"/>
              <a:t>Adjust the view range (the height of the cutting plane and the view depth)</a:t>
            </a:r>
          </a:p>
          <a:p>
            <a:pPr lvl="0"/>
            <a:r>
              <a:rPr lang="en-US" dirty="0" smtClean="0"/>
              <a:t>Select another level to underlay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Creating 3D Views</a:t>
            </a:r>
            <a:endParaRPr lang="en-US" dirty="0"/>
          </a:p>
        </p:txBody>
      </p:sp>
      <p:sp>
        <p:nvSpPr>
          <p:cNvPr id="16" name="Content Placeholder 15"/>
          <p:cNvSpPr>
            <a:spLocks noGrp="1"/>
          </p:cNvSpPr>
          <p:nvPr>
            <p:ph sz="half" idx="2"/>
          </p:nvPr>
        </p:nvSpPr>
        <p:spPr>
          <a:xfrm>
            <a:off x="650557" y="3506787"/>
            <a:ext cx="11570018" cy="5194702"/>
          </a:xfrm>
        </p:spPr>
        <p:txBody>
          <a:bodyPr/>
          <a:lstStyle/>
          <a:p>
            <a:pPr lvl="0"/>
            <a:r>
              <a:rPr lang="en-US" dirty="0" smtClean="0"/>
              <a:t>What happens to the accuracy of objects that appear at the edges as you expand a perspective view’s crop region?</a:t>
            </a:r>
          </a:p>
          <a:p>
            <a:pPr lvl="0"/>
            <a:r>
              <a:rPr lang="en-US" dirty="0" smtClean="0"/>
              <a:t>If you want to include a broader view of your model in a perspective view, how should you change the camera placement?</a:t>
            </a:r>
          </a:p>
          <a:p>
            <a:pPr lvl="0"/>
            <a:r>
              <a:rPr lang="en-US" dirty="0" smtClean="0"/>
              <a:t>Can you use a section box to cut away parts of a perspective view?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Adjusting the Appearance of Elements in a View</a:t>
            </a:r>
            <a:endParaRPr lang="en-US" dirty="0"/>
          </a:p>
        </p:txBody>
      </p:sp>
      <p:sp>
        <p:nvSpPr>
          <p:cNvPr id="16" name="Content Placeholder 15"/>
          <p:cNvSpPr>
            <a:spLocks noGrp="1"/>
          </p:cNvSpPr>
          <p:nvPr>
            <p:ph sz="half" idx="2"/>
          </p:nvPr>
        </p:nvSpPr>
        <p:spPr>
          <a:xfrm>
            <a:off x="650557" y="3506787"/>
            <a:ext cx="11570018" cy="5194702"/>
          </a:xfrm>
        </p:spPr>
        <p:txBody>
          <a:bodyPr/>
          <a:lstStyle/>
          <a:p>
            <a:pPr lvl="0"/>
            <a:r>
              <a:rPr lang="en-US" dirty="0" smtClean="0"/>
              <a:t>What visual styles would you recommend for views that will be:</a:t>
            </a:r>
          </a:p>
          <a:p>
            <a:pPr lvl="1"/>
            <a:r>
              <a:rPr lang="en-US" dirty="0" smtClean="0"/>
              <a:t>Printed in construction documents?</a:t>
            </a:r>
          </a:p>
          <a:p>
            <a:pPr lvl="1"/>
            <a:r>
              <a:rPr lang="en-US" dirty="0" smtClean="0"/>
              <a:t>Presented to clients to show materials recommendations?</a:t>
            </a:r>
          </a:p>
          <a:p>
            <a:pPr lvl="1"/>
            <a:r>
              <a:rPr lang="en-US" dirty="0" smtClean="0"/>
              <a:t>Used to check for intersections or interferences between objects?</a:t>
            </a:r>
          </a:p>
          <a:p>
            <a:pPr lvl="0"/>
            <a:r>
              <a:rPr lang="en-US" dirty="0" smtClean="0"/>
              <a:t>How are the shadows displayed in your view affected by:</a:t>
            </a:r>
          </a:p>
          <a:p>
            <a:pPr lvl="1"/>
            <a:r>
              <a:rPr lang="en-US" dirty="0" smtClean="0"/>
              <a:t>Project location?</a:t>
            </a:r>
          </a:p>
          <a:p>
            <a:pPr lvl="1"/>
            <a:r>
              <a:rPr lang="en-US" dirty="0" smtClean="0"/>
              <a:t>Time of day?</a:t>
            </a:r>
          </a:p>
          <a:p>
            <a:pPr lvl="1"/>
            <a:r>
              <a:rPr lang="en-US" dirty="0" smtClean="0"/>
              <a:t>Month of the year?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Terms</a:t>
            </a:r>
            <a:endParaRPr lang="en-US" dirty="0">
              <a:solidFill>
                <a:schemeClr val="accent1"/>
              </a:solidFill>
            </a:endParaRPr>
          </a:p>
        </p:txBody>
      </p:sp>
      <p:sp>
        <p:nvSpPr>
          <p:cNvPr id="6" name="Subtitle 5"/>
          <p:cNvSpPr>
            <a:spLocks noGrp="1"/>
          </p:cNvSpPr>
          <p:nvPr>
            <p:ph type="body" idx="1"/>
          </p:nvPr>
        </p:nvSpPr>
        <p:spPr/>
        <p:txBody>
          <a:bodyPr/>
          <a:lstStyle/>
          <a:p>
            <a:r>
              <a:rPr lang="en-US" dirty="0" smtClean="0"/>
              <a:t>The following key terms were used in this lesson:</a:t>
            </a:r>
            <a:endParaRPr lang="en-US" dirty="0"/>
          </a:p>
        </p:txBody>
      </p:sp>
      <p:graphicFrame>
        <p:nvGraphicFramePr>
          <p:cNvPr id="13" name="Content Placeholder 12"/>
          <p:cNvGraphicFramePr>
            <a:graphicFrameLocks noGrp="1"/>
          </p:cNvGraphicFramePr>
          <p:nvPr>
            <p:ph sz="half" idx="2"/>
          </p:nvPr>
        </p:nvGraphicFramePr>
        <p:xfrm>
          <a:off x="1019175" y="3430587"/>
          <a:ext cx="11201400" cy="4221679"/>
        </p:xfrm>
        <a:graphic>
          <a:graphicData uri="http://schemas.openxmlformats.org/drawingml/2006/table">
            <a:tbl>
              <a:tblPr firstRow="1" bandRow="1">
                <a:tableStyleId>{5C22544A-7EE6-4342-B048-85BDC9FD1C3A}</a:tableStyleId>
              </a:tblPr>
              <a:tblGrid>
                <a:gridCol w="4079979"/>
                <a:gridCol w="7121421"/>
              </a:tblGrid>
              <a:tr h="506016">
                <a:tc>
                  <a:txBody>
                    <a:bodyPr/>
                    <a:lstStyle/>
                    <a:p>
                      <a:pPr marL="0" marR="0" hangingPunct="0">
                        <a:lnSpc>
                          <a:spcPts val="1300"/>
                        </a:lnSpc>
                        <a:spcBef>
                          <a:spcPts val="0"/>
                        </a:spcBef>
                        <a:spcAft>
                          <a:spcPts val="650"/>
                        </a:spcAft>
                      </a:pPr>
                      <a:r>
                        <a:rPr lang="en-US" sz="1400" b="1" baseline="0" dirty="0">
                          <a:latin typeface="Arial"/>
                          <a:ea typeface="Times New Roman"/>
                          <a:cs typeface="Arial"/>
                        </a:rPr>
                        <a:t>Key Term</a:t>
                      </a:r>
                      <a:endParaRPr lang="en-US" sz="1400" baseline="0" dirty="0">
                        <a:latin typeface="Arial"/>
                        <a:ea typeface="Times New Roman"/>
                        <a:cs typeface="Arial"/>
                      </a:endParaRPr>
                    </a:p>
                  </a:txBody>
                  <a:tcPr marL="68580" marR="68580" marT="91440" marB="91440" anchor="ctr"/>
                </a:tc>
                <a:tc>
                  <a:txBody>
                    <a:bodyPr/>
                    <a:lstStyle/>
                    <a:p>
                      <a:pPr marL="0" marR="0" hangingPunct="0">
                        <a:lnSpc>
                          <a:spcPts val="1300"/>
                        </a:lnSpc>
                        <a:spcBef>
                          <a:spcPts val="0"/>
                        </a:spcBef>
                        <a:spcAft>
                          <a:spcPts val="650"/>
                        </a:spcAft>
                      </a:pPr>
                      <a:r>
                        <a:rPr lang="en-US" sz="1400" b="1" baseline="0">
                          <a:latin typeface="Arial"/>
                          <a:ea typeface="Times New Roman"/>
                          <a:cs typeface="Arial"/>
                        </a:rPr>
                        <a:t>Definition</a:t>
                      </a:r>
                      <a:endParaRPr lang="en-US" sz="1400" baseline="0">
                        <a:latin typeface="Arial"/>
                        <a:ea typeface="Times New Roman"/>
                        <a:cs typeface="Arial"/>
                      </a:endParaRPr>
                    </a:p>
                  </a:txBody>
                  <a:tcPr marL="68580" marR="68580" marT="91440" marB="91440" anchor="ctr"/>
                </a:tc>
              </a:tr>
              <a:tr h="636984">
                <a:tc>
                  <a:txBody>
                    <a:bodyPr/>
                    <a:lstStyle/>
                    <a:p>
                      <a:pPr marL="0" marR="0" hangingPunct="0">
                        <a:lnSpc>
                          <a:spcPts val="1300"/>
                        </a:lnSpc>
                        <a:spcBef>
                          <a:spcPts val="0"/>
                        </a:spcBef>
                        <a:spcAft>
                          <a:spcPts val="650"/>
                        </a:spcAft>
                      </a:pPr>
                      <a:r>
                        <a:rPr lang="en-US" sz="1400" b="1">
                          <a:latin typeface="Arial"/>
                          <a:ea typeface="Times New Roman"/>
                          <a:cs typeface="Arial"/>
                        </a:rPr>
                        <a:t>Plan view</a:t>
                      </a:r>
                    </a:p>
                  </a:txBody>
                  <a:tcPr marL="68580" marR="68580" marT="91440" marB="91440"/>
                </a:tc>
                <a:tc>
                  <a:txBody>
                    <a:bodyPr/>
                    <a:lstStyle/>
                    <a:p>
                      <a:pPr marL="0" marR="0" hangingPunct="0">
                        <a:lnSpc>
                          <a:spcPts val="1300"/>
                        </a:lnSpc>
                        <a:spcBef>
                          <a:spcPts val="0"/>
                        </a:spcBef>
                        <a:spcAft>
                          <a:spcPts val="650"/>
                        </a:spcAft>
                      </a:pPr>
                      <a:r>
                        <a:rPr lang="en-US" sz="1400">
                          <a:latin typeface="Arial"/>
                          <a:ea typeface="Times New Roman"/>
                          <a:cs typeface="Arial"/>
                        </a:rPr>
                        <a:t>A horizontal view looking directly down toward a level from a viewpoint above. </a:t>
                      </a:r>
                    </a:p>
                  </a:txBody>
                  <a:tcPr marL="68580" marR="68580" marT="91440" marB="91440"/>
                </a:tc>
              </a:tr>
              <a:tr h="1617663">
                <a:tc>
                  <a:txBody>
                    <a:bodyPr/>
                    <a:lstStyle/>
                    <a:p>
                      <a:pPr marL="0" marR="0" hangingPunct="0">
                        <a:lnSpc>
                          <a:spcPts val="1300"/>
                        </a:lnSpc>
                        <a:spcBef>
                          <a:spcPts val="0"/>
                        </a:spcBef>
                        <a:spcAft>
                          <a:spcPts val="650"/>
                        </a:spcAft>
                      </a:pPr>
                      <a:r>
                        <a:rPr lang="en-US" sz="1400" b="1">
                          <a:latin typeface="Arial"/>
                          <a:ea typeface="Times New Roman"/>
                          <a:cs typeface="Arial"/>
                        </a:rPr>
                        <a:t>Reflected Ceiling Plan view</a:t>
                      </a:r>
                    </a:p>
                  </a:txBody>
                  <a:tcPr marL="68580" marR="68580" marT="91440" marB="91440"/>
                </a:tc>
                <a:tc>
                  <a:txBody>
                    <a:bodyPr/>
                    <a:lstStyle/>
                    <a:p>
                      <a:pPr marL="0" marR="0" hangingPunct="0">
                        <a:lnSpc>
                          <a:spcPts val="1300"/>
                        </a:lnSpc>
                        <a:spcBef>
                          <a:spcPts val="0"/>
                        </a:spcBef>
                        <a:spcAft>
                          <a:spcPts val="650"/>
                        </a:spcAft>
                      </a:pPr>
                      <a:r>
                        <a:rPr lang="en-US" sz="1400">
                          <a:latin typeface="Arial"/>
                          <a:ea typeface="Times New Roman"/>
                          <a:cs typeface="Arial"/>
                        </a:rPr>
                        <a:t>A horizontal view looking direct up toward a level from a viewpoint below.</a:t>
                      </a:r>
                    </a:p>
                  </a:txBody>
                  <a:tcPr marL="68580" marR="68580" marT="91440" marB="91440"/>
                </a:tc>
              </a:tr>
              <a:tr h="947937">
                <a:tc>
                  <a:txBody>
                    <a:bodyPr/>
                    <a:lstStyle/>
                    <a:p>
                      <a:pPr marL="0" marR="0" hangingPunct="0">
                        <a:lnSpc>
                          <a:spcPts val="1300"/>
                        </a:lnSpc>
                        <a:spcBef>
                          <a:spcPts val="0"/>
                        </a:spcBef>
                        <a:spcAft>
                          <a:spcPts val="650"/>
                        </a:spcAft>
                      </a:pPr>
                      <a:r>
                        <a:rPr lang="en-US" sz="1400" b="1">
                          <a:latin typeface="Arial"/>
                          <a:ea typeface="Times New Roman"/>
                          <a:cs typeface="Arial"/>
                        </a:rPr>
                        <a:t>Elevation view</a:t>
                      </a:r>
                    </a:p>
                  </a:txBody>
                  <a:tcPr marL="68580" marR="68580" marT="91440" marB="91440"/>
                </a:tc>
                <a:tc>
                  <a:txBody>
                    <a:bodyPr/>
                    <a:lstStyle/>
                    <a:p>
                      <a:pPr marL="0" marR="0" hangingPunct="0">
                        <a:lnSpc>
                          <a:spcPts val="1300"/>
                        </a:lnSpc>
                        <a:spcBef>
                          <a:spcPts val="0"/>
                        </a:spcBef>
                        <a:spcAft>
                          <a:spcPts val="650"/>
                        </a:spcAft>
                      </a:pPr>
                      <a:r>
                        <a:rPr lang="en-US" sz="1400">
                          <a:latin typeface="Arial"/>
                          <a:ea typeface="Times New Roman"/>
                          <a:cs typeface="Arial"/>
                        </a:rPr>
                        <a:t>Interior or exterior vertical views with a line of site parallel to the ground. Elevation views typically present external projections of building elements.</a:t>
                      </a:r>
                    </a:p>
                  </a:txBody>
                  <a:tcPr marL="68580" marR="68580" marT="91440" marB="91440"/>
                </a:tc>
              </a:tr>
              <a:tr h="492522">
                <a:tc>
                  <a:txBody>
                    <a:bodyPr/>
                    <a:lstStyle/>
                    <a:p>
                      <a:pPr marL="0" marR="0" hangingPunct="0">
                        <a:lnSpc>
                          <a:spcPts val="1300"/>
                        </a:lnSpc>
                        <a:spcBef>
                          <a:spcPts val="0"/>
                        </a:spcBef>
                        <a:spcAft>
                          <a:spcPts val="650"/>
                        </a:spcAft>
                      </a:pPr>
                      <a:r>
                        <a:rPr lang="en-US" sz="1400" b="1" dirty="0">
                          <a:latin typeface="Arial"/>
                          <a:ea typeface="Times New Roman"/>
                          <a:cs typeface="Arial"/>
                        </a:rPr>
                        <a:t>Section view</a:t>
                      </a:r>
                    </a:p>
                  </a:txBody>
                  <a:tcPr marL="68580" marR="68580" marT="91440" marB="91440"/>
                </a:tc>
                <a:tc>
                  <a:txBody>
                    <a:bodyPr/>
                    <a:lstStyle/>
                    <a:p>
                      <a:pPr marL="0" marR="0" hangingPunct="0">
                        <a:lnSpc>
                          <a:spcPts val="1300"/>
                        </a:lnSpc>
                        <a:spcBef>
                          <a:spcPts val="0"/>
                        </a:spcBef>
                        <a:spcAft>
                          <a:spcPts val="650"/>
                        </a:spcAft>
                      </a:pPr>
                      <a:r>
                        <a:rPr lang="en-US" sz="1400" dirty="0">
                          <a:latin typeface="Arial"/>
                          <a:ea typeface="Times New Roman"/>
                          <a:cs typeface="Arial"/>
                        </a:rPr>
                        <a:t>A  vertical view that slices through a building to displays the relationships between the cut elements. </a:t>
                      </a:r>
                    </a:p>
                  </a:txBody>
                  <a:tcPr marL="68580" marR="68580" marT="91440" marB="9144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9" name="Picture 3" descr="PPT_LOGO_3b"/>
          <p:cNvPicPr>
            <a:picLocks noChangeAspect="1" noChangeArrowheads="1"/>
          </p:cNvPicPr>
          <p:nvPr/>
        </p:nvPicPr>
        <p:blipFill>
          <a:blip r:embed="rId3" cstate="email"/>
          <a:srcRect/>
          <a:stretch>
            <a:fillRect/>
          </a:stretch>
        </p:blipFill>
        <p:spPr bwMode="auto">
          <a:xfrm>
            <a:off x="0" y="3740097"/>
            <a:ext cx="13013410" cy="227658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25279" y="7371786"/>
            <a:ext cx="12360593" cy="1331699"/>
          </a:xfrm>
          <a:prstGeom prst="rect">
            <a:avLst/>
          </a:prstGeom>
        </p:spPr>
        <p:txBody>
          <a:bodyPr wrap="square" lIns="130101" tIns="65050" rIns="130101" bIns="65050">
            <a:spAutoFit/>
          </a:bodyPr>
          <a:lstStyle/>
          <a:p>
            <a:endParaRPr lang="en-US" sz="1300" dirty="0" smtClean="0"/>
          </a:p>
          <a:p>
            <a:r>
              <a:rPr lang="en-US" sz="1300" dirty="0" smtClean="0"/>
              <a:t>Autodesk, AutoCAD, AutoCAD LT, </a:t>
            </a:r>
            <a:r>
              <a:rPr lang="en-US" sz="1300" dirty="0" err="1" smtClean="0"/>
              <a:t>Revit</a:t>
            </a:r>
            <a:r>
              <a:rPr lang="en-US" sz="1300" dirty="0" smtClean="0"/>
              <a:t>, Robot, and 3ds Max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 </a:t>
            </a:r>
          </a:p>
          <a:p>
            <a:endParaRPr lang="en-US" sz="1300"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New Plan Views </a:t>
            </a:r>
            <a:endParaRPr lang="en-US" dirty="0"/>
          </a:p>
        </p:txBody>
      </p:sp>
      <p:sp>
        <p:nvSpPr>
          <p:cNvPr id="6" name="Subtitle 5"/>
          <p:cNvSpPr>
            <a:spLocks noGrp="1"/>
          </p:cNvSpPr>
          <p:nvPr>
            <p:ph type="body" idx="1"/>
          </p:nvPr>
        </p:nvSpPr>
        <p:spPr/>
        <p:txBody>
          <a:bodyPr/>
          <a:lstStyle/>
          <a:p>
            <a:pPr lvl="0"/>
            <a:r>
              <a:rPr lang="en-US" dirty="0" smtClean="0"/>
              <a:t>Duplicating plan views with and without detailing (annotations)</a:t>
            </a:r>
            <a:endParaRPr lang="en-US" dirty="0"/>
          </a:p>
        </p:txBody>
      </p:sp>
      <p:sp>
        <p:nvSpPr>
          <p:cNvPr id="16" name="Content Placeholder 15"/>
          <p:cNvSpPr>
            <a:spLocks noGrp="1"/>
          </p:cNvSpPr>
          <p:nvPr>
            <p:ph sz="half" idx="2"/>
          </p:nvPr>
        </p:nvSpPr>
        <p:spPr/>
        <p:txBody>
          <a:bodyPr/>
          <a:lstStyle/>
          <a:p>
            <a:r>
              <a:rPr lang="en-US" dirty="0" smtClean="0"/>
              <a:t>Select plan view</a:t>
            </a:r>
          </a:p>
          <a:p>
            <a:r>
              <a:rPr lang="en-US" dirty="0" smtClean="0"/>
              <a:t>Right-click view name in Project Browser</a:t>
            </a:r>
          </a:p>
          <a:p>
            <a:r>
              <a:rPr lang="en-US" dirty="0" smtClean="0"/>
              <a:t>Duplicate with or without detailing</a:t>
            </a:r>
          </a:p>
          <a:p>
            <a:r>
              <a:rPr lang="en-US" dirty="0" smtClean="0"/>
              <a:t>Duplicate as a dependent</a:t>
            </a:r>
          </a:p>
          <a:p>
            <a:r>
              <a:rPr lang="en-US" dirty="0" smtClean="0"/>
              <a:t>Rename new view</a:t>
            </a:r>
          </a:p>
        </p:txBody>
      </p:sp>
      <p:pic>
        <p:nvPicPr>
          <p:cNvPr id="7" name="Picture 6" descr="screenshot_FPO"/>
          <p:cNvPicPr>
            <a:picLocks noChangeAspect="1"/>
          </p:cNvPicPr>
          <p:nvPr/>
        </p:nvPicPr>
        <p:blipFill>
          <a:blip r:embed="rId2" cstate="print"/>
          <a:stretch>
            <a:fillRect/>
          </a:stretch>
        </p:blipFill>
        <p:spPr bwMode="auto">
          <a:xfrm>
            <a:off x="6682975" y="3585431"/>
            <a:ext cx="5686336" cy="425926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New Plan Views </a:t>
            </a:r>
            <a:endParaRPr lang="en-US" dirty="0"/>
          </a:p>
        </p:txBody>
      </p:sp>
      <p:sp>
        <p:nvSpPr>
          <p:cNvPr id="6" name="Subtitle 5"/>
          <p:cNvSpPr>
            <a:spLocks noGrp="1"/>
          </p:cNvSpPr>
          <p:nvPr>
            <p:ph type="body" idx="1"/>
          </p:nvPr>
        </p:nvSpPr>
        <p:spPr/>
        <p:txBody>
          <a:bodyPr/>
          <a:lstStyle/>
          <a:p>
            <a:pPr lvl="0"/>
            <a:r>
              <a:rPr lang="en-US" dirty="0" smtClean="0"/>
              <a:t>Using the Plan View tool to create additional plan views for a level</a:t>
            </a:r>
            <a:endParaRPr lang="en-US" dirty="0"/>
          </a:p>
        </p:txBody>
      </p:sp>
      <p:sp>
        <p:nvSpPr>
          <p:cNvPr id="16" name="Content Placeholder 15"/>
          <p:cNvSpPr>
            <a:spLocks noGrp="1"/>
          </p:cNvSpPr>
          <p:nvPr>
            <p:ph sz="half" idx="2"/>
          </p:nvPr>
        </p:nvSpPr>
        <p:spPr/>
        <p:txBody>
          <a:bodyPr/>
          <a:lstStyle/>
          <a:p>
            <a:r>
              <a:rPr lang="en-US" dirty="0" smtClean="0"/>
              <a:t>Open the Plan View tool</a:t>
            </a:r>
          </a:p>
          <a:p>
            <a:r>
              <a:rPr lang="en-US" dirty="0" smtClean="0"/>
              <a:t>Uncheck Do not duplicate existing views checkbox</a:t>
            </a:r>
          </a:p>
          <a:p>
            <a:r>
              <a:rPr lang="en-US" dirty="0" smtClean="0"/>
              <a:t>Choose view scale </a:t>
            </a:r>
          </a:p>
          <a:p>
            <a:r>
              <a:rPr lang="en-US" dirty="0" smtClean="0"/>
              <a:t>Select levels of new views to create</a:t>
            </a:r>
          </a:p>
          <a:p>
            <a:r>
              <a:rPr lang="en-US" dirty="0" smtClean="0"/>
              <a:t>Repeat for ceiling plans, plan regions, and area plans</a:t>
            </a:r>
          </a:p>
        </p:txBody>
      </p:sp>
      <p:pic>
        <p:nvPicPr>
          <p:cNvPr id="8" name="Picture 7" descr="screenshot_FPO"/>
          <p:cNvPicPr>
            <a:picLocks noChangeAspect="1"/>
          </p:cNvPicPr>
          <p:nvPr/>
        </p:nvPicPr>
        <p:blipFill>
          <a:blip r:embed="rId2" cstate="print"/>
          <a:stretch>
            <a:fillRect/>
          </a:stretch>
        </p:blipFill>
        <p:spPr bwMode="auto">
          <a:xfrm>
            <a:off x="6682975" y="3582687"/>
            <a:ext cx="5686336" cy="4264752"/>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Customizing and Presenting Views</a:t>
            </a:r>
            <a:endParaRPr lang="en-US" dirty="0"/>
          </a:p>
        </p:txBody>
      </p:sp>
      <p:sp>
        <p:nvSpPr>
          <p:cNvPr id="6" name="Subtitle 5"/>
          <p:cNvSpPr>
            <a:spLocks noGrp="1"/>
          </p:cNvSpPr>
          <p:nvPr>
            <p:ph type="body" idx="1"/>
          </p:nvPr>
        </p:nvSpPr>
        <p:spPr/>
        <p:txBody>
          <a:bodyPr/>
          <a:lstStyle/>
          <a:p>
            <a:r>
              <a:rPr lang="en-US" smtClean="0"/>
              <a:t>Filtering the elements to show in a view</a:t>
            </a:r>
            <a:endParaRPr lang="en-US" dirty="0"/>
          </a:p>
        </p:txBody>
      </p:sp>
      <p:sp>
        <p:nvSpPr>
          <p:cNvPr id="16" name="Content Placeholder 15"/>
          <p:cNvSpPr>
            <a:spLocks noGrp="1"/>
          </p:cNvSpPr>
          <p:nvPr>
            <p:ph sz="half" idx="2"/>
          </p:nvPr>
        </p:nvSpPr>
        <p:spPr/>
        <p:txBody>
          <a:bodyPr/>
          <a:lstStyle/>
          <a:p>
            <a:r>
              <a:rPr lang="en-US" dirty="0" smtClean="0"/>
              <a:t>Set Visibility/Graphics overrides</a:t>
            </a:r>
          </a:p>
          <a:p>
            <a:pPr lvl="1"/>
            <a:r>
              <a:rPr lang="en-US" dirty="0" smtClean="0"/>
              <a:t>Model objects		</a:t>
            </a:r>
          </a:p>
          <a:p>
            <a:pPr lvl="2"/>
            <a:r>
              <a:rPr lang="en-US" dirty="0" smtClean="0"/>
              <a:t>Walls / Doors / Windows </a:t>
            </a:r>
          </a:p>
          <a:p>
            <a:pPr lvl="2"/>
            <a:r>
              <a:rPr lang="en-US" dirty="0" smtClean="0"/>
              <a:t>Floors / Roofs</a:t>
            </a:r>
          </a:p>
          <a:p>
            <a:pPr lvl="2"/>
            <a:r>
              <a:rPr lang="en-US" dirty="0" smtClean="0"/>
              <a:t>Components</a:t>
            </a:r>
            <a:br>
              <a:rPr lang="en-US" dirty="0" smtClean="0"/>
            </a:br>
            <a:endParaRPr lang="en-US" dirty="0" smtClean="0"/>
          </a:p>
          <a:p>
            <a:pPr lvl="1"/>
            <a:r>
              <a:rPr lang="en-US" dirty="0" smtClean="0"/>
              <a:t>Annotation objects	</a:t>
            </a:r>
          </a:p>
          <a:p>
            <a:pPr lvl="2"/>
            <a:r>
              <a:rPr lang="en-US" dirty="0" smtClean="0"/>
              <a:t>Object Tags</a:t>
            </a:r>
          </a:p>
          <a:p>
            <a:pPr lvl="2"/>
            <a:r>
              <a:rPr lang="en-US" dirty="0" smtClean="0"/>
              <a:t>Dimensions / Text</a:t>
            </a:r>
            <a:br>
              <a:rPr lang="en-US" dirty="0" smtClean="0"/>
            </a:br>
            <a:endParaRPr lang="en-US" dirty="0" smtClean="0"/>
          </a:p>
          <a:p>
            <a:pPr lvl="1"/>
            <a:r>
              <a:rPr lang="en-US" dirty="0" smtClean="0"/>
              <a:t>Imported objects</a:t>
            </a:r>
          </a:p>
        </p:txBody>
      </p:sp>
      <p:pic>
        <p:nvPicPr>
          <p:cNvPr id="19" name="Picture 18" descr="L3e2_2.png"/>
          <p:cNvPicPr>
            <a:picLocks noChangeAspect="1"/>
          </p:cNvPicPr>
          <p:nvPr/>
        </p:nvPicPr>
        <p:blipFill>
          <a:blip r:embed="rId2"/>
          <a:stretch>
            <a:fillRect/>
          </a:stretch>
        </p:blipFill>
        <p:spPr>
          <a:xfrm>
            <a:off x="6751160" y="3656139"/>
            <a:ext cx="5802115" cy="4498848"/>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Filtering Elements Displayed</a:t>
            </a:r>
            <a:endParaRPr lang="en-US" dirty="0"/>
          </a:p>
        </p:txBody>
      </p:sp>
      <p:sp>
        <p:nvSpPr>
          <p:cNvPr id="6" name="Subtitle 5"/>
          <p:cNvSpPr>
            <a:spLocks noGrp="1"/>
          </p:cNvSpPr>
          <p:nvPr>
            <p:ph type="body" idx="1"/>
          </p:nvPr>
        </p:nvSpPr>
        <p:spPr/>
        <p:txBody>
          <a:bodyPr/>
          <a:lstStyle/>
          <a:p>
            <a:pPr lvl="0"/>
            <a:r>
              <a:rPr lang="en-US" dirty="0" smtClean="0"/>
              <a:t>Filtering and highlighting elements using visibility graphics overrides </a:t>
            </a:r>
            <a:endParaRPr lang="en-US" dirty="0"/>
          </a:p>
        </p:txBody>
      </p:sp>
      <p:sp>
        <p:nvSpPr>
          <p:cNvPr id="16" name="Content Placeholder 15"/>
          <p:cNvSpPr>
            <a:spLocks noGrp="1"/>
          </p:cNvSpPr>
          <p:nvPr>
            <p:ph sz="half" idx="2"/>
          </p:nvPr>
        </p:nvSpPr>
        <p:spPr/>
        <p:txBody>
          <a:bodyPr/>
          <a:lstStyle/>
          <a:p>
            <a:r>
              <a:rPr lang="en-US" dirty="0" smtClean="0"/>
              <a:t>Open visibility graphics overrides</a:t>
            </a:r>
          </a:p>
          <a:p>
            <a:r>
              <a:rPr lang="en-US" dirty="0" smtClean="0"/>
              <a:t>Adjust appearance of element categories</a:t>
            </a:r>
          </a:p>
          <a:p>
            <a:r>
              <a:rPr lang="en-US" dirty="0" smtClean="0"/>
              <a:t>Turn on or off visibility</a:t>
            </a:r>
          </a:p>
          <a:p>
            <a:r>
              <a:rPr lang="en-US" dirty="0" smtClean="0"/>
              <a:t>Override line weight or color</a:t>
            </a:r>
          </a:p>
          <a:p>
            <a:r>
              <a:rPr lang="en-US" dirty="0" smtClean="0"/>
              <a:t>Choose halftone or transparent display effect</a:t>
            </a:r>
          </a:p>
        </p:txBody>
      </p:sp>
      <p:pic>
        <p:nvPicPr>
          <p:cNvPr id="7" name="Picture 6" descr="screenshot_FPO"/>
          <p:cNvPicPr>
            <a:picLocks noChangeAspect="1"/>
          </p:cNvPicPr>
          <p:nvPr/>
        </p:nvPicPr>
        <p:blipFill>
          <a:blip r:embed="rId2" cstate="print"/>
          <a:stretch>
            <a:fillRect/>
          </a:stretch>
        </p:blipFill>
        <p:spPr bwMode="auto">
          <a:xfrm>
            <a:off x="6682975" y="3585431"/>
            <a:ext cx="5686335" cy="425926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View Properties and Display Options</a:t>
            </a:r>
            <a:endParaRPr lang="en-US" dirty="0"/>
          </a:p>
        </p:txBody>
      </p:sp>
      <p:sp>
        <p:nvSpPr>
          <p:cNvPr id="6" name="Subtitle 5"/>
          <p:cNvSpPr>
            <a:spLocks noGrp="1"/>
          </p:cNvSpPr>
          <p:nvPr>
            <p:ph type="body" idx="1"/>
          </p:nvPr>
        </p:nvSpPr>
        <p:spPr/>
        <p:txBody>
          <a:bodyPr/>
          <a:lstStyle/>
          <a:p>
            <a:pPr lvl="0"/>
            <a:r>
              <a:rPr lang="en-US" dirty="0" smtClean="0"/>
              <a:t>Turning on cropping and resizing the crop region for a plan view</a:t>
            </a:r>
            <a:endParaRPr lang="en-US" dirty="0"/>
          </a:p>
        </p:txBody>
      </p:sp>
      <p:sp>
        <p:nvSpPr>
          <p:cNvPr id="16" name="Content Placeholder 15"/>
          <p:cNvSpPr>
            <a:spLocks noGrp="1"/>
          </p:cNvSpPr>
          <p:nvPr>
            <p:ph sz="half" idx="2"/>
          </p:nvPr>
        </p:nvSpPr>
        <p:spPr/>
        <p:txBody>
          <a:bodyPr/>
          <a:lstStyle/>
          <a:p>
            <a:r>
              <a:rPr lang="en-US" dirty="0" smtClean="0"/>
              <a:t>Use controls in View Control bar to quickly set whether to:</a:t>
            </a:r>
          </a:p>
          <a:p>
            <a:pPr lvl="1"/>
            <a:r>
              <a:rPr lang="en-US" dirty="0" smtClean="0"/>
              <a:t>Crop the view</a:t>
            </a:r>
          </a:p>
          <a:p>
            <a:pPr lvl="1"/>
            <a:r>
              <a:rPr lang="en-US" dirty="0" smtClean="0"/>
              <a:t>Display crop region</a:t>
            </a:r>
          </a:p>
          <a:p>
            <a:r>
              <a:rPr lang="en-US" dirty="0" smtClean="0"/>
              <a:t>Select boundary of crop region, then:</a:t>
            </a:r>
          </a:p>
          <a:p>
            <a:pPr lvl="1"/>
            <a:r>
              <a:rPr lang="en-US" dirty="0" smtClean="0"/>
              <a:t>Drag boundary to move it</a:t>
            </a:r>
          </a:p>
          <a:p>
            <a:pPr lvl="1"/>
            <a:r>
              <a:rPr lang="en-US" dirty="0" smtClean="0"/>
              <a:t>Drag blue arrows to resize it</a:t>
            </a:r>
          </a:p>
        </p:txBody>
      </p:sp>
      <p:pic>
        <p:nvPicPr>
          <p:cNvPr id="8" name="Picture 7" descr="screenshot_FPO"/>
          <p:cNvPicPr>
            <a:picLocks noChangeAspect="1"/>
          </p:cNvPicPr>
          <p:nvPr/>
        </p:nvPicPr>
        <p:blipFill>
          <a:blip r:embed="rId2" cstate="print"/>
          <a:stretch>
            <a:fillRect/>
          </a:stretch>
        </p:blipFill>
        <p:spPr bwMode="auto">
          <a:xfrm>
            <a:off x="6682975" y="3585431"/>
            <a:ext cx="5686336" cy="425926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View Properties and Display Options</a:t>
            </a:r>
            <a:endParaRPr lang="en-US" dirty="0"/>
          </a:p>
        </p:txBody>
      </p:sp>
      <p:sp>
        <p:nvSpPr>
          <p:cNvPr id="6" name="Subtitle 5"/>
          <p:cNvSpPr>
            <a:spLocks noGrp="1"/>
          </p:cNvSpPr>
          <p:nvPr>
            <p:ph type="body" idx="1"/>
          </p:nvPr>
        </p:nvSpPr>
        <p:spPr/>
        <p:txBody>
          <a:bodyPr/>
          <a:lstStyle/>
          <a:p>
            <a:pPr lvl="0"/>
            <a:r>
              <a:rPr lang="en-US" dirty="0" smtClean="0"/>
              <a:t>Changing the scale and adjusting the level of detail</a:t>
            </a:r>
            <a:endParaRPr lang="en-US" dirty="0"/>
          </a:p>
        </p:txBody>
      </p:sp>
      <p:sp>
        <p:nvSpPr>
          <p:cNvPr id="16" name="Content Placeholder 15"/>
          <p:cNvSpPr>
            <a:spLocks noGrp="1"/>
          </p:cNvSpPr>
          <p:nvPr>
            <p:ph sz="half" idx="2"/>
          </p:nvPr>
        </p:nvSpPr>
        <p:spPr/>
        <p:txBody>
          <a:bodyPr/>
          <a:lstStyle/>
          <a:p>
            <a:r>
              <a:rPr lang="en-US" dirty="0" smtClean="0"/>
              <a:t>Use controls in View Control bar to quickly set</a:t>
            </a:r>
          </a:p>
          <a:p>
            <a:pPr lvl="1"/>
            <a:r>
              <a:rPr lang="en-US" dirty="0" smtClean="0"/>
              <a:t>View scale</a:t>
            </a:r>
          </a:p>
          <a:p>
            <a:pPr lvl="1"/>
            <a:r>
              <a:rPr lang="en-US" dirty="0" smtClean="0"/>
              <a:t>Level of detail</a:t>
            </a:r>
          </a:p>
          <a:p>
            <a:r>
              <a:rPr lang="en-US" dirty="0" smtClean="0"/>
              <a:t>Elements in view may change to show more or less detail</a:t>
            </a:r>
          </a:p>
          <a:p>
            <a:r>
              <a:rPr lang="en-US" dirty="0" smtClean="0"/>
              <a:t>Text annotations and dimensions maintain the same absolute size</a:t>
            </a:r>
          </a:p>
          <a:p>
            <a:endParaRPr lang="en-US" dirty="0" smtClean="0"/>
          </a:p>
        </p:txBody>
      </p:sp>
      <p:pic>
        <p:nvPicPr>
          <p:cNvPr id="7" name="Picture 6" descr="screenshot_FPO"/>
          <p:cNvPicPr>
            <a:picLocks noChangeAspect="1"/>
          </p:cNvPicPr>
          <p:nvPr/>
        </p:nvPicPr>
        <p:blipFill>
          <a:blip r:embed="rId2" cstate="print"/>
          <a:stretch>
            <a:fillRect/>
          </a:stretch>
        </p:blipFill>
        <p:spPr bwMode="auto">
          <a:xfrm>
            <a:off x="6686634" y="3590906"/>
            <a:ext cx="5679017" cy="4248313"/>
          </a:xfrm>
          <a:prstGeom prst="rect">
            <a:avLst/>
          </a:prstGeom>
          <a:ln w="3175" cap="flat" cmpd="sng" algn="ctr">
            <a:solidFill>
              <a:schemeClr val="bg1">
                <a:lumMod val="75000"/>
              </a:schemeClr>
            </a:solidFill>
            <a:prstDash val="solid"/>
            <a:round/>
            <a:headEnd type="none" w="med" len="med"/>
            <a:tailEnd type="none" w="med" len="med"/>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BIM Curricul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SK_Black">
  <a:themeElements>
    <a:clrScheme name="ADSK_COLORS">
      <a:dk1>
        <a:srgbClr val="000000"/>
      </a:dk1>
      <a:lt1>
        <a:srgbClr val="FFFFFF"/>
      </a:lt1>
      <a:dk2>
        <a:srgbClr val="000000"/>
      </a:dk2>
      <a:lt2>
        <a:srgbClr val="FFFFFF"/>
      </a:lt2>
      <a:accent1>
        <a:srgbClr val="FFAA00"/>
      </a:accent1>
      <a:accent2>
        <a:srgbClr val="EE5500"/>
      </a:accent2>
      <a:accent3>
        <a:srgbClr val="DD00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1850</Words>
  <Application>Microsoft Macintosh PowerPoint</Application>
  <PresentationFormat>Custom</PresentationFormat>
  <Paragraphs>230</Paragraphs>
  <Slides>34</Slides>
  <Notes>2</Notes>
  <HiddenSlides>0</HiddenSlides>
  <MMClips>0</MMClips>
  <ScaleCrop>false</ScaleCrop>
  <HeadingPairs>
    <vt:vector size="4" baseType="variant">
      <vt:variant>
        <vt:lpstr>Design Template</vt:lpstr>
      </vt:variant>
      <vt:variant>
        <vt:i4>2</vt:i4>
      </vt:variant>
      <vt:variant>
        <vt:lpstr>Slide Titles</vt:lpstr>
      </vt:variant>
      <vt:variant>
        <vt:i4>34</vt:i4>
      </vt:variant>
    </vt:vector>
  </HeadingPairs>
  <TitlesOfParts>
    <vt:vector size="36" baseType="lpstr">
      <vt:lpstr>BIM Curriculum Theme</vt:lpstr>
      <vt:lpstr>ADSK_Black</vt:lpstr>
      <vt:lpstr>Lesson Overview</vt:lpstr>
      <vt:lpstr>Learning Objectives</vt:lpstr>
      <vt:lpstr>Exercise 1.6.1: Creating Plan Views</vt:lpstr>
      <vt:lpstr>Creating New Plan Views </vt:lpstr>
      <vt:lpstr>Creating New Plan Views </vt:lpstr>
      <vt:lpstr>Customizing and Presenting Views</vt:lpstr>
      <vt:lpstr>Filtering Elements Displayed</vt:lpstr>
      <vt:lpstr>Setting View Properties and Display Options</vt:lpstr>
      <vt:lpstr>Setting View Properties and Display Options</vt:lpstr>
      <vt:lpstr>Setting View Properties and Display Options</vt:lpstr>
      <vt:lpstr>Setting View Properties and Display Options</vt:lpstr>
      <vt:lpstr>Saving and Reusing View Settings</vt:lpstr>
      <vt:lpstr>Customizing and Presenting Views</vt:lpstr>
      <vt:lpstr>Exercise 1.6.1: Creating Plan Views</vt:lpstr>
      <vt:lpstr>Exercise 1.6.2: Creating Elevation and Section Views</vt:lpstr>
      <vt:lpstr>Creating Elevation and Section Views</vt:lpstr>
      <vt:lpstr>Creating Elevation and Section Views</vt:lpstr>
      <vt:lpstr>Exercise 1.6.2: Creating Elevation and Section Views</vt:lpstr>
      <vt:lpstr>Exercise 1.6.3: Creating 3D Views</vt:lpstr>
      <vt:lpstr>Creating 3D Default / Birdseye Views</vt:lpstr>
      <vt:lpstr>Creating 3D Views</vt:lpstr>
      <vt:lpstr>Creating 3D Views</vt:lpstr>
      <vt:lpstr>Creating 3D Views</vt:lpstr>
      <vt:lpstr>Exercise 1.6.3: Creating 3D Views</vt:lpstr>
      <vt:lpstr>Exercise 1.6.4: Adjusting the Appearance of Elements</vt:lpstr>
      <vt:lpstr>Setting View Properties and Display Options</vt:lpstr>
      <vt:lpstr>Exercise 1.6.4: Adjusting the Appearance of Elements</vt:lpstr>
      <vt:lpstr>Assessment</vt:lpstr>
      <vt:lpstr>Assessment</vt:lpstr>
      <vt:lpstr>Assessment</vt:lpstr>
      <vt:lpstr>Assessment</vt:lpstr>
      <vt:lpstr>Key Terms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Autodesk Corporate PowerPoint Template</dc:title>
  <dc:subject>template, PowerPoint, presentation, corporate template</dc:subject>
  <dc:creator/>
  <cp:keywords>template, PowerPoint, presentation, corporate template</cp:keywords>
  <cp:lastModifiedBy/>
  <cp:revision>10</cp:revision>
  <dcterms:created xsi:type="dcterms:W3CDTF">2010-12-17T16:22:06Z</dcterms:created>
  <dcterms:modified xsi:type="dcterms:W3CDTF">2010-12-17T16:23:16Z</dcterms:modified>
</cp:coreProperties>
</file>