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76B05FAC-D110-47E6-80A5-1167552BD074}">
          <p14:sldIdLst>
            <p14:sldId id="257"/>
            <p14:sldId id="258"/>
            <p14:sldId id="259"/>
            <p14:sldId id="260"/>
            <p14:sldId id="261"/>
            <p14:sldId id="262"/>
            <p14:sldId id="263"/>
            <p14:sldId id="264"/>
            <p14:sldId id="26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9DA432-3A76-4B9F-A0ED-78B0E5529115}" type="datetimeFigureOut">
              <a:rPr lang="en-US" smtClean="0"/>
              <a:t>23-May-18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F1C5AB-7D4E-4593-9C93-07532BEEE5C3}" type="slidenum">
              <a:rPr lang="en-US" smtClean="0"/>
              <a:t>‹#›</a:t>
            </a:fld>
            <a:endParaRPr lang="en-US"/>
          </a:p>
        </p:txBody>
      </p:sp>
    </p:spTree>
    <p:extLst>
      <p:ext uri="{BB962C8B-B14F-4D97-AF65-F5344CB8AC3E}">
        <p14:creationId xmlns:p14="http://schemas.microsoft.com/office/powerpoint/2010/main" val="308401333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9DA432-3A76-4B9F-A0ED-78B0E5529115}" type="datetimeFigureOut">
              <a:rPr lang="en-US" smtClean="0"/>
              <a:t>23-May-18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F1C5AB-7D4E-4593-9C93-07532BEEE5C3}" type="slidenum">
              <a:rPr lang="en-US" smtClean="0"/>
              <a:t>‹#›</a:t>
            </a:fld>
            <a:endParaRPr lang="en-US"/>
          </a:p>
        </p:txBody>
      </p:sp>
    </p:spTree>
    <p:extLst>
      <p:ext uri="{BB962C8B-B14F-4D97-AF65-F5344CB8AC3E}">
        <p14:creationId xmlns:p14="http://schemas.microsoft.com/office/powerpoint/2010/main" val="375358998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9DA432-3A76-4B9F-A0ED-78B0E5529115}" type="datetimeFigureOut">
              <a:rPr lang="en-US" smtClean="0"/>
              <a:t>23-May-18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F1C5AB-7D4E-4593-9C93-07532BEEE5C3}" type="slidenum">
              <a:rPr lang="en-US" smtClean="0"/>
              <a:t>‹#›</a:t>
            </a:fld>
            <a:endParaRPr lang="en-US"/>
          </a:p>
        </p:txBody>
      </p:sp>
    </p:spTree>
    <p:extLst>
      <p:ext uri="{BB962C8B-B14F-4D97-AF65-F5344CB8AC3E}">
        <p14:creationId xmlns:p14="http://schemas.microsoft.com/office/powerpoint/2010/main" val="221961242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9DA432-3A76-4B9F-A0ED-78B0E5529115}" type="datetimeFigureOut">
              <a:rPr lang="en-US" smtClean="0"/>
              <a:t>23-May-18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F1C5AB-7D4E-4593-9C93-07532BEEE5C3}" type="slidenum">
              <a:rPr lang="en-US" smtClean="0"/>
              <a:t>‹#›</a:t>
            </a:fld>
            <a:endParaRPr lang="en-US"/>
          </a:p>
        </p:txBody>
      </p:sp>
    </p:spTree>
    <p:extLst>
      <p:ext uri="{BB962C8B-B14F-4D97-AF65-F5344CB8AC3E}">
        <p14:creationId xmlns:p14="http://schemas.microsoft.com/office/powerpoint/2010/main" val="168356100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9DA432-3A76-4B9F-A0ED-78B0E5529115}" type="datetimeFigureOut">
              <a:rPr lang="en-US" smtClean="0"/>
              <a:t>23-May-18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F1C5AB-7D4E-4593-9C93-07532BEEE5C3}" type="slidenum">
              <a:rPr lang="en-US" smtClean="0"/>
              <a:t>‹#›</a:t>
            </a:fld>
            <a:endParaRPr lang="en-US"/>
          </a:p>
        </p:txBody>
      </p:sp>
    </p:spTree>
    <p:extLst>
      <p:ext uri="{BB962C8B-B14F-4D97-AF65-F5344CB8AC3E}">
        <p14:creationId xmlns:p14="http://schemas.microsoft.com/office/powerpoint/2010/main" val="188399907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9DA432-3A76-4B9F-A0ED-78B0E5529115}" type="datetimeFigureOut">
              <a:rPr lang="en-US" smtClean="0"/>
              <a:t>23-May-18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F1C5AB-7D4E-4593-9C93-07532BEEE5C3}" type="slidenum">
              <a:rPr lang="en-US" smtClean="0"/>
              <a:t>‹#›</a:t>
            </a:fld>
            <a:endParaRPr lang="en-US"/>
          </a:p>
        </p:txBody>
      </p:sp>
    </p:spTree>
    <p:extLst>
      <p:ext uri="{BB962C8B-B14F-4D97-AF65-F5344CB8AC3E}">
        <p14:creationId xmlns:p14="http://schemas.microsoft.com/office/powerpoint/2010/main" val="262365470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9DA432-3A76-4B9F-A0ED-78B0E5529115}" type="datetimeFigureOut">
              <a:rPr lang="en-US" smtClean="0"/>
              <a:t>23-May-18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F1C5AB-7D4E-4593-9C93-07532BEEE5C3}" type="slidenum">
              <a:rPr lang="en-US" smtClean="0"/>
              <a:t>‹#›</a:t>
            </a:fld>
            <a:endParaRPr lang="en-US"/>
          </a:p>
        </p:txBody>
      </p:sp>
    </p:spTree>
    <p:extLst>
      <p:ext uri="{BB962C8B-B14F-4D97-AF65-F5344CB8AC3E}">
        <p14:creationId xmlns:p14="http://schemas.microsoft.com/office/powerpoint/2010/main" val="391796050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9DA432-3A76-4B9F-A0ED-78B0E5529115}" type="datetimeFigureOut">
              <a:rPr lang="en-US" smtClean="0"/>
              <a:t>23-May-18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F1C5AB-7D4E-4593-9C93-07532BEEE5C3}" type="slidenum">
              <a:rPr lang="en-US" smtClean="0"/>
              <a:t>‹#›</a:t>
            </a:fld>
            <a:endParaRPr lang="en-US"/>
          </a:p>
        </p:txBody>
      </p:sp>
    </p:spTree>
    <p:extLst>
      <p:ext uri="{BB962C8B-B14F-4D97-AF65-F5344CB8AC3E}">
        <p14:creationId xmlns:p14="http://schemas.microsoft.com/office/powerpoint/2010/main" val="380339045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9DA432-3A76-4B9F-A0ED-78B0E5529115}" type="datetimeFigureOut">
              <a:rPr lang="en-US" smtClean="0"/>
              <a:t>23-May-18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F1C5AB-7D4E-4593-9C93-07532BEEE5C3}" type="slidenum">
              <a:rPr lang="en-US" smtClean="0"/>
              <a:t>‹#›</a:t>
            </a:fld>
            <a:endParaRPr lang="en-US"/>
          </a:p>
        </p:txBody>
      </p:sp>
    </p:spTree>
    <p:extLst>
      <p:ext uri="{BB962C8B-B14F-4D97-AF65-F5344CB8AC3E}">
        <p14:creationId xmlns:p14="http://schemas.microsoft.com/office/powerpoint/2010/main" val="170185776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9DA432-3A76-4B9F-A0ED-78B0E5529115}" type="datetimeFigureOut">
              <a:rPr lang="en-US" smtClean="0"/>
              <a:t>23-May-18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F1C5AB-7D4E-4593-9C93-07532BEEE5C3}" type="slidenum">
              <a:rPr lang="en-US" smtClean="0"/>
              <a:t>‹#›</a:t>
            </a:fld>
            <a:endParaRPr lang="en-US"/>
          </a:p>
        </p:txBody>
      </p:sp>
    </p:spTree>
    <p:extLst>
      <p:ext uri="{BB962C8B-B14F-4D97-AF65-F5344CB8AC3E}">
        <p14:creationId xmlns:p14="http://schemas.microsoft.com/office/powerpoint/2010/main" val="182653401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9DA432-3A76-4B9F-A0ED-78B0E5529115}" type="datetimeFigureOut">
              <a:rPr lang="en-US" smtClean="0"/>
              <a:t>23-May-18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F1C5AB-7D4E-4593-9C93-07532BEEE5C3}" type="slidenum">
              <a:rPr lang="en-US" smtClean="0"/>
              <a:t>‹#›</a:t>
            </a:fld>
            <a:endParaRPr lang="en-US"/>
          </a:p>
        </p:txBody>
      </p:sp>
    </p:spTree>
    <p:extLst>
      <p:ext uri="{BB962C8B-B14F-4D97-AF65-F5344CB8AC3E}">
        <p14:creationId xmlns:p14="http://schemas.microsoft.com/office/powerpoint/2010/main" val="35186588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9DA432-3A76-4B9F-A0ED-78B0E5529115}" type="datetimeFigureOut">
              <a:rPr lang="en-US" smtClean="0"/>
              <a:t>23-May-18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F1C5AB-7D4E-4593-9C93-07532BEEE5C3}" type="slidenum">
              <a:rPr lang="en-US" smtClean="0"/>
              <a:t>‹#›</a:t>
            </a:fld>
            <a:endParaRPr lang="en-US"/>
          </a:p>
        </p:txBody>
      </p:sp>
    </p:spTree>
    <p:extLst>
      <p:ext uri="{BB962C8B-B14F-4D97-AF65-F5344CB8AC3E}">
        <p14:creationId xmlns:p14="http://schemas.microsoft.com/office/powerpoint/2010/main" val="3267047002"/>
      </p:ext>
    </p:extLst>
  </p:cSld>
  <p:clrMap bg1="lt1" tx1="dk1" bg2="lt2" tx2="dk2" accent1="accent1" accent2="accent2" accent3="accent3" accent4="accent4" accent5="accent5" accent6="accent6" hlink="hlink" folHlink="folHlink"/>
  <p:sldLayoutIdLst>
    <p:sldLayoutId id="2147483999" r:id="rId1"/>
    <p:sldLayoutId id="2147484000" r:id="rId2"/>
    <p:sldLayoutId id="2147484001" r:id="rId3"/>
    <p:sldLayoutId id="2147484002" r:id="rId4"/>
    <p:sldLayoutId id="2147484003" r:id="rId5"/>
    <p:sldLayoutId id="2147484004" r:id="rId6"/>
    <p:sldLayoutId id="2147484005" r:id="rId7"/>
    <p:sldLayoutId id="2147484006" r:id="rId8"/>
    <p:sldLayoutId id="2147484007" r:id="rId9"/>
    <p:sldLayoutId id="2147484008" r:id="rId10"/>
    <p:sldLayoutId id="2147484009" r:id="rId11"/>
  </p:sldLayoutIdLst>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394379"/>
            <a:ext cx="9144000" cy="2387600"/>
          </a:xfrm>
        </p:spPr>
        <p:txBody>
          <a:bodyPr>
            <a:normAutofit/>
          </a:bodyPr>
          <a:lstStyle/>
          <a:p>
            <a:r>
              <a:rPr lang="ru-RU" dirty="0">
                <a:solidFill>
                  <a:srgbClr val="C00000"/>
                </a:solidFill>
              </a:rPr>
              <a:t>Земљотреси клизишта одрони и ерозије </a:t>
            </a:r>
            <a:endParaRPr lang="en-US" dirty="0"/>
          </a:p>
        </p:txBody>
      </p:sp>
      <p:sp>
        <p:nvSpPr>
          <p:cNvPr id="3" name="Subtitle 2"/>
          <p:cNvSpPr>
            <a:spLocks noGrp="1"/>
          </p:cNvSpPr>
          <p:nvPr>
            <p:ph type="subTitle" idx="1"/>
          </p:nvPr>
        </p:nvSpPr>
        <p:spPr>
          <a:xfrm>
            <a:off x="1851546" y="4093358"/>
            <a:ext cx="9144000" cy="1655762"/>
          </a:xfrm>
        </p:spPr>
        <p:txBody>
          <a:bodyPr>
            <a:normAutofit/>
          </a:bodyPr>
          <a:lstStyle/>
          <a:p>
            <a:pPr algn="r"/>
            <a:r>
              <a:rPr lang="sr-Cyrl-RS" dirty="0" smtClean="0"/>
              <a:t>Др</a:t>
            </a:r>
            <a:r>
              <a:rPr lang="en-US" dirty="0" smtClean="0"/>
              <a:t> </a:t>
            </a:r>
            <a:r>
              <a:rPr lang="sr-Cyrl-RS" dirty="0" smtClean="0"/>
              <a:t>Јелена Ђокић</a:t>
            </a:r>
            <a:endParaRPr lang="sr-Latn-RS" dirty="0"/>
          </a:p>
          <a:p>
            <a:pPr algn="r"/>
            <a:r>
              <a:rPr lang="sr-Cyrl-RS" dirty="0" smtClean="0"/>
              <a:t>Факултет техничких наука</a:t>
            </a:r>
            <a:endParaRPr lang="sr-Latn-RS" dirty="0" smtClean="0"/>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04816" y="134299"/>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32209" y="134299"/>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2536209" y="173768"/>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sp>
        <p:nvSpPr>
          <p:cNvPr id="8" name="Rectangle 7"/>
          <p:cNvSpPr/>
          <p:nvPr/>
        </p:nvSpPr>
        <p:spPr>
          <a:xfrm>
            <a:off x="4212609" y="1051373"/>
            <a:ext cx="6096000" cy="646331"/>
          </a:xfrm>
          <a:prstGeom prst="rect">
            <a:avLst/>
          </a:prstGeom>
        </p:spPr>
        <p:txBody>
          <a:bodyPr>
            <a:spAutoFit/>
          </a:bodyPr>
          <a:lstStyle/>
          <a:p>
            <a:r>
              <a:rPr lang="sr-Cyrl-RS" dirty="0"/>
              <a:t>Универзитет у Приштини</a:t>
            </a:r>
          </a:p>
          <a:p>
            <a:r>
              <a:rPr lang="sr-Cyrl-RS" dirty="0"/>
              <a:t>Косовска Митровица</a:t>
            </a:r>
            <a:endParaRPr lang="en-US" dirty="0"/>
          </a:p>
        </p:txBody>
      </p:sp>
      <p:cxnSp>
        <p:nvCxnSpPr>
          <p:cNvPr id="10" name="Straight Connector 9"/>
          <p:cNvCxnSpPr/>
          <p:nvPr/>
        </p:nvCxnSpPr>
        <p:spPr>
          <a:xfrm>
            <a:off x="0" y="1051373"/>
            <a:ext cx="12192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Box 2"/>
          <p:cNvSpPr txBox="1">
            <a:spLocks noChangeArrowheads="1"/>
          </p:cNvSpPr>
          <p:nvPr/>
        </p:nvSpPr>
        <p:spPr bwMode="auto">
          <a:xfrm>
            <a:off x="1413711" y="5828563"/>
            <a:ext cx="9144000" cy="800100"/>
          </a:xfrm>
          <a:prstGeom prst="rect">
            <a:avLst/>
          </a:prstGeom>
          <a:solidFill>
            <a:schemeClr val="accent6">
              <a:lumMod val="20000"/>
              <a:lumOff val="80000"/>
            </a:schemeClr>
          </a:solidFill>
          <a:ln w="9525">
            <a:solidFill>
              <a:srgbClr val="FF0000"/>
            </a:solidFill>
            <a:miter lim="800000"/>
            <a:headEnd/>
            <a:tailEnd/>
          </a:ln>
        </p:spPr>
        <p:txBody>
          <a:bodyPr>
            <a:spAutoFit/>
          </a:bodyPr>
          <a:lstStyle/>
          <a:p>
            <a:pPr algn="ctr" fontAlgn="auto">
              <a:spcBef>
                <a:spcPts val="0"/>
              </a:spcBef>
              <a:spcAft>
                <a:spcPts val="0"/>
              </a:spcAft>
              <a:defRPr/>
            </a:pPr>
            <a:r>
              <a:rPr lang="en-US" sz="1200" dirty="0">
                <a:latin typeface="Book Antiqua"/>
                <a:ea typeface="Calibri"/>
                <a:cs typeface="Times New Roman"/>
              </a:rPr>
              <a:t>Project number:  </a:t>
            </a:r>
            <a:r>
              <a:rPr lang="sr-Latn-RS" sz="1200" dirty="0">
                <a:latin typeface="Book Antiqua"/>
                <a:ea typeface="Calibri"/>
                <a:cs typeface="Times New Roman"/>
              </a:rPr>
              <a:t>5</a:t>
            </a:r>
            <a:r>
              <a:rPr lang="en-US" sz="1200" dirty="0">
                <a:latin typeface="Book Antiqua"/>
                <a:ea typeface="Calibri"/>
                <a:cs typeface="Times New Roman"/>
              </a:rPr>
              <a:t>73806-EPP-1-2016-1-RS-EPPKA2-CBHE-JP</a:t>
            </a:r>
            <a:endParaRPr lang="bs-Latn-BA" sz="1200" dirty="0">
              <a:latin typeface="Book Antiqua"/>
              <a:ea typeface="Calibri"/>
              <a:cs typeface="Times New Roman"/>
            </a:endParaRPr>
          </a:p>
          <a:p>
            <a:pPr fontAlgn="auto">
              <a:spcBef>
                <a:spcPts val="0"/>
              </a:spcBef>
              <a:spcAft>
                <a:spcPts val="0"/>
              </a:spcAft>
              <a:defRPr/>
            </a:pPr>
            <a:r>
              <a:rPr lang="en-US" sz="1200" dirty="0">
                <a:latin typeface="Book Antiqua"/>
                <a:ea typeface="Calibri"/>
                <a:cs typeface="Times New Roman"/>
              </a:rPr>
              <a:t> </a:t>
            </a:r>
            <a:endParaRPr lang="bs-Latn-BA" sz="1200" dirty="0">
              <a:latin typeface="Book Antiqua"/>
              <a:ea typeface="Calibri"/>
              <a:cs typeface="Times New Roman"/>
            </a:endParaRPr>
          </a:p>
          <a:p>
            <a:pPr algn="just" fontAlgn="auto">
              <a:spcBef>
                <a:spcPts val="0"/>
              </a:spcBef>
              <a:spcAft>
                <a:spcPts val="0"/>
              </a:spcAft>
              <a:defRPr/>
            </a:pPr>
            <a:r>
              <a:rPr lang="bs-Latn-BA" sz="1100" i="1" dirty="0">
                <a:latin typeface="Book Antiqua"/>
                <a:ea typeface="Calibri"/>
                <a:cs typeface="Times New Roman"/>
              </a:rPr>
              <a:t>"This project has been funded with support from the European Commission. This publication reflects the views only of the author, and the Commission cannot be held responsible for any use which may be made of the information contained therein"</a:t>
            </a:r>
            <a:endParaRPr lang="bs-Latn-BA" sz="1200" dirty="0">
              <a:latin typeface="Book Antiqua"/>
              <a:ea typeface="Calibri"/>
              <a:cs typeface="Times New Roman"/>
            </a:endParaRPr>
          </a:p>
        </p:txBody>
      </p:sp>
    </p:spTree>
    <p:extLst>
      <p:ext uri="{BB962C8B-B14F-4D97-AF65-F5344CB8AC3E}">
        <p14:creationId xmlns:p14="http://schemas.microsoft.com/office/powerpoint/2010/main" val="81136897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4351" y="1169159"/>
            <a:ext cx="9533355" cy="1320800"/>
          </a:xfrm>
        </p:spPr>
        <p:txBody>
          <a:bodyPr>
            <a:normAutofit/>
          </a:bodyPr>
          <a:lstStyle/>
          <a:p>
            <a:r>
              <a:rPr lang="sr-Cyrl-RS" dirty="0" smtClean="0"/>
              <a:t>Земљотреси као природне катастрофе</a:t>
            </a:r>
            <a:endParaRPr lang="en-US" dirty="0"/>
          </a:p>
        </p:txBody>
      </p:sp>
      <p:sp>
        <p:nvSpPr>
          <p:cNvPr id="3" name="Content Placeholder 2"/>
          <p:cNvSpPr>
            <a:spLocks noGrp="1"/>
          </p:cNvSpPr>
          <p:nvPr>
            <p:ph idx="1"/>
          </p:nvPr>
        </p:nvSpPr>
        <p:spPr>
          <a:xfrm>
            <a:off x="663687" y="2489959"/>
            <a:ext cx="8596668" cy="3880773"/>
          </a:xfrm>
        </p:spPr>
        <p:txBody>
          <a:bodyPr>
            <a:normAutofit fontScale="92500" lnSpcReduction="10000"/>
          </a:bodyPr>
          <a:lstStyle/>
          <a:p>
            <a:r>
              <a:rPr lang="en-US" b="1" dirty="0" err="1"/>
              <a:t>Земљотрес</a:t>
            </a:r>
            <a:r>
              <a:rPr lang="en-US" dirty="0"/>
              <a:t> </a:t>
            </a:r>
            <a:r>
              <a:rPr lang="en-US" dirty="0" err="1"/>
              <a:t>или</a:t>
            </a:r>
            <a:r>
              <a:rPr lang="en-US" dirty="0"/>
              <a:t> </a:t>
            </a:r>
            <a:r>
              <a:rPr lang="en-US" b="1" dirty="0" err="1"/>
              <a:t>потрес</a:t>
            </a:r>
            <a:r>
              <a:rPr lang="en-US" dirty="0"/>
              <a:t> (</a:t>
            </a:r>
            <a:r>
              <a:rPr lang="en-US" b="1" dirty="0" err="1"/>
              <a:t>трус</a:t>
            </a:r>
            <a:r>
              <a:rPr lang="en-US" dirty="0"/>
              <a:t>) </a:t>
            </a:r>
            <a:r>
              <a:rPr lang="en-US" dirty="0" err="1"/>
              <a:t>настаје</a:t>
            </a:r>
            <a:r>
              <a:rPr lang="en-US" dirty="0"/>
              <a:t> </a:t>
            </a:r>
            <a:r>
              <a:rPr lang="en-US" dirty="0" err="1"/>
              <a:t>услед</a:t>
            </a:r>
            <a:r>
              <a:rPr lang="en-US" dirty="0"/>
              <a:t> </a:t>
            </a:r>
            <a:r>
              <a:rPr lang="en-US" dirty="0" err="1"/>
              <a:t>померања</a:t>
            </a:r>
            <a:r>
              <a:rPr lang="en-US" dirty="0"/>
              <a:t> </a:t>
            </a:r>
            <a:r>
              <a:rPr lang="en-US" dirty="0" err="1"/>
              <a:t>тектонских</a:t>
            </a:r>
            <a:r>
              <a:rPr lang="en-US" dirty="0"/>
              <a:t> </a:t>
            </a:r>
            <a:r>
              <a:rPr lang="en-US" dirty="0" err="1"/>
              <a:t>плоча</a:t>
            </a:r>
            <a:r>
              <a:rPr lang="en-US" dirty="0"/>
              <a:t>, </a:t>
            </a:r>
            <a:r>
              <a:rPr lang="en-US" dirty="0" err="1"/>
              <a:t>кретања</a:t>
            </a:r>
            <a:r>
              <a:rPr lang="en-US" dirty="0"/>
              <a:t> </a:t>
            </a:r>
            <a:r>
              <a:rPr lang="en-US" dirty="0" err="1"/>
              <a:t>Земљине</a:t>
            </a:r>
            <a:r>
              <a:rPr lang="en-US" dirty="0"/>
              <a:t> </a:t>
            </a:r>
            <a:r>
              <a:rPr lang="en-US" dirty="0" err="1"/>
              <a:t>коре</a:t>
            </a:r>
            <a:r>
              <a:rPr lang="en-US" dirty="0"/>
              <a:t> </a:t>
            </a:r>
            <a:r>
              <a:rPr lang="en-US" dirty="0" err="1"/>
              <a:t>или</a:t>
            </a:r>
            <a:r>
              <a:rPr lang="en-US" dirty="0"/>
              <a:t> </a:t>
            </a:r>
            <a:r>
              <a:rPr lang="en-US" dirty="0" err="1"/>
              <a:t>појаве</a:t>
            </a:r>
            <a:r>
              <a:rPr lang="en-US" dirty="0"/>
              <a:t> </a:t>
            </a:r>
            <a:r>
              <a:rPr lang="en-US" dirty="0" err="1"/>
              <a:t>удара</a:t>
            </a:r>
            <a:r>
              <a:rPr lang="en-US" dirty="0"/>
              <a:t>, а </a:t>
            </a:r>
            <a:r>
              <a:rPr lang="en-US" dirty="0" err="1"/>
              <a:t>последица</a:t>
            </a:r>
            <a:r>
              <a:rPr lang="en-US" dirty="0"/>
              <a:t> </a:t>
            </a:r>
            <a:r>
              <a:rPr lang="en-US" dirty="0" err="1"/>
              <a:t>је</a:t>
            </a:r>
            <a:r>
              <a:rPr lang="en-US" dirty="0"/>
              <a:t> </a:t>
            </a:r>
            <a:r>
              <a:rPr lang="en-US" dirty="0" err="1"/>
              <a:t>подрхтавање</a:t>
            </a:r>
            <a:r>
              <a:rPr lang="en-US" dirty="0"/>
              <a:t> </a:t>
            </a:r>
            <a:r>
              <a:rPr lang="en-US" dirty="0" err="1"/>
              <a:t>Земљине</a:t>
            </a:r>
            <a:r>
              <a:rPr lang="en-US" dirty="0"/>
              <a:t> </a:t>
            </a:r>
            <a:r>
              <a:rPr lang="en-US" dirty="0" err="1"/>
              <a:t>коре</a:t>
            </a:r>
            <a:r>
              <a:rPr lang="en-US" dirty="0"/>
              <a:t> </a:t>
            </a:r>
            <a:r>
              <a:rPr lang="en-US" dirty="0" err="1"/>
              <a:t>због</a:t>
            </a:r>
            <a:r>
              <a:rPr lang="en-US" dirty="0"/>
              <a:t> </a:t>
            </a:r>
            <a:r>
              <a:rPr lang="en-US" dirty="0" err="1"/>
              <a:t>ослобађања</a:t>
            </a:r>
            <a:r>
              <a:rPr lang="en-US" dirty="0"/>
              <a:t> </a:t>
            </a:r>
            <a:r>
              <a:rPr lang="en-US" dirty="0" err="1"/>
              <a:t>велике</a:t>
            </a:r>
            <a:r>
              <a:rPr lang="en-US" dirty="0"/>
              <a:t> </a:t>
            </a:r>
            <a:r>
              <a:rPr lang="en-US" dirty="0" err="1"/>
              <a:t>енергије</a:t>
            </a:r>
            <a:r>
              <a:rPr lang="en-US" dirty="0"/>
              <a:t>. </a:t>
            </a:r>
            <a:endParaRPr lang="sr-Cyrl-RS" dirty="0" smtClean="0"/>
          </a:p>
          <a:p>
            <a:r>
              <a:rPr lang="en-US" dirty="0" err="1"/>
              <a:t>Земљотреси</a:t>
            </a:r>
            <a:r>
              <a:rPr lang="en-US" dirty="0"/>
              <a:t> </a:t>
            </a:r>
            <a:r>
              <a:rPr lang="en-US" dirty="0" err="1"/>
              <a:t>могу</a:t>
            </a:r>
            <a:r>
              <a:rPr lang="en-US" dirty="0"/>
              <a:t> </a:t>
            </a:r>
            <a:r>
              <a:rPr lang="en-US" dirty="0" err="1"/>
              <a:t>настати</a:t>
            </a:r>
            <a:r>
              <a:rPr lang="en-US" dirty="0"/>
              <a:t> </a:t>
            </a:r>
            <a:r>
              <a:rPr lang="en-US" dirty="0" err="1"/>
              <a:t>природно</a:t>
            </a:r>
            <a:r>
              <a:rPr lang="en-US" dirty="0"/>
              <a:t> </a:t>
            </a:r>
            <a:r>
              <a:rPr lang="en-US" dirty="0" err="1"/>
              <a:t>или</a:t>
            </a:r>
            <a:r>
              <a:rPr lang="en-US" dirty="0"/>
              <a:t> </a:t>
            </a:r>
            <a:r>
              <a:rPr lang="en-US" dirty="0" err="1"/>
              <a:t>као</a:t>
            </a:r>
            <a:r>
              <a:rPr lang="en-US" dirty="0"/>
              <a:t> </a:t>
            </a:r>
            <a:r>
              <a:rPr lang="en-US" dirty="0" err="1"/>
              <a:t>резултат</a:t>
            </a:r>
            <a:r>
              <a:rPr lang="en-US" dirty="0"/>
              <a:t> </a:t>
            </a:r>
            <a:r>
              <a:rPr lang="en-US" dirty="0" err="1"/>
              <a:t>људске</a:t>
            </a:r>
            <a:r>
              <a:rPr lang="en-US" dirty="0"/>
              <a:t> </a:t>
            </a:r>
            <a:r>
              <a:rPr lang="en-US" dirty="0" err="1"/>
              <a:t>активности</a:t>
            </a:r>
            <a:r>
              <a:rPr lang="en-US" dirty="0"/>
              <a:t>. </a:t>
            </a:r>
            <a:r>
              <a:rPr lang="en-US" dirty="0" err="1"/>
              <a:t>Мањи</a:t>
            </a:r>
            <a:r>
              <a:rPr lang="en-US" dirty="0"/>
              <a:t> </a:t>
            </a:r>
            <a:r>
              <a:rPr lang="en-US" dirty="0" err="1"/>
              <a:t>земљотреси</a:t>
            </a:r>
            <a:r>
              <a:rPr lang="en-US" dirty="0"/>
              <a:t> </a:t>
            </a:r>
            <a:r>
              <a:rPr lang="en-US" dirty="0" err="1"/>
              <a:t>могу</a:t>
            </a:r>
            <a:r>
              <a:rPr lang="en-US" dirty="0"/>
              <a:t> </a:t>
            </a:r>
            <a:r>
              <a:rPr lang="en-US" dirty="0" err="1"/>
              <a:t>такође</a:t>
            </a:r>
            <a:r>
              <a:rPr lang="en-US" dirty="0"/>
              <a:t> </a:t>
            </a:r>
            <a:r>
              <a:rPr lang="en-US" dirty="0" err="1"/>
              <a:t>бити</a:t>
            </a:r>
            <a:r>
              <a:rPr lang="en-US" dirty="0"/>
              <a:t> </a:t>
            </a:r>
            <a:r>
              <a:rPr lang="en-US" dirty="0" err="1"/>
              <a:t>изазвани</a:t>
            </a:r>
            <a:r>
              <a:rPr lang="en-US" dirty="0"/>
              <a:t> </a:t>
            </a:r>
            <a:r>
              <a:rPr lang="en-US" dirty="0" err="1"/>
              <a:t>вулканском</a:t>
            </a:r>
            <a:r>
              <a:rPr lang="en-US" dirty="0"/>
              <a:t> </a:t>
            </a:r>
            <a:r>
              <a:rPr lang="en-US" dirty="0" err="1"/>
              <a:t>активношћу</a:t>
            </a:r>
            <a:r>
              <a:rPr lang="en-US" dirty="0"/>
              <a:t>, </a:t>
            </a:r>
            <a:r>
              <a:rPr lang="en-US" dirty="0" err="1"/>
              <a:t>клизањем</a:t>
            </a:r>
            <a:r>
              <a:rPr lang="en-US" dirty="0"/>
              <a:t> </a:t>
            </a:r>
            <a:r>
              <a:rPr lang="en-US" dirty="0" err="1"/>
              <a:t>тла</a:t>
            </a:r>
            <a:r>
              <a:rPr lang="en-US" dirty="0"/>
              <a:t>, </a:t>
            </a:r>
            <a:r>
              <a:rPr lang="en-US" dirty="0" err="1"/>
              <a:t>експлозијама</a:t>
            </a:r>
            <a:r>
              <a:rPr lang="en-US" dirty="0"/>
              <a:t> и </a:t>
            </a:r>
            <a:r>
              <a:rPr lang="en-US" dirty="0" err="1"/>
              <a:t>нуклеарним</a:t>
            </a:r>
            <a:r>
              <a:rPr lang="en-US" dirty="0"/>
              <a:t> </a:t>
            </a:r>
            <a:r>
              <a:rPr lang="en-US" dirty="0" err="1"/>
              <a:t>тестовима</a:t>
            </a:r>
            <a:r>
              <a:rPr lang="en-US" dirty="0" smtClean="0"/>
              <a:t>.</a:t>
            </a:r>
            <a:endParaRPr lang="sr-Cyrl-RS" dirty="0" smtClean="0"/>
          </a:p>
          <a:p>
            <a:r>
              <a:rPr lang="en-US" dirty="0" err="1"/>
              <a:t>Земљотреси</a:t>
            </a:r>
            <a:r>
              <a:rPr lang="en-US" dirty="0"/>
              <a:t> </a:t>
            </a:r>
            <a:r>
              <a:rPr lang="en-US" dirty="0" err="1"/>
              <a:t>улазе</a:t>
            </a:r>
            <a:r>
              <a:rPr lang="en-US" dirty="0"/>
              <a:t> у </a:t>
            </a:r>
            <a:r>
              <a:rPr lang="en-US" dirty="0" err="1"/>
              <a:t>ред</a:t>
            </a:r>
            <a:r>
              <a:rPr lang="en-US" dirty="0"/>
              <a:t> </a:t>
            </a:r>
            <a:r>
              <a:rPr lang="en-US" dirty="0" err="1"/>
              <a:t>најстрашнијих</a:t>
            </a:r>
            <a:r>
              <a:rPr lang="en-US" dirty="0"/>
              <a:t> </a:t>
            </a:r>
            <a:r>
              <a:rPr lang="en-US" dirty="0" err="1"/>
              <a:t>природних</a:t>
            </a:r>
            <a:r>
              <a:rPr lang="en-US" dirty="0"/>
              <a:t> </a:t>
            </a:r>
            <a:r>
              <a:rPr lang="en-US" dirty="0" err="1"/>
              <a:t>катастрофа</a:t>
            </a:r>
            <a:r>
              <a:rPr lang="en-US" dirty="0"/>
              <a:t> </a:t>
            </a:r>
            <a:r>
              <a:rPr lang="en-US" dirty="0" err="1"/>
              <a:t>које</a:t>
            </a:r>
            <a:r>
              <a:rPr lang="en-US" dirty="0"/>
              <a:t> </a:t>
            </a:r>
            <a:r>
              <a:rPr lang="en-US" dirty="0" err="1"/>
              <a:t>се</a:t>
            </a:r>
            <a:r>
              <a:rPr lang="en-US" dirty="0"/>
              <a:t> </a:t>
            </a:r>
            <a:r>
              <a:rPr lang="en-US" dirty="0" err="1"/>
              <a:t>дешавају</a:t>
            </a:r>
            <a:r>
              <a:rPr lang="en-US" dirty="0"/>
              <a:t> </a:t>
            </a:r>
            <a:r>
              <a:rPr lang="en-US" dirty="0" err="1"/>
              <a:t>на</a:t>
            </a:r>
            <a:r>
              <a:rPr lang="en-US" dirty="0"/>
              <a:t> </a:t>
            </a:r>
            <a:r>
              <a:rPr lang="en-US" dirty="0" err="1"/>
              <a:t>Земљи</a:t>
            </a:r>
            <a:r>
              <a:rPr lang="en-US" dirty="0"/>
              <a:t>, </a:t>
            </a:r>
            <a:r>
              <a:rPr lang="en-US" dirty="0" err="1"/>
              <a:t>због</a:t>
            </a:r>
            <a:r>
              <a:rPr lang="en-US" dirty="0"/>
              <a:t> </a:t>
            </a:r>
            <a:r>
              <a:rPr lang="en-US" dirty="0" err="1"/>
              <a:t>чега</a:t>
            </a:r>
            <a:r>
              <a:rPr lang="en-US" dirty="0"/>
              <a:t> </a:t>
            </a:r>
            <a:r>
              <a:rPr lang="en-US" dirty="0" err="1"/>
              <a:t>су</a:t>
            </a:r>
            <a:r>
              <a:rPr lang="en-US" dirty="0"/>
              <a:t> </a:t>
            </a:r>
            <a:r>
              <a:rPr lang="en-US" dirty="0" err="1"/>
              <a:t>још</a:t>
            </a:r>
            <a:r>
              <a:rPr lang="en-US" dirty="0"/>
              <a:t> </a:t>
            </a:r>
            <a:r>
              <a:rPr lang="en-US" dirty="0" err="1"/>
              <a:t>од</a:t>
            </a:r>
            <a:r>
              <a:rPr lang="en-US" dirty="0"/>
              <a:t> </a:t>
            </a:r>
            <a:r>
              <a:rPr lang="en-US" dirty="0" err="1"/>
              <a:t>искона</a:t>
            </a:r>
            <a:r>
              <a:rPr lang="en-US" dirty="0"/>
              <a:t> </a:t>
            </a:r>
            <a:r>
              <a:rPr lang="en-US" dirty="0" err="1"/>
              <a:t>привлачили</a:t>
            </a:r>
            <a:r>
              <a:rPr lang="en-US" dirty="0"/>
              <a:t> </a:t>
            </a:r>
            <a:r>
              <a:rPr lang="en-US" dirty="0" err="1"/>
              <a:t>пажњу</a:t>
            </a:r>
            <a:r>
              <a:rPr lang="en-US" dirty="0"/>
              <a:t> </a:t>
            </a:r>
            <a:r>
              <a:rPr lang="en-US" dirty="0" err="1"/>
              <a:t>људског</a:t>
            </a:r>
            <a:r>
              <a:rPr lang="en-US" dirty="0"/>
              <a:t> </a:t>
            </a:r>
            <a:r>
              <a:rPr lang="en-US" dirty="0" err="1"/>
              <a:t>рода</a:t>
            </a:r>
            <a:r>
              <a:rPr lang="en-US" dirty="0"/>
              <a:t>.</a:t>
            </a:r>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7837" y="26670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4620" y="286434"/>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1715637" y="286434"/>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spTree>
    <p:extLst>
      <p:ext uri="{BB962C8B-B14F-4D97-AF65-F5344CB8AC3E}">
        <p14:creationId xmlns:p14="http://schemas.microsoft.com/office/powerpoint/2010/main" val="266712750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4352" y="1169159"/>
            <a:ext cx="8596668" cy="1320800"/>
          </a:xfrm>
        </p:spPr>
        <p:txBody>
          <a:bodyPr/>
          <a:lstStyle/>
          <a:p>
            <a:pPr algn="ctr"/>
            <a:r>
              <a:rPr lang="en-US" dirty="0" err="1"/>
              <a:t>Елементи</a:t>
            </a:r>
            <a:r>
              <a:rPr lang="en-US" dirty="0"/>
              <a:t> </a:t>
            </a:r>
            <a:r>
              <a:rPr lang="en-US" dirty="0" err="1"/>
              <a:t>земљотреса</a:t>
            </a:r>
            <a:endParaRPr lang="en-US" dirty="0"/>
          </a:p>
        </p:txBody>
      </p:sp>
      <p:sp>
        <p:nvSpPr>
          <p:cNvPr id="3" name="Content Placeholder 2"/>
          <p:cNvSpPr>
            <a:spLocks noGrp="1"/>
          </p:cNvSpPr>
          <p:nvPr>
            <p:ph idx="1"/>
          </p:nvPr>
        </p:nvSpPr>
        <p:spPr>
          <a:xfrm>
            <a:off x="663687" y="2489959"/>
            <a:ext cx="8596668" cy="3880773"/>
          </a:xfrm>
        </p:spPr>
        <p:txBody>
          <a:bodyPr>
            <a:normAutofit fontScale="92500" lnSpcReduction="20000"/>
          </a:bodyPr>
          <a:lstStyle/>
          <a:p>
            <a:r>
              <a:rPr lang="en-US" dirty="0" err="1"/>
              <a:t>Тачка</a:t>
            </a:r>
            <a:r>
              <a:rPr lang="en-US" dirty="0"/>
              <a:t> </a:t>
            </a:r>
            <a:r>
              <a:rPr lang="en-US" dirty="0" err="1"/>
              <a:t>земљотреса</a:t>
            </a:r>
            <a:r>
              <a:rPr lang="en-US" dirty="0"/>
              <a:t> </a:t>
            </a:r>
            <a:r>
              <a:rPr lang="en-US" dirty="0" err="1"/>
              <a:t>на</a:t>
            </a:r>
            <a:r>
              <a:rPr lang="en-US" dirty="0"/>
              <a:t> </a:t>
            </a:r>
            <a:r>
              <a:rPr lang="en-US" dirty="0" err="1"/>
              <a:t>месту</a:t>
            </a:r>
            <a:r>
              <a:rPr lang="en-US" dirty="0"/>
              <a:t> </a:t>
            </a:r>
            <a:r>
              <a:rPr lang="en-US" dirty="0" err="1"/>
              <a:t>иницијалне</a:t>
            </a:r>
            <a:r>
              <a:rPr lang="en-US" dirty="0"/>
              <a:t> </a:t>
            </a:r>
            <a:r>
              <a:rPr lang="en-US" dirty="0" err="1"/>
              <a:t>руптуре</a:t>
            </a:r>
            <a:r>
              <a:rPr lang="en-US" dirty="0"/>
              <a:t> (</a:t>
            </a:r>
            <a:r>
              <a:rPr lang="en-US" dirty="0" err="1"/>
              <a:t>место</a:t>
            </a:r>
            <a:r>
              <a:rPr lang="en-US" dirty="0"/>
              <a:t> </a:t>
            </a:r>
            <a:r>
              <a:rPr lang="en-US" dirty="0" err="1"/>
              <a:t>ослобађања</a:t>
            </a:r>
            <a:r>
              <a:rPr lang="en-US" dirty="0"/>
              <a:t> </a:t>
            </a:r>
            <a:r>
              <a:rPr lang="en-US" dirty="0" err="1"/>
              <a:t>енергије</a:t>
            </a:r>
            <a:r>
              <a:rPr lang="en-US" dirty="0"/>
              <a:t>) </a:t>
            </a:r>
            <a:r>
              <a:rPr lang="en-US" dirty="0" err="1"/>
              <a:t>назива</a:t>
            </a:r>
            <a:r>
              <a:rPr lang="en-US" dirty="0"/>
              <a:t> </a:t>
            </a:r>
            <a:r>
              <a:rPr lang="en-US" dirty="0" err="1"/>
              <a:t>се</a:t>
            </a:r>
            <a:r>
              <a:rPr lang="en-US" dirty="0"/>
              <a:t> </a:t>
            </a:r>
            <a:r>
              <a:rPr lang="en-US" b="1" dirty="0" err="1"/>
              <a:t>фокус</a:t>
            </a:r>
            <a:r>
              <a:rPr lang="en-US" dirty="0"/>
              <a:t> </a:t>
            </a:r>
            <a:r>
              <a:rPr lang="en-US" dirty="0" err="1"/>
              <a:t>или</a:t>
            </a:r>
            <a:r>
              <a:rPr lang="en-US" dirty="0"/>
              <a:t> </a:t>
            </a:r>
            <a:r>
              <a:rPr lang="en-US" b="1" dirty="0" err="1"/>
              <a:t>хипоцентар</a:t>
            </a:r>
            <a:r>
              <a:rPr lang="en-US" dirty="0"/>
              <a:t>. </a:t>
            </a:r>
            <a:r>
              <a:rPr lang="en-US" dirty="0" err="1"/>
              <a:t>Тачка</a:t>
            </a:r>
            <a:r>
              <a:rPr lang="en-US" dirty="0"/>
              <a:t> </a:t>
            </a:r>
            <a:r>
              <a:rPr lang="en-US" dirty="0" err="1"/>
              <a:t>на</a:t>
            </a:r>
            <a:r>
              <a:rPr lang="en-US" dirty="0"/>
              <a:t> </a:t>
            </a:r>
            <a:r>
              <a:rPr lang="en-US" dirty="0" err="1"/>
              <a:t>површини</a:t>
            </a:r>
            <a:r>
              <a:rPr lang="en-US" dirty="0"/>
              <a:t> </a:t>
            </a:r>
            <a:r>
              <a:rPr lang="en-US" dirty="0" err="1"/>
              <a:t>Земље</a:t>
            </a:r>
            <a:r>
              <a:rPr lang="en-US" dirty="0"/>
              <a:t> </a:t>
            </a:r>
            <a:r>
              <a:rPr lang="en-US" dirty="0" err="1"/>
              <a:t>директно</a:t>
            </a:r>
            <a:r>
              <a:rPr lang="en-US" dirty="0"/>
              <a:t> </a:t>
            </a:r>
            <a:r>
              <a:rPr lang="en-US" dirty="0" err="1"/>
              <a:t>изнад</a:t>
            </a:r>
            <a:r>
              <a:rPr lang="en-US" dirty="0"/>
              <a:t> </a:t>
            </a:r>
            <a:r>
              <a:rPr lang="en-US" dirty="0" err="1"/>
              <a:t>хипоцентра</a:t>
            </a:r>
            <a:r>
              <a:rPr lang="en-US" dirty="0"/>
              <a:t> </a:t>
            </a:r>
            <a:r>
              <a:rPr lang="en-US" dirty="0" err="1"/>
              <a:t>назива</a:t>
            </a:r>
            <a:r>
              <a:rPr lang="en-US" dirty="0"/>
              <a:t> </a:t>
            </a:r>
            <a:r>
              <a:rPr lang="en-US" dirty="0" err="1"/>
              <a:t>се</a:t>
            </a:r>
            <a:r>
              <a:rPr lang="en-US" dirty="0"/>
              <a:t> </a:t>
            </a:r>
            <a:r>
              <a:rPr lang="en-US" b="1" dirty="0" err="1" smtClean="0"/>
              <a:t>епицентар</a:t>
            </a:r>
            <a:r>
              <a:rPr lang="sr-Cyrl-RS" b="1" dirty="0" smtClean="0"/>
              <a:t>.</a:t>
            </a:r>
            <a:r>
              <a:rPr lang="en-US" dirty="0" smtClean="0"/>
              <a:t> </a:t>
            </a:r>
            <a:endParaRPr lang="sr-Cyrl-RS" dirty="0" smtClean="0"/>
          </a:p>
          <a:p>
            <a:r>
              <a:rPr lang="en-US" dirty="0" err="1"/>
              <a:t>Јачина</a:t>
            </a:r>
            <a:r>
              <a:rPr lang="en-US" dirty="0"/>
              <a:t> </a:t>
            </a:r>
            <a:r>
              <a:rPr lang="en-US" dirty="0" err="1"/>
              <a:t>земљотреса</a:t>
            </a:r>
            <a:r>
              <a:rPr lang="en-US" dirty="0"/>
              <a:t> </a:t>
            </a:r>
            <a:r>
              <a:rPr lang="en-US" dirty="0" err="1"/>
              <a:t>описује</a:t>
            </a:r>
            <a:r>
              <a:rPr lang="en-US" dirty="0"/>
              <a:t> </a:t>
            </a:r>
            <a:r>
              <a:rPr lang="en-US" dirty="0" err="1"/>
              <a:t>се</a:t>
            </a:r>
            <a:r>
              <a:rPr lang="en-US" dirty="0"/>
              <a:t> </a:t>
            </a:r>
            <a:r>
              <a:rPr lang="en-US" dirty="0" err="1"/>
              <a:t>на</a:t>
            </a:r>
            <a:r>
              <a:rPr lang="en-US" dirty="0"/>
              <a:t> </a:t>
            </a:r>
            <a:r>
              <a:rPr lang="en-US" dirty="0" err="1"/>
              <a:t>два</a:t>
            </a:r>
            <a:r>
              <a:rPr lang="en-US" dirty="0"/>
              <a:t> </a:t>
            </a:r>
            <a:r>
              <a:rPr lang="en-US" dirty="0" err="1"/>
              <a:t>главна</a:t>
            </a:r>
            <a:r>
              <a:rPr lang="en-US" dirty="0"/>
              <a:t> </a:t>
            </a:r>
            <a:r>
              <a:rPr lang="en-US" dirty="0" err="1"/>
              <a:t>начина</a:t>
            </a:r>
            <a:r>
              <a:rPr lang="en-US" dirty="0"/>
              <a:t>. У </a:t>
            </a:r>
            <a:r>
              <a:rPr lang="en-US" dirty="0" err="1"/>
              <a:t>првом</a:t>
            </a:r>
            <a:r>
              <a:rPr lang="en-US" dirty="0"/>
              <a:t> </a:t>
            </a:r>
            <a:r>
              <a:rPr lang="en-US" dirty="0" err="1"/>
              <a:t>који</a:t>
            </a:r>
            <a:r>
              <a:rPr lang="en-US" dirty="0"/>
              <a:t> </a:t>
            </a:r>
            <a:r>
              <a:rPr lang="en-US" dirty="0" err="1"/>
              <a:t>користи</a:t>
            </a:r>
            <a:r>
              <a:rPr lang="en-US" dirty="0"/>
              <a:t> </a:t>
            </a:r>
            <a:r>
              <a:rPr lang="en-US" i="1" dirty="0" err="1"/>
              <a:t>Рихтерову</a:t>
            </a:r>
            <a:r>
              <a:rPr lang="en-US" i="1" dirty="0"/>
              <a:t> </a:t>
            </a:r>
            <a:r>
              <a:rPr lang="en-US" i="1" dirty="0" err="1"/>
              <a:t>скалу</a:t>
            </a:r>
            <a:r>
              <a:rPr lang="en-US" dirty="0"/>
              <a:t> и </a:t>
            </a:r>
            <a:r>
              <a:rPr lang="en-US" dirty="0" err="1"/>
              <a:t>њене</a:t>
            </a:r>
            <a:r>
              <a:rPr lang="en-US" dirty="0"/>
              <a:t> </a:t>
            </a:r>
            <a:r>
              <a:rPr lang="en-US" dirty="0" err="1"/>
              <a:t>варијације</a:t>
            </a:r>
            <a:r>
              <a:rPr lang="en-US" dirty="0"/>
              <a:t>, </a:t>
            </a:r>
            <a:r>
              <a:rPr lang="en-US" dirty="0" err="1"/>
              <a:t>мери</a:t>
            </a:r>
            <a:r>
              <a:rPr lang="en-US" dirty="0"/>
              <a:t> </a:t>
            </a:r>
            <a:r>
              <a:rPr lang="en-US" dirty="0" err="1"/>
              <a:t>се</a:t>
            </a:r>
            <a:r>
              <a:rPr lang="en-US" dirty="0"/>
              <a:t> </a:t>
            </a:r>
            <a:r>
              <a:rPr lang="en-US" dirty="0" err="1"/>
              <a:t>количина</a:t>
            </a:r>
            <a:r>
              <a:rPr lang="en-US" dirty="0"/>
              <a:t> </a:t>
            </a:r>
            <a:r>
              <a:rPr lang="en-US" dirty="0" err="1"/>
              <a:t>кинетичке</a:t>
            </a:r>
            <a:r>
              <a:rPr lang="en-US" dirty="0"/>
              <a:t> </a:t>
            </a:r>
            <a:r>
              <a:rPr lang="en-US" dirty="0" err="1"/>
              <a:t>енергије</a:t>
            </a:r>
            <a:r>
              <a:rPr lang="en-US" dirty="0"/>
              <a:t> </a:t>
            </a:r>
            <a:r>
              <a:rPr lang="en-US" dirty="0" err="1"/>
              <a:t>емитоване</a:t>
            </a:r>
            <a:r>
              <a:rPr lang="en-US" dirty="0"/>
              <a:t> у </a:t>
            </a:r>
            <a:r>
              <a:rPr lang="en-US" dirty="0" err="1"/>
              <a:t>хипоцентру</a:t>
            </a:r>
            <a:r>
              <a:rPr lang="en-US" dirty="0" smtClean="0"/>
              <a:t>.</a:t>
            </a:r>
            <a:endParaRPr lang="sr-Cyrl-RS" dirty="0" smtClean="0"/>
          </a:p>
          <a:p>
            <a:r>
              <a:rPr lang="en-US" dirty="0"/>
              <a:t>У </a:t>
            </a:r>
            <a:r>
              <a:rPr lang="en-US" dirty="0" err="1"/>
              <a:t>другом</a:t>
            </a:r>
            <a:r>
              <a:rPr lang="en-US" dirty="0"/>
              <a:t> </a:t>
            </a:r>
            <a:r>
              <a:rPr lang="en-US" dirty="0" err="1"/>
              <a:t>начину</a:t>
            </a:r>
            <a:r>
              <a:rPr lang="en-US" dirty="0"/>
              <a:t> </a:t>
            </a:r>
            <a:r>
              <a:rPr lang="en-US" dirty="0" err="1"/>
              <a:t>који</a:t>
            </a:r>
            <a:r>
              <a:rPr lang="en-US" dirty="0"/>
              <a:t> </a:t>
            </a:r>
            <a:r>
              <a:rPr lang="en-US" dirty="0" err="1"/>
              <a:t>користи</a:t>
            </a:r>
            <a:r>
              <a:rPr lang="en-US" dirty="0"/>
              <a:t> </a:t>
            </a:r>
            <a:r>
              <a:rPr lang="en-US" i="1" dirty="0" err="1"/>
              <a:t>Меркалијеву</a:t>
            </a:r>
            <a:r>
              <a:rPr lang="en-US" i="1" dirty="0"/>
              <a:t> </a:t>
            </a:r>
            <a:r>
              <a:rPr lang="en-US" i="1" dirty="0" err="1"/>
              <a:t>скалу</a:t>
            </a:r>
            <a:r>
              <a:rPr lang="en-US" dirty="0"/>
              <a:t> и </a:t>
            </a:r>
            <a:r>
              <a:rPr lang="en-US" dirty="0" err="1"/>
              <a:t>њене</a:t>
            </a:r>
            <a:r>
              <a:rPr lang="en-US" dirty="0"/>
              <a:t> </a:t>
            </a:r>
            <a:r>
              <a:rPr lang="en-US" dirty="0" err="1"/>
              <a:t>варијације</a:t>
            </a:r>
            <a:r>
              <a:rPr lang="en-US" dirty="0"/>
              <a:t>, </a:t>
            </a:r>
            <a:r>
              <a:rPr lang="en-US" dirty="0" err="1"/>
              <a:t>процењују</a:t>
            </a:r>
            <a:r>
              <a:rPr lang="en-US" dirty="0"/>
              <a:t> </a:t>
            </a:r>
            <a:r>
              <a:rPr lang="en-US" dirty="0" err="1"/>
              <a:t>се</a:t>
            </a:r>
            <a:r>
              <a:rPr lang="en-US" dirty="0"/>
              <a:t> </a:t>
            </a:r>
            <a:r>
              <a:rPr lang="en-US" dirty="0" err="1"/>
              <a:t>последице</a:t>
            </a:r>
            <a:r>
              <a:rPr lang="en-US" dirty="0"/>
              <a:t> </a:t>
            </a:r>
            <a:r>
              <a:rPr lang="en-US" dirty="0" err="1"/>
              <a:t>земљотреса</a:t>
            </a:r>
            <a:r>
              <a:rPr lang="en-US" dirty="0"/>
              <a:t> </a:t>
            </a:r>
            <a:r>
              <a:rPr lang="en-US" dirty="0" err="1"/>
              <a:t>на</a:t>
            </a:r>
            <a:r>
              <a:rPr lang="en-US" dirty="0"/>
              <a:t> </a:t>
            </a:r>
            <a:r>
              <a:rPr lang="en-US" dirty="0" err="1"/>
              <a:t>површини</a:t>
            </a:r>
            <a:r>
              <a:rPr lang="en-US" dirty="0"/>
              <a:t>, а </a:t>
            </a:r>
            <a:r>
              <a:rPr lang="en-US" dirty="0" err="1"/>
              <a:t>према</a:t>
            </a:r>
            <a:r>
              <a:rPr lang="en-US" dirty="0"/>
              <a:t> </a:t>
            </a:r>
            <a:r>
              <a:rPr lang="en-US" dirty="0" err="1"/>
              <a:t>штетама</a:t>
            </a:r>
            <a:r>
              <a:rPr lang="en-US" dirty="0"/>
              <a:t> </a:t>
            </a:r>
            <a:r>
              <a:rPr lang="en-US" dirty="0" err="1"/>
              <a:t>за</a:t>
            </a:r>
            <a:r>
              <a:rPr lang="en-US" dirty="0"/>
              <a:t> </a:t>
            </a:r>
            <a:r>
              <a:rPr lang="en-US" dirty="0" err="1"/>
              <a:t>људску</a:t>
            </a:r>
            <a:r>
              <a:rPr lang="en-US" dirty="0"/>
              <a:t> </a:t>
            </a:r>
            <a:r>
              <a:rPr lang="en-US" dirty="0" err="1"/>
              <a:t>заједницу</a:t>
            </a:r>
            <a:r>
              <a:rPr lang="en-US" dirty="0"/>
              <a:t> </a:t>
            </a:r>
            <a:r>
              <a:rPr lang="en-US" dirty="0" err="1"/>
              <a:t>насталим</a:t>
            </a:r>
            <a:r>
              <a:rPr lang="en-US" dirty="0"/>
              <a:t> у </a:t>
            </a:r>
            <a:r>
              <a:rPr lang="en-US" dirty="0" err="1"/>
              <a:t>околини</a:t>
            </a:r>
            <a:r>
              <a:rPr lang="en-US" dirty="0"/>
              <a:t> </a:t>
            </a:r>
            <a:r>
              <a:rPr lang="en-US" dirty="0" err="1" smtClean="0"/>
              <a:t>епицентра</a:t>
            </a:r>
            <a:r>
              <a:rPr lang="sr-Cyrl-RS" dirty="0" smtClean="0"/>
              <a:t>.</a:t>
            </a:r>
            <a:endParaRPr lang="en-US" dirty="0"/>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7837" y="26670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4620" y="286434"/>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1715637" y="286434"/>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spTree>
    <p:extLst>
      <p:ext uri="{BB962C8B-B14F-4D97-AF65-F5344CB8AC3E}">
        <p14:creationId xmlns:p14="http://schemas.microsoft.com/office/powerpoint/2010/main" val="257009737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4352" y="1169159"/>
            <a:ext cx="8596668" cy="1320800"/>
          </a:xfrm>
        </p:spPr>
        <p:txBody>
          <a:bodyPr>
            <a:normAutofit/>
          </a:bodyPr>
          <a:lstStyle/>
          <a:p>
            <a:pPr algn="ctr"/>
            <a:r>
              <a:rPr lang="en-US" dirty="0" err="1"/>
              <a:t>Ефекти</a:t>
            </a:r>
            <a:r>
              <a:rPr lang="en-US" dirty="0"/>
              <a:t> и </a:t>
            </a:r>
            <a:r>
              <a:rPr lang="en-US" dirty="0" err="1"/>
              <a:t>последице</a:t>
            </a:r>
            <a:r>
              <a:rPr lang="en-US" b="1" dirty="0"/>
              <a:t/>
            </a:r>
            <a:br>
              <a:rPr lang="en-US" b="1" dirty="0"/>
            </a:br>
            <a:endParaRPr lang="en-US" dirty="0"/>
          </a:p>
        </p:txBody>
      </p:sp>
      <p:sp>
        <p:nvSpPr>
          <p:cNvPr id="3" name="Content Placeholder 2"/>
          <p:cNvSpPr>
            <a:spLocks noGrp="1"/>
          </p:cNvSpPr>
          <p:nvPr>
            <p:ph idx="1"/>
          </p:nvPr>
        </p:nvSpPr>
        <p:spPr>
          <a:xfrm>
            <a:off x="663687" y="2489959"/>
            <a:ext cx="8596668" cy="3880773"/>
          </a:xfrm>
        </p:spPr>
        <p:txBody>
          <a:bodyPr>
            <a:normAutofit fontScale="85000" lnSpcReduction="10000"/>
          </a:bodyPr>
          <a:lstStyle/>
          <a:p>
            <a:r>
              <a:rPr lang="en-US" b="1" dirty="0" err="1"/>
              <a:t>Клизање</a:t>
            </a:r>
            <a:r>
              <a:rPr lang="en-US" b="1" dirty="0"/>
              <a:t> </a:t>
            </a:r>
            <a:r>
              <a:rPr lang="en-US" b="1" dirty="0" err="1" smtClean="0"/>
              <a:t>тла</a:t>
            </a:r>
            <a:r>
              <a:rPr lang="sr-Cyrl-RS" b="1" dirty="0" smtClean="0"/>
              <a:t> - </a:t>
            </a:r>
            <a:r>
              <a:rPr lang="en-US" dirty="0" err="1"/>
              <a:t>одламање</a:t>
            </a:r>
            <a:r>
              <a:rPr lang="en-US" dirty="0"/>
              <a:t> </a:t>
            </a:r>
            <a:r>
              <a:rPr lang="en-US" dirty="0" err="1"/>
              <a:t>камених</a:t>
            </a:r>
            <a:r>
              <a:rPr lang="en-US" dirty="0"/>
              <a:t> </a:t>
            </a:r>
            <a:r>
              <a:rPr lang="en-US" dirty="0" err="1"/>
              <a:t>блокова</a:t>
            </a:r>
            <a:r>
              <a:rPr lang="en-US" dirty="0"/>
              <a:t> и </a:t>
            </a:r>
            <a:r>
              <a:rPr lang="en-US" dirty="0" err="1"/>
              <a:t>настанак</a:t>
            </a:r>
            <a:r>
              <a:rPr lang="en-US" dirty="0"/>
              <a:t> </a:t>
            </a:r>
            <a:r>
              <a:rPr lang="en-US" dirty="0" err="1"/>
              <a:t>одрона</a:t>
            </a:r>
            <a:r>
              <a:rPr lang="en-US" dirty="0"/>
              <a:t> и </a:t>
            </a:r>
            <a:r>
              <a:rPr lang="en-US" dirty="0" err="1"/>
              <a:t>покретање</a:t>
            </a:r>
            <a:r>
              <a:rPr lang="en-US" dirty="0"/>
              <a:t> </a:t>
            </a:r>
            <a:r>
              <a:rPr lang="en-US" dirty="0" err="1"/>
              <a:t>лавина</a:t>
            </a:r>
            <a:endParaRPr lang="en-US" b="1" dirty="0"/>
          </a:p>
          <a:p>
            <a:r>
              <a:rPr lang="en-US" b="1" dirty="0" err="1" smtClean="0"/>
              <a:t>Пожари</a:t>
            </a:r>
            <a:r>
              <a:rPr lang="sr-Cyrl-RS" b="1" dirty="0" smtClean="0"/>
              <a:t> - </a:t>
            </a:r>
            <a:r>
              <a:rPr lang="en-US" dirty="0" err="1"/>
              <a:t>могу</a:t>
            </a:r>
            <a:r>
              <a:rPr lang="en-US" dirty="0"/>
              <a:t> </a:t>
            </a:r>
            <a:r>
              <a:rPr lang="en-US" dirty="0" err="1"/>
              <a:t>бити</a:t>
            </a:r>
            <a:r>
              <a:rPr lang="en-US" dirty="0"/>
              <a:t> </a:t>
            </a:r>
            <a:r>
              <a:rPr lang="en-US" dirty="0" err="1"/>
              <a:t>изазвани</a:t>
            </a:r>
            <a:r>
              <a:rPr lang="en-US" dirty="0"/>
              <a:t> </a:t>
            </a:r>
            <a:r>
              <a:rPr lang="en-US" dirty="0" err="1"/>
              <a:t>кидањем</a:t>
            </a:r>
            <a:r>
              <a:rPr lang="en-US" dirty="0"/>
              <a:t> </a:t>
            </a:r>
            <a:r>
              <a:rPr lang="en-US" dirty="0" err="1"/>
              <a:t>електричних</a:t>
            </a:r>
            <a:r>
              <a:rPr lang="en-US" dirty="0"/>
              <a:t> </a:t>
            </a:r>
            <a:r>
              <a:rPr lang="en-US" dirty="0" err="1"/>
              <a:t>водова</a:t>
            </a:r>
            <a:r>
              <a:rPr lang="en-US" dirty="0"/>
              <a:t> и </a:t>
            </a:r>
            <a:r>
              <a:rPr lang="en-US" dirty="0" err="1"/>
              <a:t>гасних</a:t>
            </a:r>
            <a:r>
              <a:rPr lang="en-US" dirty="0"/>
              <a:t> </a:t>
            </a:r>
            <a:r>
              <a:rPr lang="en-US" dirty="0" err="1"/>
              <a:t>инфраструктурних</a:t>
            </a:r>
            <a:r>
              <a:rPr lang="en-US" dirty="0"/>
              <a:t> </a:t>
            </a:r>
            <a:r>
              <a:rPr lang="en-US" dirty="0" err="1"/>
              <a:t>праваца</a:t>
            </a:r>
            <a:endParaRPr lang="en-US" b="1" dirty="0"/>
          </a:p>
          <a:p>
            <a:r>
              <a:rPr lang="en-US" b="1" dirty="0" err="1"/>
              <a:t>Ликвефакција</a:t>
            </a:r>
            <a:r>
              <a:rPr lang="en-US" b="1" dirty="0"/>
              <a:t> </a:t>
            </a:r>
            <a:r>
              <a:rPr lang="en-US" b="1" dirty="0" err="1" smtClean="0"/>
              <a:t>тла</a:t>
            </a:r>
            <a:r>
              <a:rPr lang="sr-Cyrl-RS" b="1" dirty="0" smtClean="0"/>
              <a:t> – </a:t>
            </a:r>
            <a:r>
              <a:rPr lang="en-US" dirty="0" err="1"/>
              <a:t>услед</a:t>
            </a:r>
            <a:r>
              <a:rPr lang="en-US" dirty="0"/>
              <a:t> </a:t>
            </a:r>
            <a:r>
              <a:rPr lang="en-US" dirty="0" err="1"/>
              <a:t>трешења</a:t>
            </a:r>
            <a:r>
              <a:rPr lang="en-US" dirty="0"/>
              <a:t> </a:t>
            </a:r>
            <a:r>
              <a:rPr lang="en-US" dirty="0" err="1"/>
              <a:t>тла</a:t>
            </a:r>
            <a:r>
              <a:rPr lang="en-US" dirty="0"/>
              <a:t>, </a:t>
            </a:r>
            <a:r>
              <a:rPr lang="en-US" dirty="0" err="1"/>
              <a:t>водом</a:t>
            </a:r>
            <a:r>
              <a:rPr lang="en-US" dirty="0"/>
              <a:t> </a:t>
            </a:r>
            <a:r>
              <a:rPr lang="en-US" dirty="0" err="1"/>
              <a:t>засићени</a:t>
            </a:r>
            <a:r>
              <a:rPr lang="en-US" dirty="0"/>
              <a:t> </a:t>
            </a:r>
            <a:r>
              <a:rPr lang="en-US" dirty="0" err="1"/>
              <a:t>грануларни</a:t>
            </a:r>
            <a:r>
              <a:rPr lang="en-US" dirty="0"/>
              <a:t> </a:t>
            </a:r>
            <a:r>
              <a:rPr lang="en-US" dirty="0" err="1"/>
              <a:t>материјал</a:t>
            </a:r>
            <a:r>
              <a:rPr lang="en-US" dirty="0"/>
              <a:t> </a:t>
            </a:r>
            <a:r>
              <a:rPr lang="en-US" dirty="0" err="1"/>
              <a:t>привремено</a:t>
            </a:r>
            <a:r>
              <a:rPr lang="en-US" dirty="0"/>
              <a:t> </a:t>
            </a:r>
            <a:r>
              <a:rPr lang="en-US" dirty="0" err="1"/>
              <a:t>изгуби</a:t>
            </a:r>
            <a:r>
              <a:rPr lang="en-US" dirty="0"/>
              <a:t> </a:t>
            </a:r>
            <a:r>
              <a:rPr lang="en-US" dirty="0" err="1"/>
              <a:t>чврстоћу</a:t>
            </a:r>
            <a:r>
              <a:rPr lang="en-US" dirty="0"/>
              <a:t> и </a:t>
            </a:r>
            <a:r>
              <a:rPr lang="en-US" dirty="0" err="1"/>
              <a:t>почне</a:t>
            </a:r>
            <a:r>
              <a:rPr lang="en-US" dirty="0"/>
              <a:t> </a:t>
            </a:r>
            <a:r>
              <a:rPr lang="en-US" dirty="0" err="1"/>
              <a:t>да</a:t>
            </a:r>
            <a:r>
              <a:rPr lang="en-US" dirty="0"/>
              <a:t> </a:t>
            </a:r>
            <a:r>
              <a:rPr lang="en-US" dirty="0" err="1"/>
              <a:t>се</a:t>
            </a:r>
            <a:r>
              <a:rPr lang="en-US" dirty="0"/>
              <a:t> </a:t>
            </a:r>
            <a:r>
              <a:rPr lang="en-US" dirty="0" err="1"/>
              <a:t>понаша</a:t>
            </a:r>
            <a:r>
              <a:rPr lang="en-US" dirty="0"/>
              <a:t> </a:t>
            </a:r>
            <a:r>
              <a:rPr lang="en-US" dirty="0" err="1"/>
              <a:t>као</a:t>
            </a:r>
            <a:r>
              <a:rPr lang="en-US" dirty="0"/>
              <a:t> </a:t>
            </a:r>
            <a:r>
              <a:rPr lang="en-US" dirty="0" err="1" smtClean="0"/>
              <a:t>течност</a:t>
            </a:r>
            <a:endParaRPr lang="sr-Cyrl-RS" b="1" dirty="0" smtClean="0"/>
          </a:p>
          <a:p>
            <a:r>
              <a:rPr lang="en-US" b="1" dirty="0" err="1" smtClean="0"/>
              <a:t>Цунами</a:t>
            </a:r>
            <a:r>
              <a:rPr lang="sr-Cyrl-RS" b="1" dirty="0" smtClean="0"/>
              <a:t> – </a:t>
            </a:r>
            <a:r>
              <a:rPr lang="sr-Cyrl-RS" dirty="0"/>
              <a:t>п</a:t>
            </a:r>
            <a:r>
              <a:rPr lang="en-US" dirty="0" err="1" smtClean="0"/>
              <a:t>отреси</a:t>
            </a:r>
            <a:r>
              <a:rPr lang="en-US" dirty="0" smtClean="0"/>
              <a:t> </a:t>
            </a:r>
            <a:r>
              <a:rPr lang="en-US" dirty="0"/>
              <a:t>с </a:t>
            </a:r>
            <a:r>
              <a:rPr lang="en-US" dirty="0" err="1"/>
              <a:t>епицентром</a:t>
            </a:r>
            <a:r>
              <a:rPr lang="en-US" dirty="0"/>
              <a:t> </a:t>
            </a:r>
            <a:r>
              <a:rPr lang="en-US" dirty="0" err="1"/>
              <a:t>на</a:t>
            </a:r>
            <a:r>
              <a:rPr lang="en-US" dirty="0"/>
              <a:t> </a:t>
            </a:r>
            <a:r>
              <a:rPr lang="en-US" dirty="0" err="1"/>
              <a:t>дну</a:t>
            </a:r>
            <a:r>
              <a:rPr lang="en-US" dirty="0"/>
              <a:t> </a:t>
            </a:r>
            <a:r>
              <a:rPr lang="en-US" dirty="0" err="1"/>
              <a:t>мора</a:t>
            </a:r>
            <a:r>
              <a:rPr lang="en-US" dirty="0"/>
              <a:t> </a:t>
            </a:r>
            <a:r>
              <a:rPr lang="en-US" dirty="0" err="1"/>
              <a:t>изазивају</a:t>
            </a:r>
            <a:r>
              <a:rPr lang="en-US" dirty="0"/>
              <a:t> </a:t>
            </a:r>
            <a:r>
              <a:rPr lang="en-US" dirty="0" err="1"/>
              <a:t>велике</a:t>
            </a:r>
            <a:r>
              <a:rPr lang="en-US" dirty="0"/>
              <a:t> </a:t>
            </a:r>
            <a:r>
              <a:rPr lang="en-US" dirty="0" err="1"/>
              <a:t>таласе</a:t>
            </a:r>
            <a:r>
              <a:rPr lang="en-US" dirty="0"/>
              <a:t> - </a:t>
            </a:r>
            <a:r>
              <a:rPr lang="en-US" dirty="0" err="1"/>
              <a:t>цунамије</a:t>
            </a:r>
            <a:r>
              <a:rPr lang="en-US" dirty="0"/>
              <a:t> </a:t>
            </a:r>
            <a:r>
              <a:rPr lang="en-US" dirty="0" err="1"/>
              <a:t>који</a:t>
            </a:r>
            <a:r>
              <a:rPr lang="en-US" dirty="0"/>
              <a:t> </a:t>
            </a:r>
            <a:r>
              <a:rPr lang="en-US" dirty="0" err="1"/>
              <a:t>могу</a:t>
            </a:r>
            <a:r>
              <a:rPr lang="en-US" dirty="0"/>
              <a:t> </a:t>
            </a:r>
            <a:r>
              <a:rPr lang="en-US" dirty="0" err="1"/>
              <a:t>досегнути</a:t>
            </a:r>
            <a:r>
              <a:rPr lang="en-US" dirty="0"/>
              <a:t> </a:t>
            </a:r>
            <a:r>
              <a:rPr lang="en-US" dirty="0" err="1"/>
              <a:t>висину</a:t>
            </a:r>
            <a:r>
              <a:rPr lang="en-US" dirty="0"/>
              <a:t> и </a:t>
            </a:r>
            <a:r>
              <a:rPr lang="en-US" dirty="0" err="1"/>
              <a:t>до</a:t>
            </a:r>
            <a:r>
              <a:rPr lang="en-US" dirty="0"/>
              <a:t> 30 m </a:t>
            </a:r>
            <a:endParaRPr lang="sr-Cyrl-RS" b="1" dirty="0" smtClean="0"/>
          </a:p>
          <a:p>
            <a:r>
              <a:rPr lang="en-US" dirty="0"/>
              <a:t>“</a:t>
            </a:r>
            <a:r>
              <a:rPr lang="en-US" b="1" i="1" dirty="0" err="1"/>
              <a:t>Natech</a:t>
            </a:r>
            <a:r>
              <a:rPr lang="en-US" b="1" dirty="0"/>
              <a:t>” </a:t>
            </a:r>
            <a:r>
              <a:rPr lang="en-US" b="1" dirty="0" err="1" smtClean="0"/>
              <a:t>догађаји</a:t>
            </a:r>
            <a:r>
              <a:rPr lang="sr-Cyrl-RS" dirty="0"/>
              <a:t> </a:t>
            </a:r>
            <a:r>
              <a:rPr lang="sr-Cyrl-RS" dirty="0" smtClean="0"/>
              <a:t>- </a:t>
            </a:r>
            <a:r>
              <a:rPr lang="sr-Cyrl-RS" dirty="0"/>
              <a:t>т</a:t>
            </a:r>
            <a:r>
              <a:rPr lang="en-US" dirty="0" err="1" smtClean="0"/>
              <a:t>ехнолошке</a:t>
            </a:r>
            <a:r>
              <a:rPr lang="en-US" dirty="0" smtClean="0"/>
              <a:t> </a:t>
            </a:r>
            <a:r>
              <a:rPr lang="en-US" dirty="0" err="1"/>
              <a:t>несреће</a:t>
            </a:r>
            <a:r>
              <a:rPr lang="en-US" dirty="0"/>
              <a:t> </a:t>
            </a:r>
            <a:r>
              <a:rPr lang="en-US" dirty="0" err="1"/>
              <a:t>услед</a:t>
            </a:r>
            <a:r>
              <a:rPr lang="en-US" dirty="0"/>
              <a:t> </a:t>
            </a:r>
            <a:r>
              <a:rPr lang="en-US" dirty="0" err="1"/>
              <a:t>природних</a:t>
            </a:r>
            <a:r>
              <a:rPr lang="en-US" dirty="0"/>
              <a:t> </a:t>
            </a:r>
            <a:r>
              <a:rPr lang="en-US" dirty="0" err="1"/>
              <a:t>катастрофа</a:t>
            </a:r>
            <a:endParaRPr lang="en-US" b="1" dirty="0"/>
          </a:p>
          <a:p>
            <a:endParaRPr lang="en-US" b="1" dirty="0"/>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7837" y="26670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4620" y="286434"/>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1715637" y="286434"/>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spTree>
    <p:extLst>
      <p:ext uri="{BB962C8B-B14F-4D97-AF65-F5344CB8AC3E}">
        <p14:creationId xmlns:p14="http://schemas.microsoft.com/office/powerpoint/2010/main" val="9879216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4352" y="1169159"/>
            <a:ext cx="8596668" cy="1320800"/>
          </a:xfrm>
        </p:spPr>
        <p:txBody>
          <a:bodyPr>
            <a:normAutofit/>
          </a:bodyPr>
          <a:lstStyle/>
          <a:p>
            <a:pPr algn="ctr"/>
            <a:r>
              <a:rPr lang="sr-Cyrl-RS" dirty="0" smtClean="0"/>
              <a:t>Клизишта, одрони и ерозије</a:t>
            </a:r>
            <a:r>
              <a:rPr lang="en-US" b="1" dirty="0"/>
              <a:t/>
            </a:r>
            <a:br>
              <a:rPr lang="en-US" b="1" dirty="0"/>
            </a:br>
            <a:endParaRPr lang="en-US" dirty="0"/>
          </a:p>
        </p:txBody>
      </p:sp>
      <p:sp>
        <p:nvSpPr>
          <p:cNvPr id="3" name="Content Placeholder 2"/>
          <p:cNvSpPr>
            <a:spLocks noGrp="1"/>
          </p:cNvSpPr>
          <p:nvPr>
            <p:ph idx="1"/>
          </p:nvPr>
        </p:nvSpPr>
        <p:spPr>
          <a:xfrm>
            <a:off x="663687" y="2489959"/>
            <a:ext cx="8596668" cy="4368040"/>
          </a:xfrm>
        </p:spPr>
        <p:txBody>
          <a:bodyPr>
            <a:normAutofit lnSpcReduction="10000"/>
          </a:bodyPr>
          <a:lstStyle/>
          <a:p>
            <a:r>
              <a:rPr lang="en-US" b="1" dirty="0" err="1"/>
              <a:t>Клизиште</a:t>
            </a:r>
            <a:r>
              <a:rPr lang="en-US" b="1" dirty="0"/>
              <a:t> </a:t>
            </a:r>
            <a:r>
              <a:rPr lang="en-US" dirty="0" err="1"/>
              <a:t>је</a:t>
            </a:r>
            <a:r>
              <a:rPr lang="en-US" dirty="0"/>
              <a:t> </a:t>
            </a:r>
            <a:r>
              <a:rPr lang="en-US" dirty="0" err="1"/>
              <a:t>творевина</a:t>
            </a:r>
            <a:r>
              <a:rPr lang="en-US" dirty="0"/>
              <a:t> </a:t>
            </a:r>
            <a:r>
              <a:rPr lang="en-US" dirty="0" err="1"/>
              <a:t>процеса</a:t>
            </a:r>
            <a:r>
              <a:rPr lang="en-US" dirty="0"/>
              <a:t> </a:t>
            </a:r>
            <a:r>
              <a:rPr lang="en-US" dirty="0" err="1"/>
              <a:t>клизања</a:t>
            </a:r>
            <a:r>
              <a:rPr lang="en-US" dirty="0"/>
              <a:t>. </a:t>
            </a:r>
            <a:r>
              <a:rPr lang="en-US" dirty="0" err="1"/>
              <a:t>Оно</a:t>
            </a:r>
            <a:r>
              <a:rPr lang="en-US" dirty="0"/>
              <a:t> </a:t>
            </a:r>
            <a:r>
              <a:rPr lang="en-US" dirty="0" err="1"/>
              <a:t>је</a:t>
            </a:r>
            <a:r>
              <a:rPr lang="en-US" dirty="0"/>
              <a:t>, у </a:t>
            </a:r>
            <a:r>
              <a:rPr lang="en-US" dirty="0" err="1"/>
              <a:t>суштини</a:t>
            </a:r>
            <a:r>
              <a:rPr lang="en-US" dirty="0"/>
              <a:t>, </a:t>
            </a:r>
            <a:r>
              <a:rPr lang="en-US" dirty="0" err="1"/>
              <a:t>део</a:t>
            </a:r>
            <a:r>
              <a:rPr lang="en-US" dirty="0"/>
              <a:t> </a:t>
            </a:r>
            <a:r>
              <a:rPr lang="en-US" dirty="0" err="1"/>
              <a:t>терена</a:t>
            </a:r>
            <a:r>
              <a:rPr lang="en-US" dirty="0"/>
              <a:t> у </a:t>
            </a:r>
            <a:r>
              <a:rPr lang="en-US" dirty="0" err="1"/>
              <a:t>коме</a:t>
            </a:r>
            <a:r>
              <a:rPr lang="en-US" dirty="0"/>
              <a:t> </a:t>
            </a:r>
            <a:r>
              <a:rPr lang="en-US" dirty="0" err="1"/>
              <a:t>је</a:t>
            </a:r>
            <a:r>
              <a:rPr lang="en-US" dirty="0"/>
              <a:t> </a:t>
            </a:r>
            <a:r>
              <a:rPr lang="en-US" dirty="0" err="1"/>
              <a:t>активан</a:t>
            </a:r>
            <a:r>
              <a:rPr lang="en-US" dirty="0"/>
              <a:t> </a:t>
            </a:r>
            <a:r>
              <a:rPr lang="en-US" dirty="0" err="1"/>
              <a:t>процес</a:t>
            </a:r>
            <a:r>
              <a:rPr lang="en-US" dirty="0"/>
              <a:t> </a:t>
            </a:r>
            <a:r>
              <a:rPr lang="en-US" dirty="0" err="1" smtClean="0"/>
              <a:t>клизања</a:t>
            </a:r>
            <a:endParaRPr lang="sr-Cyrl-RS" dirty="0" smtClean="0"/>
          </a:p>
          <a:p>
            <a:r>
              <a:rPr lang="en-US" b="1" dirty="0" err="1"/>
              <a:t>Одрон</a:t>
            </a:r>
            <a:r>
              <a:rPr lang="en-US" b="1" dirty="0"/>
              <a:t> </a:t>
            </a:r>
            <a:r>
              <a:rPr lang="en-US" dirty="0" err="1"/>
              <a:t>представља</a:t>
            </a:r>
            <a:r>
              <a:rPr lang="en-US" dirty="0"/>
              <a:t> </a:t>
            </a:r>
            <a:r>
              <a:rPr lang="en-US" dirty="0" err="1"/>
              <a:t>скупину</a:t>
            </a:r>
            <a:r>
              <a:rPr lang="en-US" dirty="0"/>
              <a:t> </a:t>
            </a:r>
            <a:r>
              <a:rPr lang="en-US" dirty="0" err="1"/>
              <a:t>већих</a:t>
            </a:r>
            <a:r>
              <a:rPr lang="en-US" dirty="0"/>
              <a:t> </a:t>
            </a:r>
            <a:r>
              <a:rPr lang="en-US" dirty="0" err="1"/>
              <a:t>блокова</a:t>
            </a:r>
            <a:r>
              <a:rPr lang="en-US" dirty="0"/>
              <a:t> </a:t>
            </a:r>
            <a:r>
              <a:rPr lang="en-US" dirty="0" err="1"/>
              <a:t>или</a:t>
            </a:r>
            <a:r>
              <a:rPr lang="en-US" dirty="0"/>
              <a:t> </a:t>
            </a:r>
            <a:r>
              <a:rPr lang="en-US" dirty="0" err="1"/>
              <a:t>мањих</a:t>
            </a:r>
            <a:r>
              <a:rPr lang="en-US" dirty="0"/>
              <a:t> </a:t>
            </a:r>
            <a:r>
              <a:rPr lang="en-US" dirty="0" err="1"/>
              <a:t>одломака</a:t>
            </a:r>
            <a:r>
              <a:rPr lang="en-US" dirty="0"/>
              <a:t> </a:t>
            </a:r>
            <a:r>
              <a:rPr lang="en-US" dirty="0" err="1"/>
              <a:t>стенских</a:t>
            </a:r>
            <a:r>
              <a:rPr lang="en-US" dirty="0"/>
              <a:t> </a:t>
            </a:r>
            <a:r>
              <a:rPr lang="en-US" dirty="0" err="1"/>
              <a:t>маса</a:t>
            </a:r>
            <a:r>
              <a:rPr lang="en-US" dirty="0"/>
              <a:t>, </a:t>
            </a:r>
            <a:r>
              <a:rPr lang="en-US" dirty="0" err="1"/>
              <a:t>одложених</a:t>
            </a:r>
            <a:r>
              <a:rPr lang="en-US" dirty="0"/>
              <a:t> </a:t>
            </a:r>
            <a:r>
              <a:rPr lang="en-US" dirty="0" err="1"/>
              <a:t>при</a:t>
            </a:r>
            <a:r>
              <a:rPr lang="en-US" dirty="0"/>
              <a:t> </a:t>
            </a:r>
            <a:r>
              <a:rPr lang="en-US" dirty="0" err="1"/>
              <a:t>дну</a:t>
            </a:r>
            <a:r>
              <a:rPr lang="en-US" dirty="0"/>
              <a:t> </a:t>
            </a:r>
            <a:r>
              <a:rPr lang="en-US" dirty="0" err="1"/>
              <a:t>падине</a:t>
            </a:r>
            <a:r>
              <a:rPr lang="en-US" dirty="0"/>
              <a:t> </a:t>
            </a:r>
            <a:r>
              <a:rPr lang="en-US" dirty="0" err="1"/>
              <a:t>или</a:t>
            </a:r>
            <a:r>
              <a:rPr lang="en-US" dirty="0"/>
              <a:t> </a:t>
            </a:r>
            <a:r>
              <a:rPr lang="en-US" dirty="0" err="1"/>
              <a:t>обале</a:t>
            </a:r>
            <a:r>
              <a:rPr lang="en-US" dirty="0"/>
              <a:t> </a:t>
            </a:r>
            <a:endParaRPr lang="sr-Cyrl-RS" dirty="0" smtClean="0"/>
          </a:p>
          <a:p>
            <a:r>
              <a:rPr lang="en-US" b="1" dirty="0" err="1"/>
              <a:t>Ерозија</a:t>
            </a:r>
            <a:r>
              <a:rPr lang="en-US" b="1" dirty="0"/>
              <a:t> </a:t>
            </a:r>
            <a:r>
              <a:rPr lang="en-US" b="1" dirty="0" err="1"/>
              <a:t>падина</a:t>
            </a:r>
            <a:r>
              <a:rPr lang="en-US" b="1" dirty="0"/>
              <a:t> </a:t>
            </a:r>
            <a:r>
              <a:rPr lang="en-US" dirty="0" err="1"/>
              <a:t>представља</a:t>
            </a:r>
            <a:r>
              <a:rPr lang="en-US" dirty="0"/>
              <a:t> </a:t>
            </a:r>
            <a:r>
              <a:rPr lang="en-US" dirty="0" err="1"/>
              <a:t>савремени</a:t>
            </a:r>
            <a:r>
              <a:rPr lang="en-US" dirty="0"/>
              <a:t> </a:t>
            </a:r>
            <a:r>
              <a:rPr lang="en-US" dirty="0" err="1"/>
              <a:t>егзогени</a:t>
            </a:r>
            <a:r>
              <a:rPr lang="en-US" dirty="0"/>
              <a:t> </a:t>
            </a:r>
            <a:r>
              <a:rPr lang="en-US" dirty="0" err="1"/>
              <a:t>геолошки</a:t>
            </a:r>
            <a:r>
              <a:rPr lang="en-US" dirty="0"/>
              <a:t> </a:t>
            </a:r>
            <a:r>
              <a:rPr lang="en-US" dirty="0" err="1"/>
              <a:t>процес</a:t>
            </a:r>
            <a:r>
              <a:rPr lang="en-US" dirty="0"/>
              <a:t> </a:t>
            </a:r>
            <a:r>
              <a:rPr lang="en-US" dirty="0" err="1"/>
              <a:t>планарног</a:t>
            </a:r>
            <a:r>
              <a:rPr lang="en-US" dirty="0"/>
              <a:t> и </a:t>
            </a:r>
            <a:r>
              <a:rPr lang="en-US" dirty="0" err="1"/>
              <a:t>линијског</a:t>
            </a:r>
            <a:r>
              <a:rPr lang="en-US" dirty="0"/>
              <a:t> </a:t>
            </a:r>
            <a:r>
              <a:rPr lang="en-US" dirty="0" err="1"/>
              <a:t>спирања</a:t>
            </a:r>
            <a:r>
              <a:rPr lang="en-US" dirty="0"/>
              <a:t> </a:t>
            </a:r>
            <a:r>
              <a:rPr lang="en-US" dirty="0" err="1"/>
              <a:t>падина</a:t>
            </a:r>
            <a:r>
              <a:rPr lang="en-US" dirty="0"/>
              <a:t> и </a:t>
            </a:r>
            <a:r>
              <a:rPr lang="en-US" dirty="0" err="1"/>
              <a:t>косина</a:t>
            </a:r>
            <a:r>
              <a:rPr lang="en-US" dirty="0"/>
              <a:t> </a:t>
            </a:r>
            <a:r>
              <a:rPr lang="en-US" dirty="0" err="1"/>
              <a:t>повременим</a:t>
            </a:r>
            <a:r>
              <a:rPr lang="en-US" dirty="0"/>
              <a:t> </a:t>
            </a:r>
            <a:r>
              <a:rPr lang="en-US" dirty="0" err="1"/>
              <a:t>атмосферским</a:t>
            </a:r>
            <a:r>
              <a:rPr lang="en-US" dirty="0"/>
              <a:t> </a:t>
            </a:r>
            <a:r>
              <a:rPr lang="en-US" dirty="0" err="1"/>
              <a:t>водама</a:t>
            </a:r>
            <a:r>
              <a:rPr lang="en-US" dirty="0"/>
              <a:t>. </a:t>
            </a:r>
            <a:r>
              <a:rPr lang="en-US" dirty="0" err="1"/>
              <a:t>Основни</a:t>
            </a:r>
            <a:r>
              <a:rPr lang="en-US" dirty="0"/>
              <a:t> </a:t>
            </a:r>
            <a:r>
              <a:rPr lang="en-US" dirty="0" err="1"/>
              <a:t>ерозиони</a:t>
            </a:r>
            <a:r>
              <a:rPr lang="en-US" dirty="0"/>
              <a:t> </a:t>
            </a:r>
            <a:r>
              <a:rPr lang="en-US" dirty="0" err="1"/>
              <a:t>облици</a:t>
            </a:r>
            <a:r>
              <a:rPr lang="en-US" dirty="0"/>
              <a:t> </a:t>
            </a:r>
            <a:r>
              <a:rPr lang="en-US" dirty="0" err="1"/>
              <a:t>овог</a:t>
            </a:r>
            <a:r>
              <a:rPr lang="en-US" dirty="0"/>
              <a:t> </a:t>
            </a:r>
            <a:r>
              <a:rPr lang="en-US" dirty="0" err="1"/>
              <a:t>процеса</a:t>
            </a:r>
            <a:r>
              <a:rPr lang="en-US" dirty="0"/>
              <a:t> </a:t>
            </a:r>
            <a:r>
              <a:rPr lang="en-US" dirty="0" err="1"/>
              <a:t>су</a:t>
            </a:r>
            <a:r>
              <a:rPr lang="en-US" dirty="0"/>
              <a:t> </a:t>
            </a:r>
            <a:r>
              <a:rPr lang="en-US" dirty="0" err="1"/>
              <a:t>вододерине</a:t>
            </a:r>
            <a:r>
              <a:rPr lang="en-US" dirty="0"/>
              <a:t> и </a:t>
            </a:r>
            <a:r>
              <a:rPr lang="en-US" dirty="0" err="1"/>
              <a:t>јаруге</a:t>
            </a:r>
            <a:r>
              <a:rPr lang="en-US" dirty="0"/>
              <a:t> и </a:t>
            </a:r>
            <a:r>
              <a:rPr lang="en-US" dirty="0" err="1"/>
              <a:t>акумулационе</a:t>
            </a:r>
            <a:r>
              <a:rPr lang="en-US" dirty="0"/>
              <a:t> </a:t>
            </a:r>
            <a:r>
              <a:rPr lang="en-US" dirty="0" err="1"/>
              <a:t>плавине</a:t>
            </a:r>
            <a:r>
              <a:rPr lang="en-US" dirty="0"/>
              <a:t>.</a:t>
            </a:r>
          </a:p>
          <a:p>
            <a:pPr marL="0" indent="0">
              <a:buNone/>
            </a:pPr>
            <a:endParaRPr lang="en-US" b="1" dirty="0"/>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7837" y="26670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4620" y="286434"/>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1715637" y="286434"/>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spTree>
    <p:extLst>
      <p:ext uri="{BB962C8B-B14F-4D97-AF65-F5344CB8AC3E}">
        <p14:creationId xmlns:p14="http://schemas.microsoft.com/office/powerpoint/2010/main" val="374868861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4352" y="1169159"/>
            <a:ext cx="8596668" cy="1320800"/>
          </a:xfrm>
        </p:spPr>
        <p:txBody>
          <a:bodyPr>
            <a:normAutofit/>
          </a:bodyPr>
          <a:lstStyle/>
          <a:p>
            <a:pPr algn="ctr"/>
            <a:r>
              <a:rPr lang="sr-Cyrl-RS" dirty="0" smtClean="0"/>
              <a:t>Настанак и елементи клизишта</a:t>
            </a:r>
            <a:r>
              <a:rPr lang="en-US" b="1" dirty="0"/>
              <a:t/>
            </a:r>
            <a:br>
              <a:rPr lang="en-US" b="1" dirty="0"/>
            </a:br>
            <a:endParaRPr lang="en-US" dirty="0"/>
          </a:p>
        </p:txBody>
      </p:sp>
      <p:sp>
        <p:nvSpPr>
          <p:cNvPr id="3" name="Content Placeholder 2"/>
          <p:cNvSpPr>
            <a:spLocks noGrp="1"/>
          </p:cNvSpPr>
          <p:nvPr>
            <p:ph idx="1"/>
          </p:nvPr>
        </p:nvSpPr>
        <p:spPr>
          <a:xfrm>
            <a:off x="471641" y="2023487"/>
            <a:ext cx="9222089" cy="4651058"/>
          </a:xfrm>
        </p:spPr>
        <p:txBody>
          <a:bodyPr/>
          <a:lstStyle/>
          <a:p>
            <a:pPr marL="0" indent="0">
              <a:buNone/>
            </a:pPr>
            <a:r>
              <a:rPr lang="en-US" dirty="0" err="1"/>
              <a:t>Према</a:t>
            </a:r>
            <a:r>
              <a:rPr lang="en-US" dirty="0"/>
              <a:t> </a:t>
            </a:r>
            <a:r>
              <a:rPr lang="en-US" dirty="0" err="1"/>
              <a:t>начину</a:t>
            </a:r>
            <a:r>
              <a:rPr lang="en-US" dirty="0"/>
              <a:t> </a:t>
            </a:r>
            <a:r>
              <a:rPr lang="en-US" dirty="0" err="1"/>
              <a:t>настанка</a:t>
            </a:r>
            <a:r>
              <a:rPr lang="en-US" dirty="0"/>
              <a:t> </a:t>
            </a:r>
            <a:r>
              <a:rPr lang="en-US" dirty="0" err="1" smtClean="0"/>
              <a:t>косине</a:t>
            </a:r>
            <a:r>
              <a:rPr lang="en-US" dirty="0" smtClean="0"/>
              <a:t> </a:t>
            </a:r>
            <a:r>
              <a:rPr lang="en-US" dirty="0" err="1"/>
              <a:t>делимо</a:t>
            </a:r>
            <a:r>
              <a:rPr lang="en-US" dirty="0"/>
              <a:t> </a:t>
            </a:r>
            <a:r>
              <a:rPr lang="en-US" dirty="0" err="1" smtClean="0"/>
              <a:t>на</a:t>
            </a:r>
            <a:r>
              <a:rPr lang="sr-Cyrl-RS" dirty="0" smtClean="0"/>
              <a:t>:</a:t>
            </a:r>
          </a:p>
          <a:p>
            <a:pPr lvl="0"/>
            <a:r>
              <a:rPr lang="en-US" dirty="0" err="1"/>
              <a:t>природне</a:t>
            </a:r>
            <a:r>
              <a:rPr lang="en-US" dirty="0"/>
              <a:t> </a:t>
            </a:r>
            <a:r>
              <a:rPr lang="en-US" dirty="0" err="1"/>
              <a:t>косине</a:t>
            </a:r>
            <a:r>
              <a:rPr lang="en-US" dirty="0"/>
              <a:t> (</a:t>
            </a:r>
            <a:r>
              <a:rPr lang="en-US" dirty="0" err="1"/>
              <a:t>падине</a:t>
            </a:r>
            <a:r>
              <a:rPr lang="en-US" dirty="0"/>
              <a:t>) </a:t>
            </a:r>
            <a:r>
              <a:rPr lang="en-US" dirty="0" err="1"/>
              <a:t>настале</a:t>
            </a:r>
            <a:r>
              <a:rPr lang="en-US" dirty="0"/>
              <a:t> </a:t>
            </a:r>
            <a:r>
              <a:rPr lang="en-US" dirty="0" err="1"/>
              <a:t>при</a:t>
            </a:r>
            <a:r>
              <a:rPr lang="en-US" dirty="0"/>
              <a:t> </a:t>
            </a:r>
            <a:r>
              <a:rPr lang="en-US" dirty="0" err="1"/>
              <a:t>покретима</a:t>
            </a:r>
            <a:r>
              <a:rPr lang="en-US" dirty="0"/>
              <a:t> </a:t>
            </a:r>
            <a:r>
              <a:rPr lang="en-US" dirty="0" err="1"/>
              <a:t>Земљине</a:t>
            </a:r>
            <a:r>
              <a:rPr lang="en-US" dirty="0"/>
              <a:t> </a:t>
            </a:r>
            <a:r>
              <a:rPr lang="en-US" dirty="0" err="1"/>
              <a:t>коре</a:t>
            </a:r>
            <a:r>
              <a:rPr lang="en-US" dirty="0"/>
              <a:t> и </a:t>
            </a:r>
            <a:r>
              <a:rPr lang="en-US" dirty="0" err="1"/>
              <a:t>током</a:t>
            </a:r>
            <a:r>
              <a:rPr lang="en-US" dirty="0"/>
              <a:t> </a:t>
            </a:r>
            <a:r>
              <a:rPr lang="en-US" dirty="0" err="1"/>
              <a:t>процеса</a:t>
            </a:r>
            <a:r>
              <a:rPr lang="en-US" dirty="0"/>
              <a:t> </a:t>
            </a:r>
            <a:r>
              <a:rPr lang="en-US" dirty="0" err="1"/>
              <a:t>деградације</a:t>
            </a:r>
            <a:r>
              <a:rPr lang="en-US" dirty="0"/>
              <a:t>, </a:t>
            </a:r>
            <a:r>
              <a:rPr lang="en-US" dirty="0" err="1"/>
              <a:t>ерозије</a:t>
            </a:r>
            <a:r>
              <a:rPr lang="en-US" dirty="0"/>
              <a:t>, </a:t>
            </a:r>
            <a:r>
              <a:rPr lang="en-US" dirty="0" err="1"/>
              <a:t>транспорта</a:t>
            </a:r>
            <a:r>
              <a:rPr lang="en-US" dirty="0"/>
              <a:t> и </a:t>
            </a:r>
            <a:r>
              <a:rPr lang="en-US" dirty="0" err="1" smtClean="0"/>
              <a:t>седиментације</a:t>
            </a:r>
            <a:endParaRPr lang="en-US" dirty="0"/>
          </a:p>
          <a:p>
            <a:pPr lvl="0"/>
            <a:r>
              <a:rPr lang="en-US" dirty="0" err="1"/>
              <a:t>вештачке</a:t>
            </a:r>
            <a:r>
              <a:rPr lang="en-US" dirty="0"/>
              <a:t> </a:t>
            </a:r>
            <a:r>
              <a:rPr lang="en-US" dirty="0" err="1"/>
              <a:t>косине</a:t>
            </a:r>
            <a:r>
              <a:rPr lang="en-US" dirty="0"/>
              <a:t> </a:t>
            </a:r>
            <a:r>
              <a:rPr lang="en-US" dirty="0" err="1"/>
              <a:t>које</a:t>
            </a:r>
            <a:r>
              <a:rPr lang="en-US" dirty="0"/>
              <a:t> </a:t>
            </a:r>
            <a:r>
              <a:rPr lang="en-US" dirty="0" err="1"/>
              <a:t>настају</a:t>
            </a:r>
            <a:r>
              <a:rPr lang="en-US" dirty="0"/>
              <a:t> </a:t>
            </a:r>
            <a:r>
              <a:rPr lang="en-US" dirty="0" err="1"/>
              <a:t>људском</a:t>
            </a:r>
            <a:r>
              <a:rPr lang="en-US" dirty="0"/>
              <a:t> </a:t>
            </a:r>
            <a:r>
              <a:rPr lang="en-US" dirty="0" err="1"/>
              <a:t>активношћу</a:t>
            </a:r>
            <a:r>
              <a:rPr lang="en-US" dirty="0"/>
              <a:t> </a:t>
            </a:r>
            <a:r>
              <a:rPr lang="en-US" dirty="0" err="1"/>
              <a:t>при</a:t>
            </a:r>
            <a:r>
              <a:rPr lang="en-US" dirty="0"/>
              <a:t> </a:t>
            </a:r>
            <a:r>
              <a:rPr lang="en-US" dirty="0" err="1"/>
              <a:t>ископу</a:t>
            </a:r>
            <a:r>
              <a:rPr lang="en-US" dirty="0"/>
              <a:t> </a:t>
            </a:r>
            <a:r>
              <a:rPr lang="en-US" dirty="0" err="1"/>
              <a:t>или</a:t>
            </a:r>
            <a:r>
              <a:rPr lang="en-US" dirty="0"/>
              <a:t> </a:t>
            </a:r>
            <a:r>
              <a:rPr lang="en-US" dirty="0" err="1"/>
              <a:t>насипању</a:t>
            </a:r>
            <a:r>
              <a:rPr lang="en-US" dirty="0"/>
              <a:t> </a:t>
            </a:r>
            <a:r>
              <a:rPr lang="en-US" dirty="0" err="1"/>
              <a:t>тла</a:t>
            </a:r>
            <a:r>
              <a:rPr lang="en-US" dirty="0"/>
              <a:t> (</a:t>
            </a:r>
            <a:r>
              <a:rPr lang="en-US" dirty="0" err="1"/>
              <a:t>насипи</a:t>
            </a:r>
            <a:r>
              <a:rPr lang="en-US" dirty="0"/>
              <a:t>, </a:t>
            </a:r>
            <a:r>
              <a:rPr lang="en-US" dirty="0" err="1"/>
              <a:t>усеци,засеци</a:t>
            </a:r>
            <a:r>
              <a:rPr lang="en-US" dirty="0"/>
              <a:t>)</a:t>
            </a:r>
          </a:p>
          <a:p>
            <a:pPr marL="0" indent="0">
              <a:buNone/>
            </a:pPr>
            <a:endParaRPr lang="en-US" b="1" dirty="0"/>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7837" y="26670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4620" y="286434"/>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1715637" y="286434"/>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pic>
        <p:nvPicPr>
          <p:cNvPr id="1026" name="image49.jpe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60458" y="4698804"/>
            <a:ext cx="3863423" cy="2159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7971564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4352" y="1169159"/>
            <a:ext cx="8596668" cy="1320800"/>
          </a:xfrm>
        </p:spPr>
        <p:txBody>
          <a:bodyPr>
            <a:normAutofit/>
          </a:bodyPr>
          <a:lstStyle/>
          <a:p>
            <a:pPr algn="ctr"/>
            <a:r>
              <a:rPr lang="sr-Cyrl-RS" dirty="0" smtClean="0"/>
              <a:t>Настанак и елементи клизишта</a:t>
            </a:r>
            <a:r>
              <a:rPr lang="en-US" b="1" dirty="0"/>
              <a:t/>
            </a:r>
            <a:br>
              <a:rPr lang="en-US" b="1" dirty="0"/>
            </a:br>
            <a:endParaRPr lang="en-US" dirty="0"/>
          </a:p>
        </p:txBody>
      </p:sp>
      <p:sp>
        <p:nvSpPr>
          <p:cNvPr id="3" name="Content Placeholder 2"/>
          <p:cNvSpPr>
            <a:spLocks noGrp="1"/>
          </p:cNvSpPr>
          <p:nvPr>
            <p:ph idx="1"/>
          </p:nvPr>
        </p:nvSpPr>
        <p:spPr>
          <a:xfrm>
            <a:off x="471641" y="2023487"/>
            <a:ext cx="9222089" cy="4651058"/>
          </a:xfrm>
        </p:spPr>
        <p:txBody>
          <a:bodyPr/>
          <a:lstStyle/>
          <a:p>
            <a:pPr lvl="0"/>
            <a:endParaRPr lang="sr-Cyrl-RS" dirty="0" smtClean="0"/>
          </a:p>
          <a:p>
            <a:pPr lvl="0"/>
            <a:r>
              <a:rPr lang="en-US" dirty="0" err="1" smtClean="0"/>
              <a:t>Одроњавање</a:t>
            </a:r>
            <a:r>
              <a:rPr lang="en-US" dirty="0" smtClean="0"/>
              <a:t> </a:t>
            </a:r>
            <a:r>
              <a:rPr lang="en-US" dirty="0" err="1"/>
              <a:t>је</a:t>
            </a:r>
            <a:r>
              <a:rPr lang="en-US" dirty="0"/>
              <a:t> </a:t>
            </a:r>
            <a:r>
              <a:rPr lang="en-US" dirty="0" err="1"/>
              <a:t>нагло</a:t>
            </a:r>
            <a:r>
              <a:rPr lang="en-US" dirty="0"/>
              <a:t> </a:t>
            </a:r>
            <a:r>
              <a:rPr lang="en-US" dirty="0" err="1"/>
              <a:t>одвајање</a:t>
            </a:r>
            <a:r>
              <a:rPr lang="en-US" dirty="0"/>
              <a:t> и </a:t>
            </a:r>
            <a:r>
              <a:rPr lang="en-US" dirty="0" err="1"/>
              <a:t>гравитационо</a:t>
            </a:r>
            <a:r>
              <a:rPr lang="en-US" dirty="0"/>
              <a:t> </a:t>
            </a:r>
            <a:r>
              <a:rPr lang="en-US" dirty="0" err="1"/>
              <a:t>кретање</a:t>
            </a:r>
            <a:r>
              <a:rPr lang="en-US" dirty="0"/>
              <a:t> </a:t>
            </a:r>
            <a:r>
              <a:rPr lang="en-US" dirty="0" err="1"/>
              <a:t>стенске</a:t>
            </a:r>
            <a:r>
              <a:rPr lang="en-US" dirty="0"/>
              <a:t> </a:t>
            </a:r>
            <a:r>
              <a:rPr lang="en-US" dirty="0" err="1"/>
              <a:t>масе</a:t>
            </a:r>
            <a:r>
              <a:rPr lang="en-US" dirty="0"/>
              <a:t> </a:t>
            </a:r>
            <a:r>
              <a:rPr lang="en-US" dirty="0" err="1"/>
              <a:t>слободним</a:t>
            </a:r>
            <a:r>
              <a:rPr lang="en-US" dirty="0"/>
              <a:t> </a:t>
            </a:r>
            <a:r>
              <a:rPr lang="en-US" dirty="0" err="1"/>
              <a:t>падом</a:t>
            </a:r>
            <a:r>
              <a:rPr lang="en-US" dirty="0"/>
              <a:t>, </a:t>
            </a:r>
            <a:r>
              <a:rPr lang="en-US" dirty="0" err="1"/>
              <a:t>котрљањем</a:t>
            </a:r>
            <a:r>
              <a:rPr lang="en-US" dirty="0"/>
              <a:t> </a:t>
            </a:r>
            <a:r>
              <a:rPr lang="en-US" dirty="0" err="1"/>
              <a:t>или</a:t>
            </a:r>
            <a:r>
              <a:rPr lang="en-US" dirty="0"/>
              <a:t> </a:t>
            </a:r>
            <a:r>
              <a:rPr lang="en-US" dirty="0" err="1"/>
              <a:t>одскакањем</a:t>
            </a:r>
            <a:r>
              <a:rPr lang="en-US" dirty="0"/>
              <a:t> </a:t>
            </a:r>
            <a:r>
              <a:rPr lang="en-US" dirty="0" err="1"/>
              <a:t>низ</a:t>
            </a:r>
            <a:r>
              <a:rPr lang="en-US" dirty="0"/>
              <a:t> </a:t>
            </a:r>
            <a:r>
              <a:rPr lang="en-US" dirty="0" err="1"/>
              <a:t>стрме</a:t>
            </a:r>
            <a:r>
              <a:rPr lang="en-US" dirty="0"/>
              <a:t> </a:t>
            </a:r>
            <a:r>
              <a:rPr lang="en-US" dirty="0" err="1"/>
              <a:t>падине</a:t>
            </a:r>
            <a:r>
              <a:rPr lang="en-US" dirty="0"/>
              <a:t> и </a:t>
            </a:r>
            <a:r>
              <a:rPr lang="en-US" dirty="0" err="1" smtClean="0"/>
              <a:t>косине</a:t>
            </a:r>
            <a:endParaRPr lang="sr-Cyrl-RS" dirty="0" smtClean="0"/>
          </a:p>
          <a:p>
            <a:pPr lvl="0"/>
            <a:r>
              <a:rPr lang="en-US" dirty="0" err="1"/>
              <a:t>Најчешће</a:t>
            </a:r>
            <a:r>
              <a:rPr lang="en-US" dirty="0"/>
              <a:t> </a:t>
            </a:r>
            <a:r>
              <a:rPr lang="en-US" dirty="0" err="1"/>
              <a:t>нестаје</a:t>
            </a:r>
            <a:r>
              <a:rPr lang="en-US" dirty="0"/>
              <a:t> </a:t>
            </a:r>
            <a:r>
              <a:rPr lang="en-US" dirty="0" err="1"/>
              <a:t>услед</a:t>
            </a:r>
            <a:r>
              <a:rPr lang="en-US" dirty="0"/>
              <a:t> </a:t>
            </a:r>
            <a:r>
              <a:rPr lang="en-US" dirty="0" err="1"/>
              <a:t>подсецања</a:t>
            </a:r>
            <a:r>
              <a:rPr lang="en-US" dirty="0"/>
              <a:t> </a:t>
            </a:r>
            <a:r>
              <a:rPr lang="en-US" dirty="0" err="1"/>
              <a:t>падине</a:t>
            </a:r>
            <a:r>
              <a:rPr lang="en-US" dirty="0"/>
              <a:t> </a:t>
            </a:r>
            <a:r>
              <a:rPr lang="en-US" dirty="0" err="1"/>
              <a:t>или</a:t>
            </a:r>
            <a:r>
              <a:rPr lang="en-US" dirty="0"/>
              <a:t> </a:t>
            </a:r>
            <a:r>
              <a:rPr lang="en-US" dirty="0" err="1"/>
              <a:t>динамичког</a:t>
            </a:r>
            <a:r>
              <a:rPr lang="en-US" dirty="0"/>
              <a:t> </a:t>
            </a:r>
            <a:r>
              <a:rPr lang="en-US" dirty="0" err="1"/>
              <a:t>дејства</a:t>
            </a:r>
            <a:endParaRPr lang="en-US" b="1" dirty="0"/>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7837" y="26670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4620" y="286434"/>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1715637" y="286434"/>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pic>
        <p:nvPicPr>
          <p:cNvPr id="2050" name="image52.jpe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12191" y="4720520"/>
            <a:ext cx="5016120" cy="19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029354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4352" y="1169159"/>
            <a:ext cx="8596668" cy="1320800"/>
          </a:xfrm>
        </p:spPr>
        <p:txBody>
          <a:bodyPr>
            <a:normAutofit/>
          </a:bodyPr>
          <a:lstStyle/>
          <a:p>
            <a:pPr algn="ctr"/>
            <a:r>
              <a:rPr lang="sr-Cyrl-RS" dirty="0" smtClean="0"/>
              <a:t>Настанак и елементи клизишта</a:t>
            </a:r>
            <a:r>
              <a:rPr lang="en-US" b="1" dirty="0"/>
              <a:t/>
            </a:r>
            <a:br>
              <a:rPr lang="en-US" b="1" dirty="0"/>
            </a:br>
            <a:endParaRPr lang="en-US" dirty="0"/>
          </a:p>
        </p:txBody>
      </p:sp>
      <p:sp>
        <p:nvSpPr>
          <p:cNvPr id="3" name="Content Placeholder 2"/>
          <p:cNvSpPr>
            <a:spLocks noGrp="1"/>
          </p:cNvSpPr>
          <p:nvPr>
            <p:ph idx="1"/>
          </p:nvPr>
        </p:nvSpPr>
        <p:spPr>
          <a:xfrm>
            <a:off x="471641" y="2023487"/>
            <a:ext cx="9222089" cy="4651058"/>
          </a:xfrm>
        </p:spPr>
        <p:txBody>
          <a:bodyPr/>
          <a:lstStyle/>
          <a:p>
            <a:pPr lvl="0"/>
            <a:endParaRPr lang="sr-Cyrl-RS" dirty="0" smtClean="0"/>
          </a:p>
          <a:p>
            <a:pPr lvl="0"/>
            <a:r>
              <a:rPr lang="en-US" dirty="0" err="1"/>
              <a:t>Течење</a:t>
            </a:r>
            <a:r>
              <a:rPr lang="en-US" dirty="0"/>
              <a:t> и </a:t>
            </a:r>
            <a:r>
              <a:rPr lang="en-US" dirty="0" err="1"/>
              <a:t>тецишта</a:t>
            </a:r>
            <a:r>
              <a:rPr lang="en-US" dirty="0"/>
              <a:t> </a:t>
            </a:r>
            <a:r>
              <a:rPr lang="en-US" dirty="0" err="1"/>
              <a:t>су</a:t>
            </a:r>
            <a:r>
              <a:rPr lang="en-US" dirty="0"/>
              <a:t> </a:t>
            </a:r>
            <a:r>
              <a:rPr lang="en-US" dirty="0" err="1"/>
              <a:t>врста</a:t>
            </a:r>
            <a:r>
              <a:rPr lang="en-US" dirty="0"/>
              <a:t> </a:t>
            </a:r>
            <a:r>
              <a:rPr lang="en-US" dirty="0" err="1"/>
              <a:t>наглог</a:t>
            </a:r>
            <a:r>
              <a:rPr lang="en-US" dirty="0"/>
              <a:t> </a:t>
            </a:r>
            <a:r>
              <a:rPr lang="en-US" dirty="0" err="1"/>
              <a:t>кретања</a:t>
            </a:r>
            <a:r>
              <a:rPr lang="en-US" dirty="0"/>
              <a:t> </a:t>
            </a:r>
            <a:r>
              <a:rPr lang="en-US" dirty="0" err="1"/>
              <a:t>дробине</a:t>
            </a:r>
            <a:r>
              <a:rPr lang="en-US" dirty="0"/>
              <a:t>, </a:t>
            </a:r>
            <a:r>
              <a:rPr lang="en-US" dirty="0" err="1"/>
              <a:t>земљасте</a:t>
            </a:r>
            <a:r>
              <a:rPr lang="en-US" dirty="0"/>
              <a:t> </a:t>
            </a:r>
            <a:r>
              <a:rPr lang="en-US" dirty="0" err="1"/>
              <a:t>распадине</a:t>
            </a:r>
            <a:r>
              <a:rPr lang="en-US" dirty="0"/>
              <a:t> </a:t>
            </a:r>
            <a:r>
              <a:rPr lang="en-US" dirty="0" err="1"/>
              <a:t>или</a:t>
            </a:r>
            <a:r>
              <a:rPr lang="en-US" dirty="0"/>
              <a:t> </a:t>
            </a:r>
            <a:r>
              <a:rPr lang="en-US" dirty="0" err="1"/>
              <a:t>тла</a:t>
            </a:r>
            <a:r>
              <a:rPr lang="en-US" dirty="0"/>
              <a:t> </a:t>
            </a:r>
            <a:r>
              <a:rPr lang="en-US" dirty="0" err="1"/>
              <a:t>наниже</a:t>
            </a:r>
            <a:r>
              <a:rPr lang="en-US" dirty="0"/>
              <a:t> </a:t>
            </a:r>
            <a:r>
              <a:rPr lang="en-US" dirty="0" err="1"/>
              <a:t>под</a:t>
            </a:r>
            <a:r>
              <a:rPr lang="en-US" dirty="0"/>
              <a:t> </a:t>
            </a:r>
            <a:r>
              <a:rPr lang="en-US" dirty="0" err="1"/>
              <a:t>дејством</a:t>
            </a:r>
            <a:r>
              <a:rPr lang="en-US" dirty="0"/>
              <a:t> </a:t>
            </a:r>
            <a:r>
              <a:rPr lang="en-US" dirty="0" err="1" smtClean="0"/>
              <a:t>гравитације</a:t>
            </a:r>
            <a:endParaRPr lang="sr-Cyrl-RS" dirty="0" smtClean="0"/>
          </a:p>
          <a:p>
            <a:pPr lvl="0"/>
            <a:r>
              <a:rPr lang="en-US" dirty="0" err="1"/>
              <a:t>Образују</a:t>
            </a:r>
            <a:r>
              <a:rPr lang="en-US" dirty="0"/>
              <a:t> </a:t>
            </a:r>
            <a:r>
              <a:rPr lang="en-US" dirty="0" err="1"/>
              <a:t>се</a:t>
            </a:r>
            <a:r>
              <a:rPr lang="en-US" dirty="0"/>
              <a:t> у </a:t>
            </a:r>
            <a:r>
              <a:rPr lang="en-US" dirty="0" err="1"/>
              <a:t>стрмим</a:t>
            </a:r>
            <a:r>
              <a:rPr lang="en-US" dirty="0"/>
              <a:t> </a:t>
            </a:r>
            <a:r>
              <a:rPr lang="en-US" dirty="0" err="1"/>
              <a:t>падинама</a:t>
            </a:r>
            <a:r>
              <a:rPr lang="en-US" dirty="0"/>
              <a:t> и </a:t>
            </a:r>
            <a:r>
              <a:rPr lang="en-US" dirty="0" err="1"/>
              <a:t>кретање</a:t>
            </a:r>
            <a:r>
              <a:rPr lang="en-US" dirty="0"/>
              <a:t> </a:t>
            </a:r>
            <a:r>
              <a:rPr lang="en-US" dirty="0" err="1"/>
              <a:t>се</a:t>
            </a:r>
            <a:r>
              <a:rPr lang="en-US" dirty="0"/>
              <a:t> </a:t>
            </a:r>
            <a:r>
              <a:rPr lang="en-US" dirty="0" err="1"/>
              <a:t>одвија</a:t>
            </a:r>
            <a:r>
              <a:rPr lang="en-US" dirty="0"/>
              <a:t> </a:t>
            </a:r>
            <a:r>
              <a:rPr lang="en-US" dirty="0" err="1"/>
              <a:t>без</a:t>
            </a:r>
            <a:r>
              <a:rPr lang="en-US" dirty="0"/>
              <a:t> </a:t>
            </a:r>
            <a:r>
              <a:rPr lang="en-US" dirty="0" err="1"/>
              <a:t>смицања</a:t>
            </a:r>
            <a:r>
              <a:rPr lang="en-US" dirty="0"/>
              <a:t> </a:t>
            </a:r>
            <a:r>
              <a:rPr lang="en-US" dirty="0" err="1"/>
              <a:t>са</a:t>
            </a:r>
            <a:r>
              <a:rPr lang="en-US" dirty="0"/>
              <a:t> </a:t>
            </a:r>
            <a:r>
              <a:rPr lang="en-US" dirty="0" err="1"/>
              <a:t>подлогом</a:t>
            </a:r>
            <a:r>
              <a:rPr lang="en-US" dirty="0"/>
              <a:t> </a:t>
            </a:r>
            <a:endParaRPr lang="en-US" b="1" dirty="0"/>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7837" y="26670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4620" y="286434"/>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1715637" y="286434"/>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pic>
        <p:nvPicPr>
          <p:cNvPr id="3074" name="image53.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51737" y="4478648"/>
            <a:ext cx="4960503" cy="1976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4634183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4351" y="2465697"/>
            <a:ext cx="8596668" cy="1320800"/>
          </a:xfrm>
        </p:spPr>
        <p:txBody>
          <a:bodyPr>
            <a:noAutofit/>
          </a:bodyPr>
          <a:lstStyle/>
          <a:p>
            <a:pPr algn="ctr"/>
            <a:r>
              <a:rPr lang="sr-Cyrl-RS" sz="7200" dirty="0" smtClean="0"/>
              <a:t>Х В А Л А</a:t>
            </a:r>
            <a:r>
              <a:rPr lang="en-US" sz="7200" b="1" dirty="0"/>
              <a:t/>
            </a:r>
            <a:br>
              <a:rPr lang="en-US" sz="7200" b="1" dirty="0"/>
            </a:br>
            <a:endParaRPr lang="en-US" sz="7200" dirty="0"/>
          </a:p>
        </p:txBody>
      </p:sp>
      <p:sp>
        <p:nvSpPr>
          <p:cNvPr id="3" name="Content Placeholder 2"/>
          <p:cNvSpPr>
            <a:spLocks noGrp="1"/>
          </p:cNvSpPr>
          <p:nvPr>
            <p:ph idx="1"/>
          </p:nvPr>
        </p:nvSpPr>
        <p:spPr>
          <a:xfrm>
            <a:off x="471641" y="3470150"/>
            <a:ext cx="9222089" cy="4651058"/>
          </a:xfrm>
        </p:spPr>
        <p:txBody>
          <a:bodyPr>
            <a:normAutofit/>
          </a:bodyPr>
          <a:lstStyle/>
          <a:p>
            <a:pPr marL="0" lvl="0" indent="0" algn="ctr">
              <a:buNone/>
            </a:pPr>
            <a:r>
              <a:rPr lang="sr-Cyrl-RS" sz="6000" dirty="0" smtClean="0"/>
              <a:t>Н А   П А Ж Њ И</a:t>
            </a:r>
            <a:endParaRPr lang="sr-Cyrl-RS" sz="6000" dirty="0" smtClean="0"/>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7837" y="26670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4620" y="286434"/>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1715637" y="286434"/>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spTree>
    <p:extLst>
      <p:ext uri="{BB962C8B-B14F-4D97-AF65-F5344CB8AC3E}">
        <p14:creationId xmlns:p14="http://schemas.microsoft.com/office/powerpoint/2010/main" val="1191903887"/>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TotalTime>
  <Words>367</Words>
  <Application>Microsoft Office PowerPoint</Application>
  <PresentationFormat>Widescreen</PresentationFormat>
  <Paragraphs>49</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Book Antiqua</vt:lpstr>
      <vt:lpstr>Calibri</vt:lpstr>
      <vt:lpstr>Calibri Light</vt:lpstr>
      <vt:lpstr>Times New Roman</vt:lpstr>
      <vt:lpstr>Office Theme</vt:lpstr>
      <vt:lpstr>Земљотреси клизишта одрони и ерозије </vt:lpstr>
      <vt:lpstr>Земљотреси као природне катастрофе</vt:lpstr>
      <vt:lpstr>Елементи земљотреса</vt:lpstr>
      <vt:lpstr>Ефекти и последице </vt:lpstr>
      <vt:lpstr>Клизишта, одрони и ерозије </vt:lpstr>
      <vt:lpstr>Настанак и елементи клизишта </vt:lpstr>
      <vt:lpstr>Настанак и елементи клизишта </vt:lpstr>
      <vt:lpstr>Настанак и елементи клизишта </vt:lpstr>
      <vt:lpstr>Х В А Л А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UNIVERZITET U PRIŠTINI KOSOVSKA MITROVICA</dc:title>
  <dc:creator>John</dc:creator>
  <cp:lastModifiedBy>John</cp:lastModifiedBy>
  <cp:revision>6</cp:revision>
  <dcterms:created xsi:type="dcterms:W3CDTF">2018-05-22T09:41:55Z</dcterms:created>
  <dcterms:modified xsi:type="dcterms:W3CDTF">2018-05-23T11:28:55Z</dcterms:modified>
</cp:coreProperties>
</file>