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6B05FAC-D110-47E6-80A5-1167552BD074}">
          <p14:sldIdLst>
            <p14:sldId id="257"/>
            <p14:sldId id="258"/>
            <p14:sldId id="259"/>
            <p14:sldId id="260"/>
            <p14:sldId id="261"/>
            <p14:sldId id="262"/>
            <p14:sldId id="263"/>
            <p14:sldId id="264"/>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9DA432-3A76-4B9F-A0ED-78B0E5529115}" type="datetimeFigureOut">
              <a:rPr lang="en-US" smtClean="0"/>
              <a:t>23-May-18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1C5AB-7D4E-4593-9C93-07532BEEE5C3}" type="slidenum">
              <a:rPr lang="en-US" smtClean="0"/>
              <a:t>‹#›</a:t>
            </a:fld>
            <a:endParaRPr lang="en-US"/>
          </a:p>
        </p:txBody>
      </p:sp>
    </p:spTree>
    <p:extLst>
      <p:ext uri="{BB962C8B-B14F-4D97-AF65-F5344CB8AC3E}">
        <p14:creationId xmlns:p14="http://schemas.microsoft.com/office/powerpoint/2010/main" val="30840133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DA432-3A76-4B9F-A0ED-78B0E5529115}" type="datetimeFigureOut">
              <a:rPr lang="en-US" smtClean="0"/>
              <a:t>23-May-18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1C5AB-7D4E-4593-9C93-07532BEEE5C3}" type="slidenum">
              <a:rPr lang="en-US" smtClean="0"/>
              <a:t>‹#›</a:t>
            </a:fld>
            <a:endParaRPr lang="en-US"/>
          </a:p>
        </p:txBody>
      </p:sp>
    </p:spTree>
    <p:extLst>
      <p:ext uri="{BB962C8B-B14F-4D97-AF65-F5344CB8AC3E}">
        <p14:creationId xmlns:p14="http://schemas.microsoft.com/office/powerpoint/2010/main" val="37535899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DA432-3A76-4B9F-A0ED-78B0E5529115}" type="datetimeFigureOut">
              <a:rPr lang="en-US" smtClean="0"/>
              <a:t>23-May-18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1C5AB-7D4E-4593-9C93-07532BEEE5C3}" type="slidenum">
              <a:rPr lang="en-US" smtClean="0"/>
              <a:t>‹#›</a:t>
            </a:fld>
            <a:endParaRPr lang="en-US"/>
          </a:p>
        </p:txBody>
      </p:sp>
    </p:spTree>
    <p:extLst>
      <p:ext uri="{BB962C8B-B14F-4D97-AF65-F5344CB8AC3E}">
        <p14:creationId xmlns:p14="http://schemas.microsoft.com/office/powerpoint/2010/main" val="221961242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DA432-3A76-4B9F-A0ED-78B0E5529115}" type="datetimeFigureOut">
              <a:rPr lang="en-US" smtClean="0"/>
              <a:t>23-May-18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1C5AB-7D4E-4593-9C93-07532BEEE5C3}" type="slidenum">
              <a:rPr lang="en-US" smtClean="0"/>
              <a:t>‹#›</a:t>
            </a:fld>
            <a:endParaRPr lang="en-US"/>
          </a:p>
        </p:txBody>
      </p:sp>
    </p:spTree>
    <p:extLst>
      <p:ext uri="{BB962C8B-B14F-4D97-AF65-F5344CB8AC3E}">
        <p14:creationId xmlns:p14="http://schemas.microsoft.com/office/powerpoint/2010/main" val="16835610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9DA432-3A76-4B9F-A0ED-78B0E5529115}" type="datetimeFigureOut">
              <a:rPr lang="en-US" smtClean="0"/>
              <a:t>23-May-18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1C5AB-7D4E-4593-9C93-07532BEEE5C3}" type="slidenum">
              <a:rPr lang="en-US" smtClean="0"/>
              <a:t>‹#›</a:t>
            </a:fld>
            <a:endParaRPr lang="en-US"/>
          </a:p>
        </p:txBody>
      </p:sp>
    </p:spTree>
    <p:extLst>
      <p:ext uri="{BB962C8B-B14F-4D97-AF65-F5344CB8AC3E}">
        <p14:creationId xmlns:p14="http://schemas.microsoft.com/office/powerpoint/2010/main" val="188399907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9DA432-3A76-4B9F-A0ED-78B0E5529115}" type="datetimeFigureOut">
              <a:rPr lang="en-US" smtClean="0"/>
              <a:t>23-May-18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1C5AB-7D4E-4593-9C93-07532BEEE5C3}" type="slidenum">
              <a:rPr lang="en-US" smtClean="0"/>
              <a:t>‹#›</a:t>
            </a:fld>
            <a:endParaRPr lang="en-US"/>
          </a:p>
        </p:txBody>
      </p:sp>
    </p:spTree>
    <p:extLst>
      <p:ext uri="{BB962C8B-B14F-4D97-AF65-F5344CB8AC3E}">
        <p14:creationId xmlns:p14="http://schemas.microsoft.com/office/powerpoint/2010/main" val="26236547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9DA432-3A76-4B9F-A0ED-78B0E5529115}" type="datetimeFigureOut">
              <a:rPr lang="en-US" smtClean="0"/>
              <a:t>23-May-18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1C5AB-7D4E-4593-9C93-07532BEEE5C3}" type="slidenum">
              <a:rPr lang="en-US" smtClean="0"/>
              <a:t>‹#›</a:t>
            </a:fld>
            <a:endParaRPr lang="en-US"/>
          </a:p>
        </p:txBody>
      </p:sp>
    </p:spTree>
    <p:extLst>
      <p:ext uri="{BB962C8B-B14F-4D97-AF65-F5344CB8AC3E}">
        <p14:creationId xmlns:p14="http://schemas.microsoft.com/office/powerpoint/2010/main" val="39179605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9DA432-3A76-4B9F-A0ED-78B0E5529115}" type="datetimeFigureOut">
              <a:rPr lang="en-US" smtClean="0"/>
              <a:t>23-May-18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F1C5AB-7D4E-4593-9C93-07532BEEE5C3}" type="slidenum">
              <a:rPr lang="en-US" smtClean="0"/>
              <a:t>‹#›</a:t>
            </a:fld>
            <a:endParaRPr lang="en-US"/>
          </a:p>
        </p:txBody>
      </p:sp>
    </p:spTree>
    <p:extLst>
      <p:ext uri="{BB962C8B-B14F-4D97-AF65-F5344CB8AC3E}">
        <p14:creationId xmlns:p14="http://schemas.microsoft.com/office/powerpoint/2010/main" val="38033904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DA432-3A76-4B9F-A0ED-78B0E5529115}" type="datetimeFigureOut">
              <a:rPr lang="en-US" smtClean="0"/>
              <a:t>23-May-18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1C5AB-7D4E-4593-9C93-07532BEEE5C3}" type="slidenum">
              <a:rPr lang="en-US" smtClean="0"/>
              <a:t>‹#›</a:t>
            </a:fld>
            <a:endParaRPr lang="en-US"/>
          </a:p>
        </p:txBody>
      </p:sp>
    </p:spTree>
    <p:extLst>
      <p:ext uri="{BB962C8B-B14F-4D97-AF65-F5344CB8AC3E}">
        <p14:creationId xmlns:p14="http://schemas.microsoft.com/office/powerpoint/2010/main" val="17018577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DA432-3A76-4B9F-A0ED-78B0E5529115}" type="datetimeFigureOut">
              <a:rPr lang="en-US" smtClean="0"/>
              <a:t>23-May-18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1C5AB-7D4E-4593-9C93-07532BEEE5C3}" type="slidenum">
              <a:rPr lang="en-US" smtClean="0"/>
              <a:t>‹#›</a:t>
            </a:fld>
            <a:endParaRPr lang="en-US"/>
          </a:p>
        </p:txBody>
      </p:sp>
    </p:spTree>
    <p:extLst>
      <p:ext uri="{BB962C8B-B14F-4D97-AF65-F5344CB8AC3E}">
        <p14:creationId xmlns:p14="http://schemas.microsoft.com/office/powerpoint/2010/main" val="182653401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DA432-3A76-4B9F-A0ED-78B0E5529115}" type="datetimeFigureOut">
              <a:rPr lang="en-US" smtClean="0"/>
              <a:t>23-May-18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1C5AB-7D4E-4593-9C93-07532BEEE5C3}" type="slidenum">
              <a:rPr lang="en-US" smtClean="0"/>
              <a:t>‹#›</a:t>
            </a:fld>
            <a:endParaRPr lang="en-US"/>
          </a:p>
        </p:txBody>
      </p:sp>
    </p:spTree>
    <p:extLst>
      <p:ext uri="{BB962C8B-B14F-4D97-AF65-F5344CB8AC3E}">
        <p14:creationId xmlns:p14="http://schemas.microsoft.com/office/powerpoint/2010/main" val="3518658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DA432-3A76-4B9F-A0ED-78B0E5529115}" type="datetimeFigureOut">
              <a:rPr lang="en-US" smtClean="0"/>
              <a:t>23-May-18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1C5AB-7D4E-4593-9C93-07532BEEE5C3}" type="slidenum">
              <a:rPr lang="en-US" smtClean="0"/>
              <a:t>‹#›</a:t>
            </a:fld>
            <a:endParaRPr lang="en-US"/>
          </a:p>
        </p:txBody>
      </p:sp>
    </p:spTree>
    <p:extLst>
      <p:ext uri="{BB962C8B-B14F-4D97-AF65-F5344CB8AC3E}">
        <p14:creationId xmlns:p14="http://schemas.microsoft.com/office/powerpoint/2010/main" val="3267047002"/>
      </p:ext>
    </p:extLst>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94379"/>
            <a:ext cx="9144000" cy="2387600"/>
          </a:xfrm>
        </p:spPr>
        <p:txBody>
          <a:bodyPr>
            <a:normAutofit/>
          </a:bodyPr>
          <a:lstStyle/>
          <a:p>
            <a:r>
              <a:rPr lang="ru-RU" dirty="0">
                <a:solidFill>
                  <a:srgbClr val="C00000"/>
                </a:solidFill>
              </a:rPr>
              <a:t>Земљотреси клизишта одрони и ерозије </a:t>
            </a:r>
            <a:endParaRPr lang="en-US" dirty="0"/>
          </a:p>
        </p:txBody>
      </p:sp>
      <p:sp>
        <p:nvSpPr>
          <p:cNvPr id="3" name="Subtitle 2"/>
          <p:cNvSpPr>
            <a:spLocks noGrp="1"/>
          </p:cNvSpPr>
          <p:nvPr>
            <p:ph type="subTitle" idx="1"/>
          </p:nvPr>
        </p:nvSpPr>
        <p:spPr>
          <a:xfrm>
            <a:off x="1851546" y="4093358"/>
            <a:ext cx="9144000" cy="1655762"/>
          </a:xfrm>
        </p:spPr>
        <p:txBody>
          <a:bodyPr>
            <a:normAutofit/>
          </a:bodyPr>
          <a:lstStyle/>
          <a:p>
            <a:pPr algn="r"/>
            <a:r>
              <a:rPr lang="sr-Cyrl-RS" dirty="0" smtClean="0"/>
              <a:t>Др</a:t>
            </a:r>
            <a:r>
              <a:rPr lang="en-US" dirty="0" smtClean="0"/>
              <a:t> </a:t>
            </a:r>
            <a:r>
              <a:rPr lang="sr-Cyrl-RS" dirty="0" smtClean="0"/>
              <a:t>Јелена Ђокић</a:t>
            </a:r>
            <a:endParaRPr lang="sr-Latn-RS" dirty="0"/>
          </a:p>
          <a:p>
            <a:pPr algn="r"/>
            <a:r>
              <a:rPr lang="sr-Cyrl-RS" dirty="0" smtClean="0"/>
              <a:t>Факултет техничких наука</a:t>
            </a:r>
            <a:endParaRPr lang="sr-Latn-RS" dirty="0" smtClean="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4816" y="134299"/>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32209" y="134299"/>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536209" y="173768"/>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
        <p:nvSpPr>
          <p:cNvPr id="8" name="Rectangle 7"/>
          <p:cNvSpPr/>
          <p:nvPr/>
        </p:nvSpPr>
        <p:spPr>
          <a:xfrm>
            <a:off x="4212609" y="1051373"/>
            <a:ext cx="6096000" cy="646331"/>
          </a:xfrm>
          <a:prstGeom prst="rect">
            <a:avLst/>
          </a:prstGeom>
        </p:spPr>
        <p:txBody>
          <a:bodyPr>
            <a:spAutoFit/>
          </a:bodyPr>
          <a:lstStyle/>
          <a:p>
            <a:r>
              <a:rPr lang="sr-Cyrl-RS" dirty="0"/>
              <a:t>Универзитет у Приштини</a:t>
            </a:r>
          </a:p>
          <a:p>
            <a:r>
              <a:rPr lang="sr-Cyrl-RS" dirty="0"/>
              <a:t>Косовска Митровица</a:t>
            </a:r>
            <a:endParaRPr lang="en-US" dirty="0"/>
          </a:p>
        </p:txBody>
      </p:sp>
      <p:cxnSp>
        <p:nvCxnSpPr>
          <p:cNvPr id="10" name="Straight Connector 9"/>
          <p:cNvCxnSpPr/>
          <p:nvPr/>
        </p:nvCxnSpPr>
        <p:spPr>
          <a:xfrm>
            <a:off x="0" y="1051373"/>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Box 2"/>
          <p:cNvSpPr txBox="1">
            <a:spLocks noChangeArrowheads="1"/>
          </p:cNvSpPr>
          <p:nvPr/>
        </p:nvSpPr>
        <p:spPr bwMode="auto">
          <a:xfrm>
            <a:off x="1413711" y="5828563"/>
            <a:ext cx="9144000" cy="800100"/>
          </a:xfrm>
          <a:prstGeom prst="rect">
            <a:avLst/>
          </a:prstGeom>
          <a:solidFill>
            <a:schemeClr val="accent6">
              <a:lumMod val="20000"/>
              <a:lumOff val="80000"/>
            </a:schemeClr>
          </a:solidFill>
          <a:ln w="9525">
            <a:solidFill>
              <a:srgbClr val="FF0000"/>
            </a:solidFill>
            <a:miter lim="800000"/>
            <a:headEnd/>
            <a:tailEnd/>
          </a:ln>
        </p:spPr>
        <p:txBody>
          <a:bodyPr>
            <a:spAutoFit/>
          </a:bodyPr>
          <a:lstStyle/>
          <a:p>
            <a:pPr algn="ctr" fontAlgn="auto">
              <a:spcBef>
                <a:spcPts val="0"/>
              </a:spcBef>
              <a:spcAft>
                <a:spcPts val="0"/>
              </a:spcAft>
              <a:defRPr/>
            </a:pPr>
            <a:r>
              <a:rPr lang="en-US" sz="1200" dirty="0">
                <a:latin typeface="Book Antiqua"/>
                <a:ea typeface="Calibri"/>
                <a:cs typeface="Times New Roman"/>
              </a:rPr>
              <a:t>Project number:  </a:t>
            </a:r>
            <a:r>
              <a:rPr lang="sr-Latn-RS" sz="1200" dirty="0">
                <a:latin typeface="Book Antiqua"/>
                <a:ea typeface="Calibri"/>
                <a:cs typeface="Times New Roman"/>
              </a:rPr>
              <a:t>5</a:t>
            </a:r>
            <a:r>
              <a:rPr lang="en-US" sz="1200" dirty="0">
                <a:latin typeface="Book Antiqua"/>
                <a:ea typeface="Calibri"/>
                <a:cs typeface="Times New Roman"/>
              </a:rPr>
              <a:t>73806-EPP-1-2016-1-RS-EPPKA2-CBHE-JP</a:t>
            </a:r>
            <a:endParaRPr lang="bs-Latn-BA" sz="1200" dirty="0">
              <a:latin typeface="Book Antiqua"/>
              <a:ea typeface="Calibri"/>
              <a:cs typeface="Times New Roman"/>
            </a:endParaRPr>
          </a:p>
          <a:p>
            <a:pPr fontAlgn="auto">
              <a:spcBef>
                <a:spcPts val="0"/>
              </a:spcBef>
              <a:spcAft>
                <a:spcPts val="0"/>
              </a:spcAft>
              <a:defRPr/>
            </a:pPr>
            <a:r>
              <a:rPr lang="en-US" sz="1200" dirty="0">
                <a:latin typeface="Book Antiqua"/>
                <a:ea typeface="Calibri"/>
                <a:cs typeface="Times New Roman"/>
              </a:rPr>
              <a:t> </a:t>
            </a:r>
            <a:endParaRPr lang="bs-Latn-BA" sz="1200" dirty="0">
              <a:latin typeface="Book Antiqua"/>
              <a:ea typeface="Calibri"/>
              <a:cs typeface="Times New Roman"/>
            </a:endParaRPr>
          </a:p>
          <a:p>
            <a:pPr algn="just" fontAlgn="auto">
              <a:spcBef>
                <a:spcPts val="0"/>
              </a:spcBef>
              <a:spcAft>
                <a:spcPts val="0"/>
              </a:spcAft>
              <a:defRPr/>
            </a:pPr>
            <a:r>
              <a:rPr lang="bs-Latn-BA" sz="1100" i="1" dirty="0">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latin typeface="Book Antiqua"/>
              <a:ea typeface="Calibri"/>
              <a:cs typeface="Times New Roman"/>
            </a:endParaRPr>
          </a:p>
        </p:txBody>
      </p:sp>
    </p:spTree>
    <p:extLst>
      <p:ext uri="{BB962C8B-B14F-4D97-AF65-F5344CB8AC3E}">
        <p14:creationId xmlns:p14="http://schemas.microsoft.com/office/powerpoint/2010/main" val="8113689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351" y="1169159"/>
            <a:ext cx="9533355" cy="1320800"/>
          </a:xfrm>
        </p:spPr>
        <p:txBody>
          <a:bodyPr>
            <a:normAutofit/>
          </a:bodyPr>
          <a:lstStyle/>
          <a:p>
            <a:r>
              <a:rPr lang="sr-Cyrl-RS" dirty="0" smtClean="0"/>
              <a:t>Земљотреси као природне катастрофе</a:t>
            </a:r>
            <a:endParaRPr lang="en-US" dirty="0"/>
          </a:p>
        </p:txBody>
      </p:sp>
      <p:sp>
        <p:nvSpPr>
          <p:cNvPr id="3" name="Content Placeholder 2"/>
          <p:cNvSpPr>
            <a:spLocks noGrp="1"/>
          </p:cNvSpPr>
          <p:nvPr>
            <p:ph idx="1"/>
          </p:nvPr>
        </p:nvSpPr>
        <p:spPr>
          <a:xfrm>
            <a:off x="663687" y="2489959"/>
            <a:ext cx="8596668" cy="3880773"/>
          </a:xfrm>
        </p:spPr>
        <p:txBody>
          <a:bodyPr>
            <a:normAutofit fontScale="92500" lnSpcReduction="10000"/>
          </a:bodyPr>
          <a:lstStyle/>
          <a:p>
            <a:r>
              <a:rPr lang="en-US" b="1" dirty="0" err="1"/>
              <a:t>Земљотрес</a:t>
            </a:r>
            <a:r>
              <a:rPr lang="en-US" dirty="0"/>
              <a:t> </a:t>
            </a:r>
            <a:r>
              <a:rPr lang="en-US" dirty="0" err="1"/>
              <a:t>или</a:t>
            </a:r>
            <a:r>
              <a:rPr lang="en-US" dirty="0"/>
              <a:t> </a:t>
            </a:r>
            <a:r>
              <a:rPr lang="en-US" b="1" dirty="0" err="1"/>
              <a:t>потрес</a:t>
            </a:r>
            <a:r>
              <a:rPr lang="en-US" dirty="0"/>
              <a:t> (</a:t>
            </a:r>
            <a:r>
              <a:rPr lang="en-US" b="1" dirty="0" err="1"/>
              <a:t>трус</a:t>
            </a:r>
            <a:r>
              <a:rPr lang="en-US" dirty="0"/>
              <a:t>) </a:t>
            </a:r>
            <a:r>
              <a:rPr lang="en-US" dirty="0" err="1"/>
              <a:t>настаје</a:t>
            </a:r>
            <a:r>
              <a:rPr lang="en-US" dirty="0"/>
              <a:t> </a:t>
            </a:r>
            <a:r>
              <a:rPr lang="en-US" dirty="0" err="1"/>
              <a:t>услед</a:t>
            </a:r>
            <a:r>
              <a:rPr lang="en-US" dirty="0"/>
              <a:t> </a:t>
            </a:r>
            <a:r>
              <a:rPr lang="en-US" dirty="0" err="1"/>
              <a:t>померања</a:t>
            </a:r>
            <a:r>
              <a:rPr lang="en-US" dirty="0"/>
              <a:t> </a:t>
            </a:r>
            <a:r>
              <a:rPr lang="en-US" dirty="0" err="1"/>
              <a:t>тектонских</a:t>
            </a:r>
            <a:r>
              <a:rPr lang="en-US" dirty="0"/>
              <a:t> </a:t>
            </a:r>
            <a:r>
              <a:rPr lang="en-US" dirty="0" err="1"/>
              <a:t>плоча</a:t>
            </a:r>
            <a:r>
              <a:rPr lang="en-US" dirty="0"/>
              <a:t>, </a:t>
            </a:r>
            <a:r>
              <a:rPr lang="en-US" dirty="0" err="1"/>
              <a:t>кретања</a:t>
            </a:r>
            <a:r>
              <a:rPr lang="en-US" dirty="0"/>
              <a:t> </a:t>
            </a:r>
            <a:r>
              <a:rPr lang="en-US" dirty="0" err="1"/>
              <a:t>Земљине</a:t>
            </a:r>
            <a:r>
              <a:rPr lang="en-US" dirty="0"/>
              <a:t> </a:t>
            </a:r>
            <a:r>
              <a:rPr lang="en-US" dirty="0" err="1"/>
              <a:t>коре</a:t>
            </a:r>
            <a:r>
              <a:rPr lang="en-US" dirty="0"/>
              <a:t> </a:t>
            </a:r>
            <a:r>
              <a:rPr lang="en-US" dirty="0" err="1"/>
              <a:t>или</a:t>
            </a:r>
            <a:r>
              <a:rPr lang="en-US" dirty="0"/>
              <a:t> </a:t>
            </a:r>
            <a:r>
              <a:rPr lang="en-US" dirty="0" err="1"/>
              <a:t>појаве</a:t>
            </a:r>
            <a:r>
              <a:rPr lang="en-US" dirty="0"/>
              <a:t> </a:t>
            </a:r>
            <a:r>
              <a:rPr lang="en-US" dirty="0" err="1"/>
              <a:t>удара</a:t>
            </a:r>
            <a:r>
              <a:rPr lang="en-US" dirty="0"/>
              <a:t>, а </a:t>
            </a:r>
            <a:r>
              <a:rPr lang="en-US" dirty="0" err="1"/>
              <a:t>последица</a:t>
            </a:r>
            <a:r>
              <a:rPr lang="en-US" dirty="0"/>
              <a:t> </a:t>
            </a:r>
            <a:r>
              <a:rPr lang="en-US" dirty="0" err="1"/>
              <a:t>је</a:t>
            </a:r>
            <a:r>
              <a:rPr lang="en-US" dirty="0"/>
              <a:t> </a:t>
            </a:r>
            <a:r>
              <a:rPr lang="en-US" dirty="0" err="1"/>
              <a:t>подрхтавање</a:t>
            </a:r>
            <a:r>
              <a:rPr lang="en-US" dirty="0"/>
              <a:t> </a:t>
            </a:r>
            <a:r>
              <a:rPr lang="en-US" dirty="0" err="1"/>
              <a:t>Земљине</a:t>
            </a:r>
            <a:r>
              <a:rPr lang="en-US" dirty="0"/>
              <a:t> </a:t>
            </a:r>
            <a:r>
              <a:rPr lang="en-US" dirty="0" err="1"/>
              <a:t>коре</a:t>
            </a:r>
            <a:r>
              <a:rPr lang="en-US" dirty="0"/>
              <a:t> </a:t>
            </a:r>
            <a:r>
              <a:rPr lang="en-US" dirty="0" err="1"/>
              <a:t>због</a:t>
            </a:r>
            <a:r>
              <a:rPr lang="en-US" dirty="0"/>
              <a:t> </a:t>
            </a:r>
            <a:r>
              <a:rPr lang="en-US" dirty="0" err="1"/>
              <a:t>ослобађања</a:t>
            </a:r>
            <a:r>
              <a:rPr lang="en-US" dirty="0"/>
              <a:t> </a:t>
            </a:r>
            <a:r>
              <a:rPr lang="en-US" dirty="0" err="1"/>
              <a:t>велике</a:t>
            </a:r>
            <a:r>
              <a:rPr lang="en-US" dirty="0"/>
              <a:t> </a:t>
            </a:r>
            <a:r>
              <a:rPr lang="en-US" dirty="0" err="1"/>
              <a:t>енергије</a:t>
            </a:r>
            <a:r>
              <a:rPr lang="en-US" dirty="0"/>
              <a:t>. </a:t>
            </a:r>
            <a:endParaRPr lang="sr-Cyrl-RS" dirty="0" smtClean="0"/>
          </a:p>
          <a:p>
            <a:r>
              <a:rPr lang="en-US" dirty="0" err="1"/>
              <a:t>Земљотреси</a:t>
            </a:r>
            <a:r>
              <a:rPr lang="en-US" dirty="0"/>
              <a:t> </a:t>
            </a:r>
            <a:r>
              <a:rPr lang="en-US" dirty="0" err="1"/>
              <a:t>могу</a:t>
            </a:r>
            <a:r>
              <a:rPr lang="en-US" dirty="0"/>
              <a:t> </a:t>
            </a:r>
            <a:r>
              <a:rPr lang="en-US" dirty="0" err="1"/>
              <a:t>настати</a:t>
            </a:r>
            <a:r>
              <a:rPr lang="en-US" dirty="0"/>
              <a:t> </a:t>
            </a:r>
            <a:r>
              <a:rPr lang="en-US" dirty="0" err="1"/>
              <a:t>природно</a:t>
            </a:r>
            <a:r>
              <a:rPr lang="en-US" dirty="0"/>
              <a:t> </a:t>
            </a:r>
            <a:r>
              <a:rPr lang="en-US" dirty="0" err="1"/>
              <a:t>или</a:t>
            </a:r>
            <a:r>
              <a:rPr lang="en-US" dirty="0"/>
              <a:t> </a:t>
            </a:r>
            <a:r>
              <a:rPr lang="en-US" dirty="0" err="1"/>
              <a:t>као</a:t>
            </a:r>
            <a:r>
              <a:rPr lang="en-US" dirty="0"/>
              <a:t> </a:t>
            </a:r>
            <a:r>
              <a:rPr lang="en-US" dirty="0" err="1"/>
              <a:t>резултат</a:t>
            </a:r>
            <a:r>
              <a:rPr lang="en-US" dirty="0"/>
              <a:t> </a:t>
            </a:r>
            <a:r>
              <a:rPr lang="en-US" dirty="0" err="1"/>
              <a:t>људске</a:t>
            </a:r>
            <a:r>
              <a:rPr lang="en-US" dirty="0"/>
              <a:t> </a:t>
            </a:r>
            <a:r>
              <a:rPr lang="en-US" dirty="0" err="1"/>
              <a:t>активности</a:t>
            </a:r>
            <a:r>
              <a:rPr lang="en-US" dirty="0"/>
              <a:t>. </a:t>
            </a:r>
            <a:r>
              <a:rPr lang="en-US" dirty="0" err="1"/>
              <a:t>Мањи</a:t>
            </a:r>
            <a:r>
              <a:rPr lang="en-US" dirty="0"/>
              <a:t> </a:t>
            </a:r>
            <a:r>
              <a:rPr lang="en-US" dirty="0" err="1"/>
              <a:t>земљотреси</a:t>
            </a:r>
            <a:r>
              <a:rPr lang="en-US" dirty="0"/>
              <a:t> </a:t>
            </a:r>
            <a:r>
              <a:rPr lang="en-US" dirty="0" err="1"/>
              <a:t>могу</a:t>
            </a:r>
            <a:r>
              <a:rPr lang="en-US" dirty="0"/>
              <a:t> </a:t>
            </a:r>
            <a:r>
              <a:rPr lang="en-US" dirty="0" err="1"/>
              <a:t>такође</a:t>
            </a:r>
            <a:r>
              <a:rPr lang="en-US" dirty="0"/>
              <a:t> </a:t>
            </a:r>
            <a:r>
              <a:rPr lang="en-US" dirty="0" err="1"/>
              <a:t>бити</a:t>
            </a:r>
            <a:r>
              <a:rPr lang="en-US" dirty="0"/>
              <a:t> </a:t>
            </a:r>
            <a:r>
              <a:rPr lang="en-US" dirty="0" err="1"/>
              <a:t>изазвани</a:t>
            </a:r>
            <a:r>
              <a:rPr lang="en-US" dirty="0"/>
              <a:t> </a:t>
            </a:r>
            <a:r>
              <a:rPr lang="en-US" dirty="0" err="1"/>
              <a:t>вулканском</a:t>
            </a:r>
            <a:r>
              <a:rPr lang="en-US" dirty="0"/>
              <a:t> </a:t>
            </a:r>
            <a:r>
              <a:rPr lang="en-US" dirty="0" err="1"/>
              <a:t>активношћу</a:t>
            </a:r>
            <a:r>
              <a:rPr lang="en-US" dirty="0"/>
              <a:t>, </a:t>
            </a:r>
            <a:r>
              <a:rPr lang="en-US" dirty="0" err="1"/>
              <a:t>клизањем</a:t>
            </a:r>
            <a:r>
              <a:rPr lang="en-US" dirty="0"/>
              <a:t> </a:t>
            </a:r>
            <a:r>
              <a:rPr lang="en-US" dirty="0" err="1"/>
              <a:t>тла</a:t>
            </a:r>
            <a:r>
              <a:rPr lang="en-US" dirty="0"/>
              <a:t>, </a:t>
            </a:r>
            <a:r>
              <a:rPr lang="en-US" dirty="0" err="1"/>
              <a:t>експлозијама</a:t>
            </a:r>
            <a:r>
              <a:rPr lang="en-US" dirty="0"/>
              <a:t> и </a:t>
            </a:r>
            <a:r>
              <a:rPr lang="en-US" dirty="0" err="1"/>
              <a:t>нуклеарним</a:t>
            </a:r>
            <a:r>
              <a:rPr lang="en-US" dirty="0"/>
              <a:t> </a:t>
            </a:r>
            <a:r>
              <a:rPr lang="en-US" dirty="0" err="1"/>
              <a:t>тестовима</a:t>
            </a:r>
            <a:r>
              <a:rPr lang="en-US" dirty="0" smtClean="0"/>
              <a:t>.</a:t>
            </a:r>
            <a:endParaRPr lang="sr-Cyrl-RS" dirty="0" smtClean="0"/>
          </a:p>
          <a:p>
            <a:r>
              <a:rPr lang="en-US" dirty="0" err="1"/>
              <a:t>Земљотреси</a:t>
            </a:r>
            <a:r>
              <a:rPr lang="en-US" dirty="0"/>
              <a:t> </a:t>
            </a:r>
            <a:r>
              <a:rPr lang="en-US" dirty="0" err="1"/>
              <a:t>улазе</a:t>
            </a:r>
            <a:r>
              <a:rPr lang="en-US" dirty="0"/>
              <a:t> у </a:t>
            </a:r>
            <a:r>
              <a:rPr lang="en-US" dirty="0" err="1"/>
              <a:t>ред</a:t>
            </a:r>
            <a:r>
              <a:rPr lang="en-US" dirty="0"/>
              <a:t> </a:t>
            </a:r>
            <a:r>
              <a:rPr lang="en-US" dirty="0" err="1"/>
              <a:t>најстрашнијих</a:t>
            </a:r>
            <a:r>
              <a:rPr lang="en-US" dirty="0"/>
              <a:t> </a:t>
            </a:r>
            <a:r>
              <a:rPr lang="en-US" dirty="0" err="1"/>
              <a:t>природних</a:t>
            </a:r>
            <a:r>
              <a:rPr lang="en-US" dirty="0"/>
              <a:t> </a:t>
            </a:r>
            <a:r>
              <a:rPr lang="en-US" dirty="0" err="1"/>
              <a:t>катастрофа</a:t>
            </a:r>
            <a:r>
              <a:rPr lang="en-US" dirty="0"/>
              <a:t> </a:t>
            </a:r>
            <a:r>
              <a:rPr lang="en-US" dirty="0" err="1"/>
              <a:t>које</a:t>
            </a:r>
            <a:r>
              <a:rPr lang="en-US" dirty="0"/>
              <a:t> </a:t>
            </a:r>
            <a:r>
              <a:rPr lang="en-US" dirty="0" err="1"/>
              <a:t>се</a:t>
            </a:r>
            <a:r>
              <a:rPr lang="en-US" dirty="0"/>
              <a:t> </a:t>
            </a:r>
            <a:r>
              <a:rPr lang="en-US" dirty="0" err="1"/>
              <a:t>дешавају</a:t>
            </a:r>
            <a:r>
              <a:rPr lang="en-US" dirty="0"/>
              <a:t> </a:t>
            </a:r>
            <a:r>
              <a:rPr lang="en-US" dirty="0" err="1"/>
              <a:t>на</a:t>
            </a:r>
            <a:r>
              <a:rPr lang="en-US" dirty="0"/>
              <a:t> </a:t>
            </a:r>
            <a:r>
              <a:rPr lang="en-US" dirty="0" err="1"/>
              <a:t>Земљи</a:t>
            </a:r>
            <a:r>
              <a:rPr lang="en-US" dirty="0"/>
              <a:t>, </a:t>
            </a:r>
            <a:r>
              <a:rPr lang="en-US" dirty="0" err="1"/>
              <a:t>због</a:t>
            </a:r>
            <a:r>
              <a:rPr lang="en-US" dirty="0"/>
              <a:t> </a:t>
            </a:r>
            <a:r>
              <a:rPr lang="en-US" dirty="0" err="1"/>
              <a:t>чега</a:t>
            </a:r>
            <a:r>
              <a:rPr lang="en-US" dirty="0"/>
              <a:t> </a:t>
            </a:r>
            <a:r>
              <a:rPr lang="en-US" dirty="0" err="1"/>
              <a:t>су</a:t>
            </a:r>
            <a:r>
              <a:rPr lang="en-US" dirty="0"/>
              <a:t> </a:t>
            </a:r>
            <a:r>
              <a:rPr lang="en-US" dirty="0" err="1"/>
              <a:t>још</a:t>
            </a:r>
            <a:r>
              <a:rPr lang="en-US" dirty="0"/>
              <a:t> </a:t>
            </a:r>
            <a:r>
              <a:rPr lang="en-US" dirty="0" err="1"/>
              <a:t>од</a:t>
            </a:r>
            <a:r>
              <a:rPr lang="en-US" dirty="0"/>
              <a:t> </a:t>
            </a:r>
            <a:r>
              <a:rPr lang="en-US" dirty="0" err="1"/>
              <a:t>искона</a:t>
            </a:r>
            <a:r>
              <a:rPr lang="en-US" dirty="0"/>
              <a:t> </a:t>
            </a:r>
            <a:r>
              <a:rPr lang="en-US" dirty="0" err="1"/>
              <a:t>привлачили</a:t>
            </a:r>
            <a:r>
              <a:rPr lang="en-US" dirty="0"/>
              <a:t> </a:t>
            </a:r>
            <a:r>
              <a:rPr lang="en-US" dirty="0" err="1"/>
              <a:t>пажњу</a:t>
            </a:r>
            <a:r>
              <a:rPr lang="en-US" dirty="0"/>
              <a:t> </a:t>
            </a:r>
            <a:r>
              <a:rPr lang="en-US" dirty="0" err="1"/>
              <a:t>људског</a:t>
            </a:r>
            <a:r>
              <a:rPr lang="en-US" dirty="0"/>
              <a:t> </a:t>
            </a:r>
            <a:r>
              <a:rPr lang="en-US" dirty="0" err="1"/>
              <a:t>рода</a:t>
            </a:r>
            <a:r>
              <a:rPr lang="en-US" dirty="0"/>
              <a:t>.</a:t>
            </a:r>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7837" y="26670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4620" y="286434"/>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715637" y="2864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2667127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352" y="1169159"/>
            <a:ext cx="8596668" cy="1320800"/>
          </a:xfrm>
        </p:spPr>
        <p:txBody>
          <a:bodyPr/>
          <a:lstStyle/>
          <a:p>
            <a:pPr algn="ctr"/>
            <a:r>
              <a:rPr lang="en-US" dirty="0" err="1"/>
              <a:t>Елементи</a:t>
            </a:r>
            <a:r>
              <a:rPr lang="en-US" dirty="0"/>
              <a:t> </a:t>
            </a:r>
            <a:r>
              <a:rPr lang="en-US" dirty="0" err="1"/>
              <a:t>земљотреса</a:t>
            </a:r>
            <a:endParaRPr lang="en-US" dirty="0"/>
          </a:p>
        </p:txBody>
      </p:sp>
      <p:sp>
        <p:nvSpPr>
          <p:cNvPr id="3" name="Content Placeholder 2"/>
          <p:cNvSpPr>
            <a:spLocks noGrp="1"/>
          </p:cNvSpPr>
          <p:nvPr>
            <p:ph idx="1"/>
          </p:nvPr>
        </p:nvSpPr>
        <p:spPr>
          <a:xfrm>
            <a:off x="663687" y="2489959"/>
            <a:ext cx="8596668" cy="3880773"/>
          </a:xfrm>
        </p:spPr>
        <p:txBody>
          <a:bodyPr>
            <a:normAutofit fontScale="92500" lnSpcReduction="20000"/>
          </a:bodyPr>
          <a:lstStyle/>
          <a:p>
            <a:r>
              <a:rPr lang="en-US" dirty="0" err="1"/>
              <a:t>Тачка</a:t>
            </a:r>
            <a:r>
              <a:rPr lang="en-US" dirty="0"/>
              <a:t> </a:t>
            </a:r>
            <a:r>
              <a:rPr lang="en-US" dirty="0" err="1"/>
              <a:t>земљотреса</a:t>
            </a:r>
            <a:r>
              <a:rPr lang="en-US" dirty="0"/>
              <a:t> </a:t>
            </a:r>
            <a:r>
              <a:rPr lang="en-US" dirty="0" err="1"/>
              <a:t>на</a:t>
            </a:r>
            <a:r>
              <a:rPr lang="en-US" dirty="0"/>
              <a:t> </a:t>
            </a:r>
            <a:r>
              <a:rPr lang="en-US" dirty="0" err="1"/>
              <a:t>месту</a:t>
            </a:r>
            <a:r>
              <a:rPr lang="en-US" dirty="0"/>
              <a:t> </a:t>
            </a:r>
            <a:r>
              <a:rPr lang="en-US" dirty="0" err="1"/>
              <a:t>иницијалне</a:t>
            </a:r>
            <a:r>
              <a:rPr lang="en-US" dirty="0"/>
              <a:t> </a:t>
            </a:r>
            <a:r>
              <a:rPr lang="en-US" dirty="0" err="1"/>
              <a:t>руптуре</a:t>
            </a:r>
            <a:r>
              <a:rPr lang="en-US" dirty="0"/>
              <a:t> (</a:t>
            </a:r>
            <a:r>
              <a:rPr lang="en-US" dirty="0" err="1"/>
              <a:t>место</a:t>
            </a:r>
            <a:r>
              <a:rPr lang="en-US" dirty="0"/>
              <a:t> </a:t>
            </a:r>
            <a:r>
              <a:rPr lang="en-US" dirty="0" err="1"/>
              <a:t>ослобађања</a:t>
            </a:r>
            <a:r>
              <a:rPr lang="en-US" dirty="0"/>
              <a:t> </a:t>
            </a:r>
            <a:r>
              <a:rPr lang="en-US" dirty="0" err="1"/>
              <a:t>енергије</a:t>
            </a:r>
            <a:r>
              <a:rPr lang="en-US" dirty="0"/>
              <a:t>) </a:t>
            </a:r>
            <a:r>
              <a:rPr lang="en-US" dirty="0" err="1"/>
              <a:t>назива</a:t>
            </a:r>
            <a:r>
              <a:rPr lang="en-US" dirty="0"/>
              <a:t> </a:t>
            </a:r>
            <a:r>
              <a:rPr lang="en-US" dirty="0" err="1"/>
              <a:t>се</a:t>
            </a:r>
            <a:r>
              <a:rPr lang="en-US" dirty="0"/>
              <a:t> </a:t>
            </a:r>
            <a:r>
              <a:rPr lang="en-US" b="1" dirty="0" err="1"/>
              <a:t>фокус</a:t>
            </a:r>
            <a:r>
              <a:rPr lang="en-US" dirty="0"/>
              <a:t> </a:t>
            </a:r>
            <a:r>
              <a:rPr lang="en-US" dirty="0" err="1"/>
              <a:t>или</a:t>
            </a:r>
            <a:r>
              <a:rPr lang="en-US" dirty="0"/>
              <a:t> </a:t>
            </a:r>
            <a:r>
              <a:rPr lang="en-US" b="1" dirty="0" err="1"/>
              <a:t>хипоцентар</a:t>
            </a:r>
            <a:r>
              <a:rPr lang="en-US" dirty="0"/>
              <a:t>. </a:t>
            </a:r>
            <a:r>
              <a:rPr lang="en-US" dirty="0" err="1"/>
              <a:t>Тачка</a:t>
            </a:r>
            <a:r>
              <a:rPr lang="en-US" dirty="0"/>
              <a:t> </a:t>
            </a:r>
            <a:r>
              <a:rPr lang="en-US" dirty="0" err="1"/>
              <a:t>на</a:t>
            </a:r>
            <a:r>
              <a:rPr lang="en-US" dirty="0"/>
              <a:t> </a:t>
            </a:r>
            <a:r>
              <a:rPr lang="en-US" dirty="0" err="1"/>
              <a:t>површини</a:t>
            </a:r>
            <a:r>
              <a:rPr lang="en-US" dirty="0"/>
              <a:t> </a:t>
            </a:r>
            <a:r>
              <a:rPr lang="en-US" dirty="0" err="1"/>
              <a:t>Земље</a:t>
            </a:r>
            <a:r>
              <a:rPr lang="en-US" dirty="0"/>
              <a:t> </a:t>
            </a:r>
            <a:r>
              <a:rPr lang="en-US" dirty="0" err="1"/>
              <a:t>директно</a:t>
            </a:r>
            <a:r>
              <a:rPr lang="en-US" dirty="0"/>
              <a:t> </a:t>
            </a:r>
            <a:r>
              <a:rPr lang="en-US" dirty="0" err="1"/>
              <a:t>изнад</a:t>
            </a:r>
            <a:r>
              <a:rPr lang="en-US" dirty="0"/>
              <a:t> </a:t>
            </a:r>
            <a:r>
              <a:rPr lang="en-US" dirty="0" err="1"/>
              <a:t>хипоцентра</a:t>
            </a:r>
            <a:r>
              <a:rPr lang="en-US" dirty="0"/>
              <a:t> </a:t>
            </a:r>
            <a:r>
              <a:rPr lang="en-US" dirty="0" err="1"/>
              <a:t>назива</a:t>
            </a:r>
            <a:r>
              <a:rPr lang="en-US" dirty="0"/>
              <a:t> </a:t>
            </a:r>
            <a:r>
              <a:rPr lang="en-US" dirty="0" err="1"/>
              <a:t>се</a:t>
            </a:r>
            <a:r>
              <a:rPr lang="en-US" dirty="0"/>
              <a:t> </a:t>
            </a:r>
            <a:r>
              <a:rPr lang="en-US" b="1" dirty="0" err="1" smtClean="0"/>
              <a:t>епицентар</a:t>
            </a:r>
            <a:r>
              <a:rPr lang="sr-Cyrl-RS" b="1" dirty="0" smtClean="0"/>
              <a:t>.</a:t>
            </a:r>
            <a:r>
              <a:rPr lang="en-US" dirty="0" smtClean="0"/>
              <a:t> </a:t>
            </a:r>
            <a:endParaRPr lang="sr-Cyrl-RS" dirty="0" smtClean="0"/>
          </a:p>
          <a:p>
            <a:r>
              <a:rPr lang="en-US" dirty="0" err="1"/>
              <a:t>Јачина</a:t>
            </a:r>
            <a:r>
              <a:rPr lang="en-US" dirty="0"/>
              <a:t> </a:t>
            </a:r>
            <a:r>
              <a:rPr lang="en-US" dirty="0" err="1"/>
              <a:t>земљотреса</a:t>
            </a:r>
            <a:r>
              <a:rPr lang="en-US" dirty="0"/>
              <a:t> </a:t>
            </a:r>
            <a:r>
              <a:rPr lang="en-US" dirty="0" err="1"/>
              <a:t>описује</a:t>
            </a:r>
            <a:r>
              <a:rPr lang="en-US" dirty="0"/>
              <a:t> </a:t>
            </a:r>
            <a:r>
              <a:rPr lang="en-US" dirty="0" err="1"/>
              <a:t>се</a:t>
            </a:r>
            <a:r>
              <a:rPr lang="en-US" dirty="0"/>
              <a:t> </a:t>
            </a:r>
            <a:r>
              <a:rPr lang="en-US" dirty="0" err="1"/>
              <a:t>на</a:t>
            </a:r>
            <a:r>
              <a:rPr lang="en-US" dirty="0"/>
              <a:t> </a:t>
            </a:r>
            <a:r>
              <a:rPr lang="en-US" dirty="0" err="1"/>
              <a:t>два</a:t>
            </a:r>
            <a:r>
              <a:rPr lang="en-US" dirty="0"/>
              <a:t> </a:t>
            </a:r>
            <a:r>
              <a:rPr lang="en-US" dirty="0" err="1"/>
              <a:t>главна</a:t>
            </a:r>
            <a:r>
              <a:rPr lang="en-US" dirty="0"/>
              <a:t> </a:t>
            </a:r>
            <a:r>
              <a:rPr lang="en-US" dirty="0" err="1"/>
              <a:t>начина</a:t>
            </a:r>
            <a:r>
              <a:rPr lang="en-US" dirty="0"/>
              <a:t>. У </a:t>
            </a:r>
            <a:r>
              <a:rPr lang="en-US" dirty="0" err="1"/>
              <a:t>првом</a:t>
            </a:r>
            <a:r>
              <a:rPr lang="en-US" dirty="0"/>
              <a:t> </a:t>
            </a:r>
            <a:r>
              <a:rPr lang="en-US" dirty="0" err="1"/>
              <a:t>који</a:t>
            </a:r>
            <a:r>
              <a:rPr lang="en-US" dirty="0"/>
              <a:t> </a:t>
            </a:r>
            <a:r>
              <a:rPr lang="en-US" dirty="0" err="1"/>
              <a:t>користи</a:t>
            </a:r>
            <a:r>
              <a:rPr lang="en-US" dirty="0"/>
              <a:t> </a:t>
            </a:r>
            <a:r>
              <a:rPr lang="en-US" i="1" dirty="0" err="1"/>
              <a:t>Рихтерову</a:t>
            </a:r>
            <a:r>
              <a:rPr lang="en-US" i="1" dirty="0"/>
              <a:t> </a:t>
            </a:r>
            <a:r>
              <a:rPr lang="en-US" i="1" dirty="0" err="1"/>
              <a:t>скалу</a:t>
            </a:r>
            <a:r>
              <a:rPr lang="en-US" dirty="0"/>
              <a:t> и </a:t>
            </a:r>
            <a:r>
              <a:rPr lang="en-US" dirty="0" err="1"/>
              <a:t>њене</a:t>
            </a:r>
            <a:r>
              <a:rPr lang="en-US" dirty="0"/>
              <a:t> </a:t>
            </a:r>
            <a:r>
              <a:rPr lang="en-US" dirty="0" err="1"/>
              <a:t>варијације</a:t>
            </a:r>
            <a:r>
              <a:rPr lang="en-US" dirty="0"/>
              <a:t>, </a:t>
            </a:r>
            <a:r>
              <a:rPr lang="en-US" dirty="0" err="1"/>
              <a:t>мери</a:t>
            </a:r>
            <a:r>
              <a:rPr lang="en-US" dirty="0"/>
              <a:t> </a:t>
            </a:r>
            <a:r>
              <a:rPr lang="en-US" dirty="0" err="1"/>
              <a:t>се</a:t>
            </a:r>
            <a:r>
              <a:rPr lang="en-US" dirty="0"/>
              <a:t> </a:t>
            </a:r>
            <a:r>
              <a:rPr lang="en-US" dirty="0" err="1"/>
              <a:t>количина</a:t>
            </a:r>
            <a:r>
              <a:rPr lang="en-US" dirty="0"/>
              <a:t> </a:t>
            </a:r>
            <a:r>
              <a:rPr lang="en-US" dirty="0" err="1"/>
              <a:t>кинетичке</a:t>
            </a:r>
            <a:r>
              <a:rPr lang="en-US" dirty="0"/>
              <a:t> </a:t>
            </a:r>
            <a:r>
              <a:rPr lang="en-US" dirty="0" err="1"/>
              <a:t>енергије</a:t>
            </a:r>
            <a:r>
              <a:rPr lang="en-US" dirty="0"/>
              <a:t> </a:t>
            </a:r>
            <a:r>
              <a:rPr lang="en-US" dirty="0" err="1"/>
              <a:t>емитоване</a:t>
            </a:r>
            <a:r>
              <a:rPr lang="en-US" dirty="0"/>
              <a:t> у </a:t>
            </a:r>
            <a:r>
              <a:rPr lang="en-US" dirty="0" err="1"/>
              <a:t>хипоцентру</a:t>
            </a:r>
            <a:r>
              <a:rPr lang="en-US" dirty="0" smtClean="0"/>
              <a:t>.</a:t>
            </a:r>
            <a:endParaRPr lang="sr-Cyrl-RS" dirty="0" smtClean="0"/>
          </a:p>
          <a:p>
            <a:r>
              <a:rPr lang="en-US" dirty="0"/>
              <a:t>У </a:t>
            </a:r>
            <a:r>
              <a:rPr lang="en-US" dirty="0" err="1"/>
              <a:t>другом</a:t>
            </a:r>
            <a:r>
              <a:rPr lang="en-US" dirty="0"/>
              <a:t> </a:t>
            </a:r>
            <a:r>
              <a:rPr lang="en-US" dirty="0" err="1"/>
              <a:t>начину</a:t>
            </a:r>
            <a:r>
              <a:rPr lang="en-US" dirty="0"/>
              <a:t> </a:t>
            </a:r>
            <a:r>
              <a:rPr lang="en-US" dirty="0" err="1"/>
              <a:t>који</a:t>
            </a:r>
            <a:r>
              <a:rPr lang="en-US" dirty="0"/>
              <a:t> </a:t>
            </a:r>
            <a:r>
              <a:rPr lang="en-US" dirty="0" err="1"/>
              <a:t>користи</a:t>
            </a:r>
            <a:r>
              <a:rPr lang="en-US" dirty="0"/>
              <a:t> </a:t>
            </a:r>
            <a:r>
              <a:rPr lang="en-US" i="1" dirty="0" err="1"/>
              <a:t>Меркалијеву</a:t>
            </a:r>
            <a:r>
              <a:rPr lang="en-US" i="1" dirty="0"/>
              <a:t> </a:t>
            </a:r>
            <a:r>
              <a:rPr lang="en-US" i="1" dirty="0" err="1"/>
              <a:t>скалу</a:t>
            </a:r>
            <a:r>
              <a:rPr lang="en-US" dirty="0"/>
              <a:t> и </a:t>
            </a:r>
            <a:r>
              <a:rPr lang="en-US" dirty="0" err="1"/>
              <a:t>њене</a:t>
            </a:r>
            <a:r>
              <a:rPr lang="en-US" dirty="0"/>
              <a:t> </a:t>
            </a:r>
            <a:r>
              <a:rPr lang="en-US" dirty="0" err="1"/>
              <a:t>варијације</a:t>
            </a:r>
            <a:r>
              <a:rPr lang="en-US" dirty="0"/>
              <a:t>, </a:t>
            </a:r>
            <a:r>
              <a:rPr lang="en-US" dirty="0" err="1"/>
              <a:t>процењују</a:t>
            </a:r>
            <a:r>
              <a:rPr lang="en-US" dirty="0"/>
              <a:t> </a:t>
            </a:r>
            <a:r>
              <a:rPr lang="en-US" dirty="0" err="1"/>
              <a:t>се</a:t>
            </a:r>
            <a:r>
              <a:rPr lang="en-US" dirty="0"/>
              <a:t> </a:t>
            </a:r>
            <a:r>
              <a:rPr lang="en-US" dirty="0" err="1"/>
              <a:t>последице</a:t>
            </a:r>
            <a:r>
              <a:rPr lang="en-US" dirty="0"/>
              <a:t> </a:t>
            </a:r>
            <a:r>
              <a:rPr lang="en-US" dirty="0" err="1"/>
              <a:t>земљотреса</a:t>
            </a:r>
            <a:r>
              <a:rPr lang="en-US" dirty="0"/>
              <a:t> </a:t>
            </a:r>
            <a:r>
              <a:rPr lang="en-US" dirty="0" err="1"/>
              <a:t>на</a:t>
            </a:r>
            <a:r>
              <a:rPr lang="en-US" dirty="0"/>
              <a:t> </a:t>
            </a:r>
            <a:r>
              <a:rPr lang="en-US" dirty="0" err="1"/>
              <a:t>површини</a:t>
            </a:r>
            <a:r>
              <a:rPr lang="en-US" dirty="0"/>
              <a:t>, а </a:t>
            </a:r>
            <a:r>
              <a:rPr lang="en-US" dirty="0" err="1"/>
              <a:t>према</a:t>
            </a:r>
            <a:r>
              <a:rPr lang="en-US" dirty="0"/>
              <a:t> </a:t>
            </a:r>
            <a:r>
              <a:rPr lang="en-US" dirty="0" err="1"/>
              <a:t>штетама</a:t>
            </a:r>
            <a:r>
              <a:rPr lang="en-US" dirty="0"/>
              <a:t> </a:t>
            </a:r>
            <a:r>
              <a:rPr lang="en-US" dirty="0" err="1"/>
              <a:t>за</a:t>
            </a:r>
            <a:r>
              <a:rPr lang="en-US" dirty="0"/>
              <a:t> </a:t>
            </a:r>
            <a:r>
              <a:rPr lang="en-US" dirty="0" err="1"/>
              <a:t>људску</a:t>
            </a:r>
            <a:r>
              <a:rPr lang="en-US" dirty="0"/>
              <a:t> </a:t>
            </a:r>
            <a:r>
              <a:rPr lang="en-US" dirty="0" err="1"/>
              <a:t>заједницу</a:t>
            </a:r>
            <a:r>
              <a:rPr lang="en-US" dirty="0"/>
              <a:t> </a:t>
            </a:r>
            <a:r>
              <a:rPr lang="en-US" dirty="0" err="1"/>
              <a:t>насталим</a:t>
            </a:r>
            <a:r>
              <a:rPr lang="en-US" dirty="0"/>
              <a:t> у </a:t>
            </a:r>
            <a:r>
              <a:rPr lang="en-US" dirty="0" err="1"/>
              <a:t>околини</a:t>
            </a:r>
            <a:r>
              <a:rPr lang="en-US" dirty="0"/>
              <a:t> </a:t>
            </a:r>
            <a:r>
              <a:rPr lang="en-US" dirty="0" err="1" smtClean="0"/>
              <a:t>епицентра</a:t>
            </a:r>
            <a:r>
              <a:rPr lang="sr-Cyrl-RS" dirty="0" smtClean="0"/>
              <a:t>.</a:t>
            </a:r>
            <a:endParaRPr lang="en-US" dirty="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7837" y="26670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4620" y="286434"/>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715637" y="2864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25700973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352" y="1169159"/>
            <a:ext cx="8596668" cy="1320800"/>
          </a:xfrm>
        </p:spPr>
        <p:txBody>
          <a:bodyPr>
            <a:normAutofit/>
          </a:bodyPr>
          <a:lstStyle/>
          <a:p>
            <a:pPr algn="ctr"/>
            <a:r>
              <a:rPr lang="en-US" dirty="0" err="1"/>
              <a:t>Ефекти</a:t>
            </a:r>
            <a:r>
              <a:rPr lang="en-US" dirty="0"/>
              <a:t> и </a:t>
            </a:r>
            <a:r>
              <a:rPr lang="en-US" dirty="0" err="1"/>
              <a:t>последице</a:t>
            </a:r>
            <a:r>
              <a:rPr lang="en-US" b="1" dirty="0"/>
              <a:t/>
            </a:r>
            <a:br>
              <a:rPr lang="en-US" b="1" dirty="0"/>
            </a:br>
            <a:endParaRPr lang="en-US" dirty="0"/>
          </a:p>
        </p:txBody>
      </p:sp>
      <p:sp>
        <p:nvSpPr>
          <p:cNvPr id="3" name="Content Placeholder 2"/>
          <p:cNvSpPr>
            <a:spLocks noGrp="1"/>
          </p:cNvSpPr>
          <p:nvPr>
            <p:ph idx="1"/>
          </p:nvPr>
        </p:nvSpPr>
        <p:spPr>
          <a:xfrm>
            <a:off x="663687" y="2489959"/>
            <a:ext cx="8596668" cy="3880773"/>
          </a:xfrm>
        </p:spPr>
        <p:txBody>
          <a:bodyPr>
            <a:normAutofit fontScale="85000" lnSpcReduction="10000"/>
          </a:bodyPr>
          <a:lstStyle/>
          <a:p>
            <a:r>
              <a:rPr lang="en-US" b="1" dirty="0" err="1"/>
              <a:t>Клизање</a:t>
            </a:r>
            <a:r>
              <a:rPr lang="en-US" b="1" dirty="0"/>
              <a:t> </a:t>
            </a:r>
            <a:r>
              <a:rPr lang="en-US" b="1" dirty="0" err="1" smtClean="0"/>
              <a:t>тла</a:t>
            </a:r>
            <a:r>
              <a:rPr lang="sr-Cyrl-RS" b="1" dirty="0" smtClean="0"/>
              <a:t> - </a:t>
            </a:r>
            <a:r>
              <a:rPr lang="en-US" dirty="0" err="1"/>
              <a:t>одламање</a:t>
            </a:r>
            <a:r>
              <a:rPr lang="en-US" dirty="0"/>
              <a:t> </a:t>
            </a:r>
            <a:r>
              <a:rPr lang="en-US" dirty="0" err="1"/>
              <a:t>камених</a:t>
            </a:r>
            <a:r>
              <a:rPr lang="en-US" dirty="0"/>
              <a:t> </a:t>
            </a:r>
            <a:r>
              <a:rPr lang="en-US" dirty="0" err="1"/>
              <a:t>блокова</a:t>
            </a:r>
            <a:r>
              <a:rPr lang="en-US" dirty="0"/>
              <a:t> и </a:t>
            </a:r>
            <a:r>
              <a:rPr lang="en-US" dirty="0" err="1"/>
              <a:t>настанак</a:t>
            </a:r>
            <a:r>
              <a:rPr lang="en-US" dirty="0"/>
              <a:t> </a:t>
            </a:r>
            <a:r>
              <a:rPr lang="en-US" dirty="0" err="1"/>
              <a:t>одрона</a:t>
            </a:r>
            <a:r>
              <a:rPr lang="en-US" dirty="0"/>
              <a:t> и </a:t>
            </a:r>
            <a:r>
              <a:rPr lang="en-US" dirty="0" err="1"/>
              <a:t>покретање</a:t>
            </a:r>
            <a:r>
              <a:rPr lang="en-US" dirty="0"/>
              <a:t> </a:t>
            </a:r>
            <a:r>
              <a:rPr lang="en-US" dirty="0" err="1"/>
              <a:t>лавина</a:t>
            </a:r>
            <a:endParaRPr lang="en-US" b="1" dirty="0"/>
          </a:p>
          <a:p>
            <a:r>
              <a:rPr lang="en-US" b="1" dirty="0" err="1" smtClean="0"/>
              <a:t>Пожари</a:t>
            </a:r>
            <a:r>
              <a:rPr lang="sr-Cyrl-RS" b="1" dirty="0" smtClean="0"/>
              <a:t> - </a:t>
            </a:r>
            <a:r>
              <a:rPr lang="en-US" dirty="0" err="1"/>
              <a:t>могу</a:t>
            </a:r>
            <a:r>
              <a:rPr lang="en-US" dirty="0"/>
              <a:t> </a:t>
            </a:r>
            <a:r>
              <a:rPr lang="en-US" dirty="0" err="1"/>
              <a:t>бити</a:t>
            </a:r>
            <a:r>
              <a:rPr lang="en-US" dirty="0"/>
              <a:t> </a:t>
            </a:r>
            <a:r>
              <a:rPr lang="en-US" dirty="0" err="1"/>
              <a:t>изазвани</a:t>
            </a:r>
            <a:r>
              <a:rPr lang="en-US" dirty="0"/>
              <a:t> </a:t>
            </a:r>
            <a:r>
              <a:rPr lang="en-US" dirty="0" err="1"/>
              <a:t>кидањем</a:t>
            </a:r>
            <a:r>
              <a:rPr lang="en-US" dirty="0"/>
              <a:t> </a:t>
            </a:r>
            <a:r>
              <a:rPr lang="en-US" dirty="0" err="1"/>
              <a:t>електричних</a:t>
            </a:r>
            <a:r>
              <a:rPr lang="en-US" dirty="0"/>
              <a:t> </a:t>
            </a:r>
            <a:r>
              <a:rPr lang="en-US" dirty="0" err="1"/>
              <a:t>водова</a:t>
            </a:r>
            <a:r>
              <a:rPr lang="en-US" dirty="0"/>
              <a:t> и </a:t>
            </a:r>
            <a:r>
              <a:rPr lang="en-US" dirty="0" err="1"/>
              <a:t>гасних</a:t>
            </a:r>
            <a:r>
              <a:rPr lang="en-US" dirty="0"/>
              <a:t> </a:t>
            </a:r>
            <a:r>
              <a:rPr lang="en-US" dirty="0" err="1"/>
              <a:t>инфраструктурних</a:t>
            </a:r>
            <a:r>
              <a:rPr lang="en-US" dirty="0"/>
              <a:t> </a:t>
            </a:r>
            <a:r>
              <a:rPr lang="en-US" dirty="0" err="1"/>
              <a:t>праваца</a:t>
            </a:r>
            <a:endParaRPr lang="en-US" b="1" dirty="0"/>
          </a:p>
          <a:p>
            <a:r>
              <a:rPr lang="en-US" b="1" dirty="0" err="1"/>
              <a:t>Ликвефакција</a:t>
            </a:r>
            <a:r>
              <a:rPr lang="en-US" b="1" dirty="0"/>
              <a:t> </a:t>
            </a:r>
            <a:r>
              <a:rPr lang="en-US" b="1" dirty="0" err="1" smtClean="0"/>
              <a:t>тла</a:t>
            </a:r>
            <a:r>
              <a:rPr lang="sr-Cyrl-RS" b="1" dirty="0" smtClean="0"/>
              <a:t> – </a:t>
            </a:r>
            <a:r>
              <a:rPr lang="en-US" dirty="0" err="1"/>
              <a:t>услед</a:t>
            </a:r>
            <a:r>
              <a:rPr lang="en-US" dirty="0"/>
              <a:t> </a:t>
            </a:r>
            <a:r>
              <a:rPr lang="en-US" dirty="0" err="1"/>
              <a:t>трешења</a:t>
            </a:r>
            <a:r>
              <a:rPr lang="en-US" dirty="0"/>
              <a:t> </a:t>
            </a:r>
            <a:r>
              <a:rPr lang="en-US" dirty="0" err="1"/>
              <a:t>тла</a:t>
            </a:r>
            <a:r>
              <a:rPr lang="en-US" dirty="0"/>
              <a:t>, </a:t>
            </a:r>
            <a:r>
              <a:rPr lang="en-US" dirty="0" err="1"/>
              <a:t>водом</a:t>
            </a:r>
            <a:r>
              <a:rPr lang="en-US" dirty="0"/>
              <a:t> </a:t>
            </a:r>
            <a:r>
              <a:rPr lang="en-US" dirty="0" err="1"/>
              <a:t>засићени</a:t>
            </a:r>
            <a:r>
              <a:rPr lang="en-US" dirty="0"/>
              <a:t> </a:t>
            </a:r>
            <a:r>
              <a:rPr lang="en-US" dirty="0" err="1"/>
              <a:t>грануларни</a:t>
            </a:r>
            <a:r>
              <a:rPr lang="en-US" dirty="0"/>
              <a:t> </a:t>
            </a:r>
            <a:r>
              <a:rPr lang="en-US" dirty="0" err="1"/>
              <a:t>материјал</a:t>
            </a:r>
            <a:r>
              <a:rPr lang="en-US" dirty="0"/>
              <a:t> </a:t>
            </a:r>
            <a:r>
              <a:rPr lang="en-US" dirty="0" err="1"/>
              <a:t>привремено</a:t>
            </a:r>
            <a:r>
              <a:rPr lang="en-US" dirty="0"/>
              <a:t> </a:t>
            </a:r>
            <a:r>
              <a:rPr lang="en-US" dirty="0" err="1"/>
              <a:t>изгуби</a:t>
            </a:r>
            <a:r>
              <a:rPr lang="en-US" dirty="0"/>
              <a:t> </a:t>
            </a:r>
            <a:r>
              <a:rPr lang="en-US" dirty="0" err="1"/>
              <a:t>чврстоћу</a:t>
            </a:r>
            <a:r>
              <a:rPr lang="en-US" dirty="0"/>
              <a:t> и </a:t>
            </a:r>
            <a:r>
              <a:rPr lang="en-US" dirty="0" err="1"/>
              <a:t>почне</a:t>
            </a:r>
            <a:r>
              <a:rPr lang="en-US" dirty="0"/>
              <a:t> </a:t>
            </a:r>
            <a:r>
              <a:rPr lang="en-US" dirty="0" err="1"/>
              <a:t>да</a:t>
            </a:r>
            <a:r>
              <a:rPr lang="en-US" dirty="0"/>
              <a:t> </a:t>
            </a:r>
            <a:r>
              <a:rPr lang="en-US" dirty="0" err="1"/>
              <a:t>се</a:t>
            </a:r>
            <a:r>
              <a:rPr lang="en-US" dirty="0"/>
              <a:t> </a:t>
            </a:r>
            <a:r>
              <a:rPr lang="en-US" dirty="0" err="1"/>
              <a:t>понаша</a:t>
            </a:r>
            <a:r>
              <a:rPr lang="en-US" dirty="0"/>
              <a:t> </a:t>
            </a:r>
            <a:r>
              <a:rPr lang="en-US" dirty="0" err="1"/>
              <a:t>као</a:t>
            </a:r>
            <a:r>
              <a:rPr lang="en-US" dirty="0"/>
              <a:t> </a:t>
            </a:r>
            <a:r>
              <a:rPr lang="en-US" dirty="0" err="1" smtClean="0"/>
              <a:t>течност</a:t>
            </a:r>
            <a:endParaRPr lang="sr-Cyrl-RS" b="1" dirty="0" smtClean="0"/>
          </a:p>
          <a:p>
            <a:r>
              <a:rPr lang="en-US" b="1" dirty="0" err="1" smtClean="0"/>
              <a:t>Цунами</a:t>
            </a:r>
            <a:r>
              <a:rPr lang="sr-Cyrl-RS" b="1" dirty="0" smtClean="0"/>
              <a:t> – </a:t>
            </a:r>
            <a:r>
              <a:rPr lang="sr-Cyrl-RS" dirty="0"/>
              <a:t>п</a:t>
            </a:r>
            <a:r>
              <a:rPr lang="en-US" dirty="0" err="1" smtClean="0"/>
              <a:t>отреси</a:t>
            </a:r>
            <a:r>
              <a:rPr lang="en-US" dirty="0" smtClean="0"/>
              <a:t> </a:t>
            </a:r>
            <a:r>
              <a:rPr lang="en-US" dirty="0"/>
              <a:t>с </a:t>
            </a:r>
            <a:r>
              <a:rPr lang="en-US" dirty="0" err="1"/>
              <a:t>епицентром</a:t>
            </a:r>
            <a:r>
              <a:rPr lang="en-US" dirty="0"/>
              <a:t> </a:t>
            </a:r>
            <a:r>
              <a:rPr lang="en-US" dirty="0" err="1"/>
              <a:t>на</a:t>
            </a:r>
            <a:r>
              <a:rPr lang="en-US" dirty="0"/>
              <a:t> </a:t>
            </a:r>
            <a:r>
              <a:rPr lang="en-US" dirty="0" err="1"/>
              <a:t>дну</a:t>
            </a:r>
            <a:r>
              <a:rPr lang="en-US" dirty="0"/>
              <a:t> </a:t>
            </a:r>
            <a:r>
              <a:rPr lang="en-US" dirty="0" err="1"/>
              <a:t>мора</a:t>
            </a:r>
            <a:r>
              <a:rPr lang="en-US" dirty="0"/>
              <a:t> </a:t>
            </a:r>
            <a:r>
              <a:rPr lang="en-US" dirty="0" err="1"/>
              <a:t>изазивају</a:t>
            </a:r>
            <a:r>
              <a:rPr lang="en-US" dirty="0"/>
              <a:t> </a:t>
            </a:r>
            <a:r>
              <a:rPr lang="en-US" dirty="0" err="1"/>
              <a:t>велике</a:t>
            </a:r>
            <a:r>
              <a:rPr lang="en-US" dirty="0"/>
              <a:t> </a:t>
            </a:r>
            <a:r>
              <a:rPr lang="en-US" dirty="0" err="1"/>
              <a:t>таласе</a:t>
            </a:r>
            <a:r>
              <a:rPr lang="en-US" dirty="0"/>
              <a:t> - </a:t>
            </a:r>
            <a:r>
              <a:rPr lang="en-US" dirty="0" err="1"/>
              <a:t>цунамије</a:t>
            </a:r>
            <a:r>
              <a:rPr lang="en-US" dirty="0"/>
              <a:t> </a:t>
            </a:r>
            <a:r>
              <a:rPr lang="en-US" dirty="0" err="1"/>
              <a:t>који</a:t>
            </a:r>
            <a:r>
              <a:rPr lang="en-US" dirty="0"/>
              <a:t> </a:t>
            </a:r>
            <a:r>
              <a:rPr lang="en-US" dirty="0" err="1"/>
              <a:t>могу</a:t>
            </a:r>
            <a:r>
              <a:rPr lang="en-US" dirty="0"/>
              <a:t> </a:t>
            </a:r>
            <a:r>
              <a:rPr lang="en-US" dirty="0" err="1"/>
              <a:t>досегнути</a:t>
            </a:r>
            <a:r>
              <a:rPr lang="en-US" dirty="0"/>
              <a:t> </a:t>
            </a:r>
            <a:r>
              <a:rPr lang="en-US" dirty="0" err="1"/>
              <a:t>висину</a:t>
            </a:r>
            <a:r>
              <a:rPr lang="en-US" dirty="0"/>
              <a:t> и </a:t>
            </a:r>
            <a:r>
              <a:rPr lang="en-US" dirty="0" err="1"/>
              <a:t>до</a:t>
            </a:r>
            <a:r>
              <a:rPr lang="en-US" dirty="0"/>
              <a:t> 30 m </a:t>
            </a:r>
            <a:endParaRPr lang="sr-Cyrl-RS" b="1" dirty="0" smtClean="0"/>
          </a:p>
          <a:p>
            <a:r>
              <a:rPr lang="en-US" dirty="0"/>
              <a:t>“</a:t>
            </a:r>
            <a:r>
              <a:rPr lang="en-US" b="1" i="1" dirty="0" err="1"/>
              <a:t>Natech</a:t>
            </a:r>
            <a:r>
              <a:rPr lang="en-US" b="1" dirty="0"/>
              <a:t>” </a:t>
            </a:r>
            <a:r>
              <a:rPr lang="en-US" b="1" dirty="0" err="1" smtClean="0"/>
              <a:t>догађаји</a:t>
            </a:r>
            <a:r>
              <a:rPr lang="sr-Cyrl-RS" dirty="0"/>
              <a:t> </a:t>
            </a:r>
            <a:r>
              <a:rPr lang="sr-Cyrl-RS" dirty="0" smtClean="0"/>
              <a:t>- </a:t>
            </a:r>
            <a:r>
              <a:rPr lang="sr-Cyrl-RS" dirty="0"/>
              <a:t>т</a:t>
            </a:r>
            <a:r>
              <a:rPr lang="en-US" dirty="0" err="1" smtClean="0"/>
              <a:t>ехнолошке</a:t>
            </a:r>
            <a:r>
              <a:rPr lang="en-US" dirty="0" smtClean="0"/>
              <a:t> </a:t>
            </a:r>
            <a:r>
              <a:rPr lang="en-US" dirty="0" err="1"/>
              <a:t>несреће</a:t>
            </a:r>
            <a:r>
              <a:rPr lang="en-US" dirty="0"/>
              <a:t> </a:t>
            </a:r>
            <a:r>
              <a:rPr lang="en-US" dirty="0" err="1"/>
              <a:t>услед</a:t>
            </a:r>
            <a:r>
              <a:rPr lang="en-US" dirty="0"/>
              <a:t> </a:t>
            </a:r>
            <a:r>
              <a:rPr lang="en-US" dirty="0" err="1"/>
              <a:t>природних</a:t>
            </a:r>
            <a:r>
              <a:rPr lang="en-US" dirty="0"/>
              <a:t> </a:t>
            </a:r>
            <a:r>
              <a:rPr lang="en-US" dirty="0" err="1"/>
              <a:t>катастрофа</a:t>
            </a:r>
            <a:endParaRPr lang="en-US" b="1" dirty="0"/>
          </a:p>
          <a:p>
            <a:endParaRPr lang="en-US" b="1" dirty="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7837" y="26670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4620" y="286434"/>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715637" y="2864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9879216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352" y="1169159"/>
            <a:ext cx="8596668" cy="1320800"/>
          </a:xfrm>
        </p:spPr>
        <p:txBody>
          <a:bodyPr>
            <a:normAutofit/>
          </a:bodyPr>
          <a:lstStyle/>
          <a:p>
            <a:pPr algn="ctr"/>
            <a:r>
              <a:rPr lang="sr-Cyrl-RS" dirty="0" smtClean="0"/>
              <a:t>Клизишта, одрони и ерозије</a:t>
            </a:r>
            <a:r>
              <a:rPr lang="en-US" b="1" dirty="0"/>
              <a:t/>
            </a:r>
            <a:br>
              <a:rPr lang="en-US" b="1" dirty="0"/>
            </a:br>
            <a:endParaRPr lang="en-US" dirty="0"/>
          </a:p>
        </p:txBody>
      </p:sp>
      <p:sp>
        <p:nvSpPr>
          <p:cNvPr id="3" name="Content Placeholder 2"/>
          <p:cNvSpPr>
            <a:spLocks noGrp="1"/>
          </p:cNvSpPr>
          <p:nvPr>
            <p:ph idx="1"/>
          </p:nvPr>
        </p:nvSpPr>
        <p:spPr>
          <a:xfrm>
            <a:off x="663687" y="2489959"/>
            <a:ext cx="8596668" cy="4368040"/>
          </a:xfrm>
        </p:spPr>
        <p:txBody>
          <a:bodyPr>
            <a:normAutofit lnSpcReduction="10000"/>
          </a:bodyPr>
          <a:lstStyle/>
          <a:p>
            <a:r>
              <a:rPr lang="en-US" b="1" dirty="0" err="1"/>
              <a:t>Клизиште</a:t>
            </a:r>
            <a:r>
              <a:rPr lang="en-US" b="1" dirty="0"/>
              <a:t> </a:t>
            </a:r>
            <a:r>
              <a:rPr lang="en-US" dirty="0" err="1"/>
              <a:t>је</a:t>
            </a:r>
            <a:r>
              <a:rPr lang="en-US" dirty="0"/>
              <a:t> </a:t>
            </a:r>
            <a:r>
              <a:rPr lang="en-US" dirty="0" err="1"/>
              <a:t>творевина</a:t>
            </a:r>
            <a:r>
              <a:rPr lang="en-US" dirty="0"/>
              <a:t> </a:t>
            </a:r>
            <a:r>
              <a:rPr lang="en-US" dirty="0" err="1"/>
              <a:t>процеса</a:t>
            </a:r>
            <a:r>
              <a:rPr lang="en-US" dirty="0"/>
              <a:t> </a:t>
            </a:r>
            <a:r>
              <a:rPr lang="en-US" dirty="0" err="1"/>
              <a:t>клизања</a:t>
            </a:r>
            <a:r>
              <a:rPr lang="en-US" dirty="0"/>
              <a:t>. </a:t>
            </a:r>
            <a:r>
              <a:rPr lang="en-US" dirty="0" err="1"/>
              <a:t>Оно</a:t>
            </a:r>
            <a:r>
              <a:rPr lang="en-US" dirty="0"/>
              <a:t> </a:t>
            </a:r>
            <a:r>
              <a:rPr lang="en-US" dirty="0" err="1"/>
              <a:t>је</a:t>
            </a:r>
            <a:r>
              <a:rPr lang="en-US" dirty="0"/>
              <a:t>, у </a:t>
            </a:r>
            <a:r>
              <a:rPr lang="en-US" dirty="0" err="1"/>
              <a:t>суштини</a:t>
            </a:r>
            <a:r>
              <a:rPr lang="en-US" dirty="0"/>
              <a:t>, </a:t>
            </a:r>
            <a:r>
              <a:rPr lang="en-US" dirty="0" err="1"/>
              <a:t>део</a:t>
            </a:r>
            <a:r>
              <a:rPr lang="en-US" dirty="0"/>
              <a:t> </a:t>
            </a:r>
            <a:r>
              <a:rPr lang="en-US" dirty="0" err="1"/>
              <a:t>терена</a:t>
            </a:r>
            <a:r>
              <a:rPr lang="en-US" dirty="0"/>
              <a:t> у </a:t>
            </a:r>
            <a:r>
              <a:rPr lang="en-US" dirty="0" err="1"/>
              <a:t>коме</a:t>
            </a:r>
            <a:r>
              <a:rPr lang="en-US" dirty="0"/>
              <a:t> </a:t>
            </a:r>
            <a:r>
              <a:rPr lang="en-US" dirty="0" err="1"/>
              <a:t>је</a:t>
            </a:r>
            <a:r>
              <a:rPr lang="en-US" dirty="0"/>
              <a:t> </a:t>
            </a:r>
            <a:r>
              <a:rPr lang="en-US" dirty="0" err="1"/>
              <a:t>активан</a:t>
            </a:r>
            <a:r>
              <a:rPr lang="en-US" dirty="0"/>
              <a:t> </a:t>
            </a:r>
            <a:r>
              <a:rPr lang="en-US" dirty="0" err="1"/>
              <a:t>процес</a:t>
            </a:r>
            <a:r>
              <a:rPr lang="en-US" dirty="0"/>
              <a:t> </a:t>
            </a:r>
            <a:r>
              <a:rPr lang="en-US" dirty="0" err="1" smtClean="0"/>
              <a:t>клизања</a:t>
            </a:r>
            <a:endParaRPr lang="sr-Cyrl-RS" dirty="0" smtClean="0"/>
          </a:p>
          <a:p>
            <a:r>
              <a:rPr lang="en-US" b="1" dirty="0" err="1"/>
              <a:t>Одрон</a:t>
            </a:r>
            <a:r>
              <a:rPr lang="en-US" b="1" dirty="0"/>
              <a:t> </a:t>
            </a:r>
            <a:r>
              <a:rPr lang="en-US" dirty="0" err="1"/>
              <a:t>представља</a:t>
            </a:r>
            <a:r>
              <a:rPr lang="en-US" dirty="0"/>
              <a:t> </a:t>
            </a:r>
            <a:r>
              <a:rPr lang="en-US" dirty="0" err="1"/>
              <a:t>скупину</a:t>
            </a:r>
            <a:r>
              <a:rPr lang="en-US" dirty="0"/>
              <a:t> </a:t>
            </a:r>
            <a:r>
              <a:rPr lang="en-US" dirty="0" err="1"/>
              <a:t>већих</a:t>
            </a:r>
            <a:r>
              <a:rPr lang="en-US" dirty="0"/>
              <a:t> </a:t>
            </a:r>
            <a:r>
              <a:rPr lang="en-US" dirty="0" err="1"/>
              <a:t>блокова</a:t>
            </a:r>
            <a:r>
              <a:rPr lang="en-US" dirty="0"/>
              <a:t> </a:t>
            </a:r>
            <a:r>
              <a:rPr lang="en-US" dirty="0" err="1"/>
              <a:t>или</a:t>
            </a:r>
            <a:r>
              <a:rPr lang="en-US" dirty="0"/>
              <a:t> </a:t>
            </a:r>
            <a:r>
              <a:rPr lang="en-US" dirty="0" err="1"/>
              <a:t>мањих</a:t>
            </a:r>
            <a:r>
              <a:rPr lang="en-US" dirty="0"/>
              <a:t> </a:t>
            </a:r>
            <a:r>
              <a:rPr lang="en-US" dirty="0" err="1"/>
              <a:t>одломака</a:t>
            </a:r>
            <a:r>
              <a:rPr lang="en-US" dirty="0"/>
              <a:t> </a:t>
            </a:r>
            <a:r>
              <a:rPr lang="en-US" dirty="0" err="1"/>
              <a:t>стенских</a:t>
            </a:r>
            <a:r>
              <a:rPr lang="en-US" dirty="0"/>
              <a:t> </a:t>
            </a:r>
            <a:r>
              <a:rPr lang="en-US" dirty="0" err="1"/>
              <a:t>маса</a:t>
            </a:r>
            <a:r>
              <a:rPr lang="en-US" dirty="0"/>
              <a:t>, </a:t>
            </a:r>
            <a:r>
              <a:rPr lang="en-US" dirty="0" err="1"/>
              <a:t>одложених</a:t>
            </a:r>
            <a:r>
              <a:rPr lang="en-US" dirty="0"/>
              <a:t> </a:t>
            </a:r>
            <a:r>
              <a:rPr lang="en-US" dirty="0" err="1"/>
              <a:t>при</a:t>
            </a:r>
            <a:r>
              <a:rPr lang="en-US" dirty="0"/>
              <a:t> </a:t>
            </a:r>
            <a:r>
              <a:rPr lang="en-US" dirty="0" err="1"/>
              <a:t>дну</a:t>
            </a:r>
            <a:r>
              <a:rPr lang="en-US" dirty="0"/>
              <a:t> </a:t>
            </a:r>
            <a:r>
              <a:rPr lang="en-US" dirty="0" err="1"/>
              <a:t>падине</a:t>
            </a:r>
            <a:r>
              <a:rPr lang="en-US" dirty="0"/>
              <a:t> </a:t>
            </a:r>
            <a:r>
              <a:rPr lang="en-US" dirty="0" err="1"/>
              <a:t>или</a:t>
            </a:r>
            <a:r>
              <a:rPr lang="en-US" dirty="0"/>
              <a:t> </a:t>
            </a:r>
            <a:r>
              <a:rPr lang="en-US" dirty="0" err="1"/>
              <a:t>обале</a:t>
            </a:r>
            <a:r>
              <a:rPr lang="en-US" dirty="0"/>
              <a:t> </a:t>
            </a:r>
            <a:endParaRPr lang="sr-Cyrl-RS" dirty="0" smtClean="0"/>
          </a:p>
          <a:p>
            <a:r>
              <a:rPr lang="en-US" b="1" dirty="0" err="1"/>
              <a:t>Ерозија</a:t>
            </a:r>
            <a:r>
              <a:rPr lang="en-US" b="1" dirty="0"/>
              <a:t> </a:t>
            </a:r>
            <a:r>
              <a:rPr lang="en-US" b="1" dirty="0" err="1"/>
              <a:t>падина</a:t>
            </a:r>
            <a:r>
              <a:rPr lang="en-US" b="1" dirty="0"/>
              <a:t> </a:t>
            </a:r>
            <a:r>
              <a:rPr lang="en-US" dirty="0" err="1"/>
              <a:t>представља</a:t>
            </a:r>
            <a:r>
              <a:rPr lang="en-US" dirty="0"/>
              <a:t> </a:t>
            </a:r>
            <a:r>
              <a:rPr lang="en-US" dirty="0" err="1"/>
              <a:t>савремени</a:t>
            </a:r>
            <a:r>
              <a:rPr lang="en-US" dirty="0"/>
              <a:t> </a:t>
            </a:r>
            <a:r>
              <a:rPr lang="en-US" dirty="0" err="1"/>
              <a:t>егзогени</a:t>
            </a:r>
            <a:r>
              <a:rPr lang="en-US" dirty="0"/>
              <a:t> </a:t>
            </a:r>
            <a:r>
              <a:rPr lang="en-US" dirty="0" err="1"/>
              <a:t>геолошки</a:t>
            </a:r>
            <a:r>
              <a:rPr lang="en-US" dirty="0"/>
              <a:t> </a:t>
            </a:r>
            <a:r>
              <a:rPr lang="en-US" dirty="0" err="1"/>
              <a:t>процес</a:t>
            </a:r>
            <a:r>
              <a:rPr lang="en-US" dirty="0"/>
              <a:t> </a:t>
            </a:r>
            <a:r>
              <a:rPr lang="en-US" dirty="0" err="1"/>
              <a:t>планарног</a:t>
            </a:r>
            <a:r>
              <a:rPr lang="en-US" dirty="0"/>
              <a:t> и </a:t>
            </a:r>
            <a:r>
              <a:rPr lang="en-US" dirty="0" err="1"/>
              <a:t>линијског</a:t>
            </a:r>
            <a:r>
              <a:rPr lang="en-US" dirty="0"/>
              <a:t> </a:t>
            </a:r>
            <a:r>
              <a:rPr lang="en-US" dirty="0" err="1"/>
              <a:t>спирања</a:t>
            </a:r>
            <a:r>
              <a:rPr lang="en-US" dirty="0"/>
              <a:t> </a:t>
            </a:r>
            <a:r>
              <a:rPr lang="en-US" dirty="0" err="1"/>
              <a:t>падина</a:t>
            </a:r>
            <a:r>
              <a:rPr lang="en-US" dirty="0"/>
              <a:t> и </a:t>
            </a:r>
            <a:r>
              <a:rPr lang="en-US" dirty="0" err="1"/>
              <a:t>косина</a:t>
            </a:r>
            <a:r>
              <a:rPr lang="en-US" dirty="0"/>
              <a:t> </a:t>
            </a:r>
            <a:r>
              <a:rPr lang="en-US" dirty="0" err="1"/>
              <a:t>повременим</a:t>
            </a:r>
            <a:r>
              <a:rPr lang="en-US" dirty="0"/>
              <a:t> </a:t>
            </a:r>
            <a:r>
              <a:rPr lang="en-US" dirty="0" err="1"/>
              <a:t>атмосферским</a:t>
            </a:r>
            <a:r>
              <a:rPr lang="en-US" dirty="0"/>
              <a:t> </a:t>
            </a:r>
            <a:r>
              <a:rPr lang="en-US" dirty="0" err="1"/>
              <a:t>водама</a:t>
            </a:r>
            <a:r>
              <a:rPr lang="en-US" dirty="0"/>
              <a:t>. </a:t>
            </a:r>
            <a:r>
              <a:rPr lang="en-US" dirty="0" err="1"/>
              <a:t>Основни</a:t>
            </a:r>
            <a:r>
              <a:rPr lang="en-US" dirty="0"/>
              <a:t> </a:t>
            </a:r>
            <a:r>
              <a:rPr lang="en-US" dirty="0" err="1"/>
              <a:t>ерозиони</a:t>
            </a:r>
            <a:r>
              <a:rPr lang="en-US" dirty="0"/>
              <a:t> </a:t>
            </a:r>
            <a:r>
              <a:rPr lang="en-US" dirty="0" err="1"/>
              <a:t>облици</a:t>
            </a:r>
            <a:r>
              <a:rPr lang="en-US" dirty="0"/>
              <a:t> </a:t>
            </a:r>
            <a:r>
              <a:rPr lang="en-US" dirty="0" err="1"/>
              <a:t>овог</a:t>
            </a:r>
            <a:r>
              <a:rPr lang="en-US" dirty="0"/>
              <a:t> </a:t>
            </a:r>
            <a:r>
              <a:rPr lang="en-US" dirty="0" err="1"/>
              <a:t>процеса</a:t>
            </a:r>
            <a:r>
              <a:rPr lang="en-US" dirty="0"/>
              <a:t> </a:t>
            </a:r>
            <a:r>
              <a:rPr lang="en-US" dirty="0" err="1"/>
              <a:t>су</a:t>
            </a:r>
            <a:r>
              <a:rPr lang="en-US" dirty="0"/>
              <a:t> </a:t>
            </a:r>
            <a:r>
              <a:rPr lang="en-US" dirty="0" err="1"/>
              <a:t>вододерине</a:t>
            </a:r>
            <a:r>
              <a:rPr lang="en-US" dirty="0"/>
              <a:t> и </a:t>
            </a:r>
            <a:r>
              <a:rPr lang="en-US" dirty="0" err="1"/>
              <a:t>јаруге</a:t>
            </a:r>
            <a:r>
              <a:rPr lang="en-US" dirty="0"/>
              <a:t> и </a:t>
            </a:r>
            <a:r>
              <a:rPr lang="en-US" dirty="0" err="1"/>
              <a:t>акумулационе</a:t>
            </a:r>
            <a:r>
              <a:rPr lang="en-US" dirty="0"/>
              <a:t> </a:t>
            </a:r>
            <a:r>
              <a:rPr lang="en-US" dirty="0" err="1"/>
              <a:t>плавине</a:t>
            </a:r>
            <a:r>
              <a:rPr lang="en-US" dirty="0"/>
              <a:t>.</a:t>
            </a:r>
          </a:p>
          <a:p>
            <a:pPr marL="0" indent="0">
              <a:buNone/>
            </a:pPr>
            <a:endParaRPr lang="en-US" b="1" dirty="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7837" y="26670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4620" y="286434"/>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715637" y="2864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37486886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352" y="1169159"/>
            <a:ext cx="8596668" cy="1320800"/>
          </a:xfrm>
        </p:spPr>
        <p:txBody>
          <a:bodyPr>
            <a:normAutofit/>
          </a:bodyPr>
          <a:lstStyle/>
          <a:p>
            <a:pPr algn="ctr"/>
            <a:r>
              <a:rPr lang="sr-Cyrl-RS" dirty="0" smtClean="0"/>
              <a:t>Настанак и елементи клизишта</a:t>
            </a:r>
            <a:r>
              <a:rPr lang="en-US" b="1" dirty="0"/>
              <a:t/>
            </a:r>
            <a:br>
              <a:rPr lang="en-US" b="1" dirty="0"/>
            </a:br>
            <a:endParaRPr lang="en-US" dirty="0"/>
          </a:p>
        </p:txBody>
      </p:sp>
      <p:sp>
        <p:nvSpPr>
          <p:cNvPr id="3" name="Content Placeholder 2"/>
          <p:cNvSpPr>
            <a:spLocks noGrp="1"/>
          </p:cNvSpPr>
          <p:nvPr>
            <p:ph idx="1"/>
          </p:nvPr>
        </p:nvSpPr>
        <p:spPr>
          <a:xfrm>
            <a:off x="471641" y="2023487"/>
            <a:ext cx="9222089" cy="4651058"/>
          </a:xfrm>
        </p:spPr>
        <p:txBody>
          <a:bodyPr/>
          <a:lstStyle/>
          <a:p>
            <a:pPr marL="0" indent="0">
              <a:buNone/>
            </a:pPr>
            <a:r>
              <a:rPr lang="en-US" dirty="0" err="1"/>
              <a:t>Према</a:t>
            </a:r>
            <a:r>
              <a:rPr lang="en-US" dirty="0"/>
              <a:t> </a:t>
            </a:r>
            <a:r>
              <a:rPr lang="en-US" dirty="0" err="1"/>
              <a:t>начину</a:t>
            </a:r>
            <a:r>
              <a:rPr lang="en-US" dirty="0"/>
              <a:t> </a:t>
            </a:r>
            <a:r>
              <a:rPr lang="en-US" dirty="0" err="1"/>
              <a:t>настанка</a:t>
            </a:r>
            <a:r>
              <a:rPr lang="en-US" dirty="0"/>
              <a:t> </a:t>
            </a:r>
            <a:r>
              <a:rPr lang="en-US" dirty="0" err="1" smtClean="0"/>
              <a:t>косине</a:t>
            </a:r>
            <a:r>
              <a:rPr lang="en-US" dirty="0" smtClean="0"/>
              <a:t> </a:t>
            </a:r>
            <a:r>
              <a:rPr lang="en-US" dirty="0" err="1"/>
              <a:t>делимо</a:t>
            </a:r>
            <a:r>
              <a:rPr lang="en-US" dirty="0"/>
              <a:t> </a:t>
            </a:r>
            <a:r>
              <a:rPr lang="en-US" dirty="0" err="1" smtClean="0"/>
              <a:t>на</a:t>
            </a:r>
            <a:r>
              <a:rPr lang="sr-Cyrl-RS" dirty="0" smtClean="0"/>
              <a:t>:</a:t>
            </a:r>
          </a:p>
          <a:p>
            <a:pPr lvl="0"/>
            <a:r>
              <a:rPr lang="en-US" dirty="0" err="1"/>
              <a:t>природне</a:t>
            </a:r>
            <a:r>
              <a:rPr lang="en-US" dirty="0"/>
              <a:t> </a:t>
            </a:r>
            <a:r>
              <a:rPr lang="en-US" dirty="0" err="1"/>
              <a:t>косине</a:t>
            </a:r>
            <a:r>
              <a:rPr lang="en-US" dirty="0"/>
              <a:t> (</a:t>
            </a:r>
            <a:r>
              <a:rPr lang="en-US" dirty="0" err="1"/>
              <a:t>падине</a:t>
            </a:r>
            <a:r>
              <a:rPr lang="en-US" dirty="0"/>
              <a:t>) </a:t>
            </a:r>
            <a:r>
              <a:rPr lang="en-US" dirty="0" err="1"/>
              <a:t>настале</a:t>
            </a:r>
            <a:r>
              <a:rPr lang="en-US" dirty="0"/>
              <a:t> </a:t>
            </a:r>
            <a:r>
              <a:rPr lang="en-US" dirty="0" err="1"/>
              <a:t>при</a:t>
            </a:r>
            <a:r>
              <a:rPr lang="en-US" dirty="0"/>
              <a:t> </a:t>
            </a:r>
            <a:r>
              <a:rPr lang="en-US" dirty="0" err="1"/>
              <a:t>покретима</a:t>
            </a:r>
            <a:r>
              <a:rPr lang="en-US" dirty="0"/>
              <a:t> </a:t>
            </a:r>
            <a:r>
              <a:rPr lang="en-US" dirty="0" err="1"/>
              <a:t>Земљине</a:t>
            </a:r>
            <a:r>
              <a:rPr lang="en-US" dirty="0"/>
              <a:t> </a:t>
            </a:r>
            <a:r>
              <a:rPr lang="en-US" dirty="0" err="1"/>
              <a:t>коре</a:t>
            </a:r>
            <a:r>
              <a:rPr lang="en-US" dirty="0"/>
              <a:t> и </a:t>
            </a:r>
            <a:r>
              <a:rPr lang="en-US" dirty="0" err="1"/>
              <a:t>током</a:t>
            </a:r>
            <a:r>
              <a:rPr lang="en-US" dirty="0"/>
              <a:t> </a:t>
            </a:r>
            <a:r>
              <a:rPr lang="en-US" dirty="0" err="1"/>
              <a:t>процеса</a:t>
            </a:r>
            <a:r>
              <a:rPr lang="en-US" dirty="0"/>
              <a:t> </a:t>
            </a:r>
            <a:r>
              <a:rPr lang="en-US" dirty="0" err="1"/>
              <a:t>деградације</a:t>
            </a:r>
            <a:r>
              <a:rPr lang="en-US" dirty="0"/>
              <a:t>, </a:t>
            </a:r>
            <a:r>
              <a:rPr lang="en-US" dirty="0" err="1"/>
              <a:t>ерозије</a:t>
            </a:r>
            <a:r>
              <a:rPr lang="en-US" dirty="0"/>
              <a:t>, </a:t>
            </a:r>
            <a:r>
              <a:rPr lang="en-US" dirty="0" err="1"/>
              <a:t>транспорта</a:t>
            </a:r>
            <a:r>
              <a:rPr lang="en-US" dirty="0"/>
              <a:t> и </a:t>
            </a:r>
            <a:r>
              <a:rPr lang="en-US" dirty="0" err="1" smtClean="0"/>
              <a:t>седиментације</a:t>
            </a:r>
            <a:endParaRPr lang="en-US" dirty="0"/>
          </a:p>
          <a:p>
            <a:pPr lvl="0"/>
            <a:r>
              <a:rPr lang="en-US" dirty="0" err="1"/>
              <a:t>вештачке</a:t>
            </a:r>
            <a:r>
              <a:rPr lang="en-US" dirty="0"/>
              <a:t> </a:t>
            </a:r>
            <a:r>
              <a:rPr lang="en-US" dirty="0" err="1"/>
              <a:t>косине</a:t>
            </a:r>
            <a:r>
              <a:rPr lang="en-US" dirty="0"/>
              <a:t> </a:t>
            </a:r>
            <a:r>
              <a:rPr lang="en-US" dirty="0" err="1"/>
              <a:t>које</a:t>
            </a:r>
            <a:r>
              <a:rPr lang="en-US" dirty="0"/>
              <a:t> </a:t>
            </a:r>
            <a:r>
              <a:rPr lang="en-US" dirty="0" err="1"/>
              <a:t>настају</a:t>
            </a:r>
            <a:r>
              <a:rPr lang="en-US" dirty="0"/>
              <a:t> </a:t>
            </a:r>
            <a:r>
              <a:rPr lang="en-US" dirty="0" err="1"/>
              <a:t>људском</a:t>
            </a:r>
            <a:r>
              <a:rPr lang="en-US" dirty="0"/>
              <a:t> </a:t>
            </a:r>
            <a:r>
              <a:rPr lang="en-US" dirty="0" err="1"/>
              <a:t>активношћу</a:t>
            </a:r>
            <a:r>
              <a:rPr lang="en-US" dirty="0"/>
              <a:t> </a:t>
            </a:r>
            <a:r>
              <a:rPr lang="en-US" dirty="0" err="1"/>
              <a:t>при</a:t>
            </a:r>
            <a:r>
              <a:rPr lang="en-US" dirty="0"/>
              <a:t> </a:t>
            </a:r>
            <a:r>
              <a:rPr lang="en-US" dirty="0" err="1"/>
              <a:t>ископу</a:t>
            </a:r>
            <a:r>
              <a:rPr lang="en-US" dirty="0"/>
              <a:t> </a:t>
            </a:r>
            <a:r>
              <a:rPr lang="en-US" dirty="0" err="1"/>
              <a:t>или</a:t>
            </a:r>
            <a:r>
              <a:rPr lang="en-US" dirty="0"/>
              <a:t> </a:t>
            </a:r>
            <a:r>
              <a:rPr lang="en-US" dirty="0" err="1"/>
              <a:t>насипању</a:t>
            </a:r>
            <a:r>
              <a:rPr lang="en-US" dirty="0"/>
              <a:t> </a:t>
            </a:r>
            <a:r>
              <a:rPr lang="en-US" dirty="0" err="1"/>
              <a:t>тла</a:t>
            </a:r>
            <a:r>
              <a:rPr lang="en-US" dirty="0"/>
              <a:t> (</a:t>
            </a:r>
            <a:r>
              <a:rPr lang="en-US" dirty="0" err="1"/>
              <a:t>насипи</a:t>
            </a:r>
            <a:r>
              <a:rPr lang="en-US" dirty="0"/>
              <a:t>, </a:t>
            </a:r>
            <a:r>
              <a:rPr lang="en-US" dirty="0" err="1"/>
              <a:t>усеци,засеци</a:t>
            </a:r>
            <a:r>
              <a:rPr lang="en-US" dirty="0"/>
              <a:t>)</a:t>
            </a:r>
          </a:p>
          <a:p>
            <a:pPr marL="0" indent="0">
              <a:buNone/>
            </a:pPr>
            <a:endParaRPr lang="en-US" b="1" dirty="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7837" y="26670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4620" y="286434"/>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715637" y="2864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pic>
        <p:nvPicPr>
          <p:cNvPr id="1026" name="image49.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0458" y="4698804"/>
            <a:ext cx="3863423" cy="215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97156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352" y="1169159"/>
            <a:ext cx="8596668" cy="1320800"/>
          </a:xfrm>
        </p:spPr>
        <p:txBody>
          <a:bodyPr>
            <a:normAutofit/>
          </a:bodyPr>
          <a:lstStyle/>
          <a:p>
            <a:pPr algn="ctr"/>
            <a:r>
              <a:rPr lang="sr-Cyrl-RS" dirty="0" smtClean="0"/>
              <a:t>Настанак и елементи клизишта</a:t>
            </a:r>
            <a:r>
              <a:rPr lang="en-US" b="1" dirty="0"/>
              <a:t/>
            </a:r>
            <a:br>
              <a:rPr lang="en-US" b="1" dirty="0"/>
            </a:br>
            <a:endParaRPr lang="en-US" dirty="0"/>
          </a:p>
        </p:txBody>
      </p:sp>
      <p:sp>
        <p:nvSpPr>
          <p:cNvPr id="3" name="Content Placeholder 2"/>
          <p:cNvSpPr>
            <a:spLocks noGrp="1"/>
          </p:cNvSpPr>
          <p:nvPr>
            <p:ph idx="1"/>
          </p:nvPr>
        </p:nvSpPr>
        <p:spPr>
          <a:xfrm>
            <a:off x="471641" y="2023487"/>
            <a:ext cx="9222089" cy="4651058"/>
          </a:xfrm>
        </p:spPr>
        <p:txBody>
          <a:bodyPr/>
          <a:lstStyle/>
          <a:p>
            <a:pPr lvl="0"/>
            <a:endParaRPr lang="sr-Cyrl-RS" dirty="0" smtClean="0"/>
          </a:p>
          <a:p>
            <a:pPr lvl="0"/>
            <a:r>
              <a:rPr lang="en-US" dirty="0" err="1" smtClean="0"/>
              <a:t>Одроњавање</a:t>
            </a:r>
            <a:r>
              <a:rPr lang="en-US" dirty="0" smtClean="0"/>
              <a:t> </a:t>
            </a:r>
            <a:r>
              <a:rPr lang="en-US" dirty="0" err="1"/>
              <a:t>је</a:t>
            </a:r>
            <a:r>
              <a:rPr lang="en-US" dirty="0"/>
              <a:t> </a:t>
            </a:r>
            <a:r>
              <a:rPr lang="en-US" dirty="0" err="1"/>
              <a:t>нагло</a:t>
            </a:r>
            <a:r>
              <a:rPr lang="en-US" dirty="0"/>
              <a:t> </a:t>
            </a:r>
            <a:r>
              <a:rPr lang="en-US" dirty="0" err="1"/>
              <a:t>одвајање</a:t>
            </a:r>
            <a:r>
              <a:rPr lang="en-US" dirty="0"/>
              <a:t> и </a:t>
            </a:r>
            <a:r>
              <a:rPr lang="en-US" dirty="0" err="1"/>
              <a:t>гравитационо</a:t>
            </a:r>
            <a:r>
              <a:rPr lang="en-US" dirty="0"/>
              <a:t> </a:t>
            </a:r>
            <a:r>
              <a:rPr lang="en-US" dirty="0" err="1"/>
              <a:t>кретање</a:t>
            </a:r>
            <a:r>
              <a:rPr lang="en-US" dirty="0"/>
              <a:t> </a:t>
            </a:r>
            <a:r>
              <a:rPr lang="en-US" dirty="0" err="1"/>
              <a:t>стенске</a:t>
            </a:r>
            <a:r>
              <a:rPr lang="en-US" dirty="0"/>
              <a:t> </a:t>
            </a:r>
            <a:r>
              <a:rPr lang="en-US" dirty="0" err="1"/>
              <a:t>масе</a:t>
            </a:r>
            <a:r>
              <a:rPr lang="en-US" dirty="0"/>
              <a:t> </a:t>
            </a:r>
            <a:r>
              <a:rPr lang="en-US" dirty="0" err="1"/>
              <a:t>слободним</a:t>
            </a:r>
            <a:r>
              <a:rPr lang="en-US" dirty="0"/>
              <a:t> </a:t>
            </a:r>
            <a:r>
              <a:rPr lang="en-US" dirty="0" err="1"/>
              <a:t>падом</a:t>
            </a:r>
            <a:r>
              <a:rPr lang="en-US" dirty="0"/>
              <a:t>, </a:t>
            </a:r>
            <a:r>
              <a:rPr lang="en-US" dirty="0" err="1"/>
              <a:t>котрљањем</a:t>
            </a:r>
            <a:r>
              <a:rPr lang="en-US" dirty="0"/>
              <a:t> </a:t>
            </a:r>
            <a:r>
              <a:rPr lang="en-US" dirty="0" err="1"/>
              <a:t>или</a:t>
            </a:r>
            <a:r>
              <a:rPr lang="en-US" dirty="0"/>
              <a:t> </a:t>
            </a:r>
            <a:r>
              <a:rPr lang="en-US" dirty="0" err="1"/>
              <a:t>одскакањем</a:t>
            </a:r>
            <a:r>
              <a:rPr lang="en-US" dirty="0"/>
              <a:t> </a:t>
            </a:r>
            <a:r>
              <a:rPr lang="en-US" dirty="0" err="1"/>
              <a:t>низ</a:t>
            </a:r>
            <a:r>
              <a:rPr lang="en-US" dirty="0"/>
              <a:t> </a:t>
            </a:r>
            <a:r>
              <a:rPr lang="en-US" dirty="0" err="1"/>
              <a:t>стрме</a:t>
            </a:r>
            <a:r>
              <a:rPr lang="en-US" dirty="0"/>
              <a:t> </a:t>
            </a:r>
            <a:r>
              <a:rPr lang="en-US" dirty="0" err="1"/>
              <a:t>падине</a:t>
            </a:r>
            <a:r>
              <a:rPr lang="en-US" dirty="0"/>
              <a:t> и </a:t>
            </a:r>
            <a:r>
              <a:rPr lang="en-US" dirty="0" err="1" smtClean="0"/>
              <a:t>косине</a:t>
            </a:r>
            <a:endParaRPr lang="sr-Cyrl-RS" dirty="0" smtClean="0"/>
          </a:p>
          <a:p>
            <a:pPr lvl="0"/>
            <a:r>
              <a:rPr lang="en-US" dirty="0" err="1"/>
              <a:t>Најчешће</a:t>
            </a:r>
            <a:r>
              <a:rPr lang="en-US" dirty="0"/>
              <a:t> </a:t>
            </a:r>
            <a:r>
              <a:rPr lang="en-US" dirty="0" err="1"/>
              <a:t>нестаје</a:t>
            </a:r>
            <a:r>
              <a:rPr lang="en-US" dirty="0"/>
              <a:t> </a:t>
            </a:r>
            <a:r>
              <a:rPr lang="en-US" dirty="0" err="1"/>
              <a:t>услед</a:t>
            </a:r>
            <a:r>
              <a:rPr lang="en-US" dirty="0"/>
              <a:t> </a:t>
            </a:r>
            <a:r>
              <a:rPr lang="en-US" dirty="0" err="1"/>
              <a:t>подсецања</a:t>
            </a:r>
            <a:r>
              <a:rPr lang="en-US" dirty="0"/>
              <a:t> </a:t>
            </a:r>
            <a:r>
              <a:rPr lang="en-US" dirty="0" err="1"/>
              <a:t>падине</a:t>
            </a:r>
            <a:r>
              <a:rPr lang="en-US" dirty="0"/>
              <a:t> </a:t>
            </a:r>
            <a:r>
              <a:rPr lang="en-US" dirty="0" err="1"/>
              <a:t>или</a:t>
            </a:r>
            <a:r>
              <a:rPr lang="en-US" dirty="0"/>
              <a:t> </a:t>
            </a:r>
            <a:r>
              <a:rPr lang="en-US" dirty="0" err="1"/>
              <a:t>динамичког</a:t>
            </a:r>
            <a:r>
              <a:rPr lang="en-US" dirty="0"/>
              <a:t> </a:t>
            </a:r>
            <a:r>
              <a:rPr lang="en-US" dirty="0" err="1"/>
              <a:t>дејства</a:t>
            </a:r>
            <a:endParaRPr lang="en-US" b="1" dirty="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7837" y="26670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4620" y="286434"/>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715637" y="2864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pic>
        <p:nvPicPr>
          <p:cNvPr id="2050" name="image52.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2191" y="4720520"/>
            <a:ext cx="5016120" cy="19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02935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352" y="1169159"/>
            <a:ext cx="8596668" cy="1320800"/>
          </a:xfrm>
        </p:spPr>
        <p:txBody>
          <a:bodyPr>
            <a:normAutofit/>
          </a:bodyPr>
          <a:lstStyle/>
          <a:p>
            <a:pPr algn="ctr"/>
            <a:r>
              <a:rPr lang="sr-Cyrl-RS" dirty="0" smtClean="0"/>
              <a:t>Настанак и елементи клизишта</a:t>
            </a:r>
            <a:r>
              <a:rPr lang="en-US" b="1" dirty="0"/>
              <a:t/>
            </a:r>
            <a:br>
              <a:rPr lang="en-US" b="1" dirty="0"/>
            </a:br>
            <a:endParaRPr lang="en-US" dirty="0"/>
          </a:p>
        </p:txBody>
      </p:sp>
      <p:sp>
        <p:nvSpPr>
          <p:cNvPr id="3" name="Content Placeholder 2"/>
          <p:cNvSpPr>
            <a:spLocks noGrp="1"/>
          </p:cNvSpPr>
          <p:nvPr>
            <p:ph idx="1"/>
          </p:nvPr>
        </p:nvSpPr>
        <p:spPr>
          <a:xfrm>
            <a:off x="471641" y="2023487"/>
            <a:ext cx="9222089" cy="4651058"/>
          </a:xfrm>
        </p:spPr>
        <p:txBody>
          <a:bodyPr/>
          <a:lstStyle/>
          <a:p>
            <a:pPr lvl="0"/>
            <a:endParaRPr lang="sr-Cyrl-RS" dirty="0" smtClean="0"/>
          </a:p>
          <a:p>
            <a:pPr lvl="0"/>
            <a:r>
              <a:rPr lang="en-US" dirty="0" err="1"/>
              <a:t>Течење</a:t>
            </a:r>
            <a:r>
              <a:rPr lang="en-US" dirty="0"/>
              <a:t> и </a:t>
            </a:r>
            <a:r>
              <a:rPr lang="en-US" dirty="0" err="1"/>
              <a:t>тецишта</a:t>
            </a:r>
            <a:r>
              <a:rPr lang="en-US" dirty="0"/>
              <a:t> </a:t>
            </a:r>
            <a:r>
              <a:rPr lang="en-US" dirty="0" err="1"/>
              <a:t>су</a:t>
            </a:r>
            <a:r>
              <a:rPr lang="en-US" dirty="0"/>
              <a:t> </a:t>
            </a:r>
            <a:r>
              <a:rPr lang="en-US" dirty="0" err="1"/>
              <a:t>врста</a:t>
            </a:r>
            <a:r>
              <a:rPr lang="en-US" dirty="0"/>
              <a:t> </a:t>
            </a:r>
            <a:r>
              <a:rPr lang="en-US" dirty="0" err="1"/>
              <a:t>наглог</a:t>
            </a:r>
            <a:r>
              <a:rPr lang="en-US" dirty="0"/>
              <a:t> </a:t>
            </a:r>
            <a:r>
              <a:rPr lang="en-US" dirty="0" err="1"/>
              <a:t>кретања</a:t>
            </a:r>
            <a:r>
              <a:rPr lang="en-US" dirty="0"/>
              <a:t> </a:t>
            </a:r>
            <a:r>
              <a:rPr lang="en-US" dirty="0" err="1"/>
              <a:t>дробине</a:t>
            </a:r>
            <a:r>
              <a:rPr lang="en-US" dirty="0"/>
              <a:t>, </a:t>
            </a:r>
            <a:r>
              <a:rPr lang="en-US" dirty="0" err="1"/>
              <a:t>земљасте</a:t>
            </a:r>
            <a:r>
              <a:rPr lang="en-US" dirty="0"/>
              <a:t> </a:t>
            </a:r>
            <a:r>
              <a:rPr lang="en-US" dirty="0" err="1"/>
              <a:t>распадине</a:t>
            </a:r>
            <a:r>
              <a:rPr lang="en-US" dirty="0"/>
              <a:t> </a:t>
            </a:r>
            <a:r>
              <a:rPr lang="en-US" dirty="0" err="1"/>
              <a:t>или</a:t>
            </a:r>
            <a:r>
              <a:rPr lang="en-US" dirty="0"/>
              <a:t> </a:t>
            </a:r>
            <a:r>
              <a:rPr lang="en-US" dirty="0" err="1"/>
              <a:t>тла</a:t>
            </a:r>
            <a:r>
              <a:rPr lang="en-US" dirty="0"/>
              <a:t> </a:t>
            </a:r>
            <a:r>
              <a:rPr lang="en-US" dirty="0" err="1"/>
              <a:t>наниже</a:t>
            </a:r>
            <a:r>
              <a:rPr lang="en-US" dirty="0"/>
              <a:t> </a:t>
            </a:r>
            <a:r>
              <a:rPr lang="en-US" dirty="0" err="1"/>
              <a:t>под</a:t>
            </a:r>
            <a:r>
              <a:rPr lang="en-US" dirty="0"/>
              <a:t> </a:t>
            </a:r>
            <a:r>
              <a:rPr lang="en-US" dirty="0" err="1"/>
              <a:t>дејством</a:t>
            </a:r>
            <a:r>
              <a:rPr lang="en-US" dirty="0"/>
              <a:t> </a:t>
            </a:r>
            <a:r>
              <a:rPr lang="en-US" dirty="0" err="1" smtClean="0"/>
              <a:t>гравитације</a:t>
            </a:r>
            <a:endParaRPr lang="sr-Cyrl-RS" dirty="0" smtClean="0"/>
          </a:p>
          <a:p>
            <a:pPr lvl="0"/>
            <a:r>
              <a:rPr lang="en-US" dirty="0" err="1"/>
              <a:t>Образују</a:t>
            </a:r>
            <a:r>
              <a:rPr lang="en-US" dirty="0"/>
              <a:t> </a:t>
            </a:r>
            <a:r>
              <a:rPr lang="en-US" dirty="0" err="1"/>
              <a:t>се</a:t>
            </a:r>
            <a:r>
              <a:rPr lang="en-US" dirty="0"/>
              <a:t> у </a:t>
            </a:r>
            <a:r>
              <a:rPr lang="en-US" dirty="0" err="1"/>
              <a:t>стрмим</a:t>
            </a:r>
            <a:r>
              <a:rPr lang="en-US" dirty="0"/>
              <a:t> </a:t>
            </a:r>
            <a:r>
              <a:rPr lang="en-US" dirty="0" err="1"/>
              <a:t>падинама</a:t>
            </a:r>
            <a:r>
              <a:rPr lang="en-US" dirty="0"/>
              <a:t> и </a:t>
            </a:r>
            <a:r>
              <a:rPr lang="en-US" dirty="0" err="1"/>
              <a:t>кретање</a:t>
            </a:r>
            <a:r>
              <a:rPr lang="en-US" dirty="0"/>
              <a:t> </a:t>
            </a:r>
            <a:r>
              <a:rPr lang="en-US" dirty="0" err="1"/>
              <a:t>се</a:t>
            </a:r>
            <a:r>
              <a:rPr lang="en-US" dirty="0"/>
              <a:t> </a:t>
            </a:r>
            <a:r>
              <a:rPr lang="en-US" dirty="0" err="1"/>
              <a:t>одвија</a:t>
            </a:r>
            <a:r>
              <a:rPr lang="en-US" dirty="0"/>
              <a:t> </a:t>
            </a:r>
            <a:r>
              <a:rPr lang="en-US" dirty="0" err="1"/>
              <a:t>без</a:t>
            </a:r>
            <a:r>
              <a:rPr lang="en-US" dirty="0"/>
              <a:t> </a:t>
            </a:r>
            <a:r>
              <a:rPr lang="en-US" dirty="0" err="1"/>
              <a:t>смицања</a:t>
            </a:r>
            <a:r>
              <a:rPr lang="en-US" dirty="0"/>
              <a:t> </a:t>
            </a:r>
            <a:r>
              <a:rPr lang="en-US" dirty="0" err="1"/>
              <a:t>са</a:t>
            </a:r>
            <a:r>
              <a:rPr lang="en-US" dirty="0"/>
              <a:t> </a:t>
            </a:r>
            <a:r>
              <a:rPr lang="en-US" dirty="0" err="1"/>
              <a:t>подлогом</a:t>
            </a:r>
            <a:r>
              <a:rPr lang="en-US" dirty="0"/>
              <a:t> </a:t>
            </a:r>
            <a:endParaRPr lang="en-US" b="1" dirty="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7837" y="26670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4620" y="286434"/>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715637" y="2864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pic>
        <p:nvPicPr>
          <p:cNvPr id="3074" name="image5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1737" y="4478648"/>
            <a:ext cx="4960503" cy="197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63418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351" y="2465697"/>
            <a:ext cx="8596668" cy="1320800"/>
          </a:xfrm>
        </p:spPr>
        <p:txBody>
          <a:bodyPr>
            <a:noAutofit/>
          </a:bodyPr>
          <a:lstStyle/>
          <a:p>
            <a:pPr algn="ctr"/>
            <a:r>
              <a:rPr lang="sr-Cyrl-RS" sz="7200" dirty="0" smtClean="0"/>
              <a:t>Х В А Л А</a:t>
            </a:r>
            <a:r>
              <a:rPr lang="en-US" sz="7200" b="1" dirty="0"/>
              <a:t/>
            </a:r>
            <a:br>
              <a:rPr lang="en-US" sz="7200" b="1" dirty="0"/>
            </a:br>
            <a:endParaRPr lang="en-US" sz="7200" dirty="0"/>
          </a:p>
        </p:txBody>
      </p:sp>
      <p:sp>
        <p:nvSpPr>
          <p:cNvPr id="3" name="Content Placeholder 2"/>
          <p:cNvSpPr>
            <a:spLocks noGrp="1"/>
          </p:cNvSpPr>
          <p:nvPr>
            <p:ph idx="1"/>
          </p:nvPr>
        </p:nvSpPr>
        <p:spPr>
          <a:xfrm>
            <a:off x="471641" y="3470150"/>
            <a:ext cx="9222089" cy="4651058"/>
          </a:xfrm>
        </p:spPr>
        <p:txBody>
          <a:bodyPr>
            <a:normAutofit/>
          </a:bodyPr>
          <a:lstStyle/>
          <a:p>
            <a:pPr marL="0" lvl="0" indent="0" algn="ctr">
              <a:buNone/>
            </a:pPr>
            <a:r>
              <a:rPr lang="sr-Cyrl-RS" sz="6000" dirty="0" smtClean="0"/>
              <a:t>Н А   П А Ж Њ И</a:t>
            </a:r>
            <a:endParaRPr lang="sr-Cyrl-RS" sz="6000" dirty="0" smtClean="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7837" y="26670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4620" y="286434"/>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715637" y="2864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119190388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TotalTime>
  <Words>367</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Book Antiqua</vt:lpstr>
      <vt:lpstr>Calibri</vt:lpstr>
      <vt:lpstr>Calibri Light</vt:lpstr>
      <vt:lpstr>Times New Roman</vt:lpstr>
      <vt:lpstr>Office Theme</vt:lpstr>
      <vt:lpstr>Земљотреси клизишта одрони и ерозије </vt:lpstr>
      <vt:lpstr>Земљотреси као природне катастрофе</vt:lpstr>
      <vt:lpstr>Елементи земљотреса</vt:lpstr>
      <vt:lpstr>Ефекти и последице </vt:lpstr>
      <vt:lpstr>Клизишта, одрони и ерозије </vt:lpstr>
      <vt:lpstr>Настанак и елементи клизишта </vt:lpstr>
      <vt:lpstr>Настанак и елементи клизишта </vt:lpstr>
      <vt:lpstr>Настанак и елементи клизишта </vt:lpstr>
      <vt:lpstr>Х В А Л А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UNIVERZITET U PRIŠTINI KOSOVSKA MITROVICA</dc:title>
  <dc:creator>John</dc:creator>
  <cp:lastModifiedBy>John</cp:lastModifiedBy>
  <cp:revision>6</cp:revision>
  <dcterms:created xsi:type="dcterms:W3CDTF">2018-05-22T09:41:55Z</dcterms:created>
  <dcterms:modified xsi:type="dcterms:W3CDTF">2018-05-23T11:28:55Z</dcterms:modified>
</cp:coreProperties>
</file>