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57" r:id="rId3"/>
    <p:sldId id="300" r:id="rId4"/>
    <p:sldId id="296" r:id="rId5"/>
    <p:sldId id="297" r:id="rId6"/>
    <p:sldId id="299" r:id="rId7"/>
    <p:sldId id="298" r:id="rId8"/>
    <p:sldId id="305" r:id="rId9"/>
    <p:sldId id="302" r:id="rId10"/>
    <p:sldId id="307" r:id="rId11"/>
    <p:sldId id="261" r:id="rId12"/>
  </p:sldIdLst>
  <p:sldSz cx="9144000" cy="5143500" type="screen16x9"/>
  <p:notesSz cx="6858000" cy="9144000"/>
  <p:embeddedFontLst>
    <p:embeddedFont>
      <p:font typeface="Aldrich" panose="020B0604020202020204" charset="0"/>
      <p:regular r:id="rId14"/>
    </p:embeddedFont>
    <p:embeddedFont>
      <p:font typeface="Saira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7E5936-8962-4EDC-8128-E2A3F2F76660}">
  <a:tblStyle styleId="{D27E5936-8962-4EDC-8128-E2A3F2F76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AF73235-EAF1-4FBC-86B2-55FA0229B26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e81e8eaf5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e81e8eaf5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080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1e81e8eaf55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1e81e8eaf55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e81e8eaf5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e81e8eaf5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e81e8eaf5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e81e8eaf5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52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e81e8eaf5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e81e8eaf5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688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e81e8eaf5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e81e8eaf5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8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e81e8eaf5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e81e8eaf5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955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e81e8eaf5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e81e8eaf5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371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e81e8eaf5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e81e8eaf5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807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e81e8eaf5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e81e8eaf5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51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68675" y="1027819"/>
            <a:ext cx="6006600" cy="22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62600" y="3706181"/>
            <a:ext cx="5218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684333" y="361707"/>
            <a:ext cx="3423458" cy="1696293"/>
            <a:chOff x="-1684333" y="361707"/>
            <a:chExt cx="3423458" cy="1696293"/>
          </a:xfrm>
        </p:grpSpPr>
        <p:grpSp>
          <p:nvGrpSpPr>
            <p:cNvPr id="56" name="Google Shape;56;p4"/>
            <p:cNvGrpSpPr/>
            <p:nvPr/>
          </p:nvGrpSpPr>
          <p:grpSpPr>
            <a:xfrm>
              <a:off x="-1684333" y="361707"/>
              <a:ext cx="2907181" cy="1177348"/>
              <a:chOff x="2442775" y="3274750"/>
              <a:chExt cx="1690025" cy="684425"/>
            </a:xfrm>
          </p:grpSpPr>
          <p:sp>
            <p:nvSpPr>
              <p:cNvPr id="57" name="Google Shape;57;p4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34807" h="17824" extrusionOk="0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14386" h="5562" extrusionOk="0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avLst/>
                <a:gdLst/>
                <a:ahLst/>
                <a:cxnLst/>
                <a:rect l="l" t="t" r="r" b="b"/>
                <a:pathLst>
                  <a:path w="48749" h="18411" extrusionOk="0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45802" h="15321" extrusionOk="0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56495" h="15448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avLst/>
                <a:gdLst/>
                <a:ahLst/>
                <a:cxnLst/>
                <a:rect l="l" t="t" r="r" b="b"/>
                <a:pathLst>
                  <a:path w="21309" h="7700" extrusionOk="0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27710" h="6734" extrusionOk="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5" extrusionOk="0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0" extrusionOk="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0" extrusionOk="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77" extrusionOk="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78" name="Google Shape;78;p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345200" y="8806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61775" y="7396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4"/>
          <p:cNvGrpSpPr/>
          <p:nvPr/>
        </p:nvGrpSpPr>
        <p:grpSpPr>
          <a:xfrm>
            <a:off x="7378900" y="3638900"/>
            <a:ext cx="3965187" cy="1653150"/>
            <a:chOff x="7378900" y="3638900"/>
            <a:chExt cx="3965187" cy="1653150"/>
          </a:xfrm>
        </p:grpSpPr>
        <p:grpSp>
          <p:nvGrpSpPr>
            <p:cNvPr id="81" name="Google Shape;81;p4"/>
            <p:cNvGrpSpPr/>
            <p:nvPr/>
          </p:nvGrpSpPr>
          <p:grpSpPr>
            <a:xfrm>
              <a:off x="7802532" y="3702559"/>
              <a:ext cx="3541556" cy="1323917"/>
              <a:chOff x="2133050" y="2071900"/>
              <a:chExt cx="2132825" cy="797300"/>
            </a:xfrm>
          </p:grpSpPr>
          <p:sp>
            <p:nvSpPr>
              <p:cNvPr id="82" name="Google Shape;82;p4"/>
              <p:cNvSpPr/>
              <p:nvPr/>
            </p:nvSpPr>
            <p:spPr>
              <a:xfrm>
                <a:off x="2270875" y="2219625"/>
                <a:ext cx="747000" cy="267375"/>
              </a:xfrm>
              <a:custGeom>
                <a:avLst/>
                <a:gdLst/>
                <a:ahLst/>
                <a:cxnLst/>
                <a:rect l="l" t="t" r="r" b="b"/>
                <a:pathLst>
                  <a:path w="29880" h="10695" extrusionOk="0">
                    <a:moveTo>
                      <a:pt x="20359" y="1"/>
                    </a:moveTo>
                    <a:lnTo>
                      <a:pt x="17111" y="3359"/>
                    </a:lnTo>
                    <a:lnTo>
                      <a:pt x="5799" y="3359"/>
                    </a:lnTo>
                    <a:lnTo>
                      <a:pt x="1" y="9126"/>
                    </a:lnTo>
                    <a:lnTo>
                      <a:pt x="1" y="10694"/>
                    </a:lnTo>
                    <a:lnTo>
                      <a:pt x="191" y="10694"/>
                    </a:lnTo>
                    <a:lnTo>
                      <a:pt x="191" y="9205"/>
                    </a:lnTo>
                    <a:lnTo>
                      <a:pt x="5878" y="3565"/>
                    </a:lnTo>
                    <a:lnTo>
                      <a:pt x="17190" y="3565"/>
                    </a:lnTo>
                    <a:lnTo>
                      <a:pt x="20438" y="191"/>
                    </a:lnTo>
                    <a:lnTo>
                      <a:pt x="29405" y="191"/>
                    </a:lnTo>
                    <a:lnTo>
                      <a:pt x="29737" y="507"/>
                    </a:lnTo>
                    <a:lnTo>
                      <a:pt x="29880" y="365"/>
                    </a:lnTo>
                    <a:lnTo>
                      <a:pt x="29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2182175" y="2199825"/>
                <a:ext cx="1311375" cy="282025"/>
              </a:xfrm>
              <a:custGeom>
                <a:avLst/>
                <a:gdLst/>
                <a:ahLst/>
                <a:cxnLst/>
                <a:rect l="l" t="t" r="r" b="b"/>
                <a:pathLst>
                  <a:path w="52455" h="11281" extrusionOk="0">
                    <a:moveTo>
                      <a:pt x="23907" y="0"/>
                    </a:moveTo>
                    <a:lnTo>
                      <a:pt x="20659" y="3359"/>
                    </a:lnTo>
                    <a:lnTo>
                      <a:pt x="9347" y="3359"/>
                    </a:lnTo>
                    <a:lnTo>
                      <a:pt x="1505" y="11090"/>
                    </a:lnTo>
                    <a:lnTo>
                      <a:pt x="0" y="11090"/>
                    </a:lnTo>
                    <a:lnTo>
                      <a:pt x="0" y="11280"/>
                    </a:lnTo>
                    <a:lnTo>
                      <a:pt x="1584" y="11280"/>
                    </a:lnTo>
                    <a:lnTo>
                      <a:pt x="9426" y="3565"/>
                    </a:lnTo>
                    <a:lnTo>
                      <a:pt x="20738" y="3565"/>
                    </a:lnTo>
                    <a:lnTo>
                      <a:pt x="23986" y="190"/>
                    </a:lnTo>
                    <a:lnTo>
                      <a:pt x="52455" y="190"/>
                    </a:lnTo>
                    <a:lnTo>
                      <a:pt x="52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3182625" y="2105550"/>
                <a:ext cx="901850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36074" h="2473" extrusionOk="0">
                    <a:moveTo>
                      <a:pt x="33254" y="1"/>
                    </a:moveTo>
                    <a:lnTo>
                      <a:pt x="33254" y="207"/>
                    </a:lnTo>
                    <a:lnTo>
                      <a:pt x="34094" y="207"/>
                    </a:lnTo>
                    <a:lnTo>
                      <a:pt x="35646" y="2187"/>
                    </a:lnTo>
                    <a:lnTo>
                      <a:pt x="31559" y="2187"/>
                    </a:lnTo>
                    <a:lnTo>
                      <a:pt x="29658" y="207"/>
                    </a:lnTo>
                    <a:lnTo>
                      <a:pt x="27709" y="207"/>
                    </a:lnTo>
                    <a:lnTo>
                      <a:pt x="26014" y="1981"/>
                    </a:lnTo>
                    <a:lnTo>
                      <a:pt x="15986" y="1981"/>
                    </a:lnTo>
                    <a:lnTo>
                      <a:pt x="14417" y="207"/>
                    </a:lnTo>
                    <a:lnTo>
                      <a:pt x="1901" y="207"/>
                    </a:lnTo>
                    <a:lnTo>
                      <a:pt x="0" y="2361"/>
                    </a:lnTo>
                    <a:lnTo>
                      <a:pt x="159" y="2472"/>
                    </a:lnTo>
                    <a:lnTo>
                      <a:pt x="2012" y="397"/>
                    </a:lnTo>
                    <a:lnTo>
                      <a:pt x="14338" y="397"/>
                    </a:lnTo>
                    <a:lnTo>
                      <a:pt x="15906" y="2187"/>
                    </a:lnTo>
                    <a:lnTo>
                      <a:pt x="26093" y="2187"/>
                    </a:lnTo>
                    <a:lnTo>
                      <a:pt x="27788" y="397"/>
                    </a:lnTo>
                    <a:lnTo>
                      <a:pt x="29578" y="397"/>
                    </a:lnTo>
                    <a:lnTo>
                      <a:pt x="31480" y="2377"/>
                    </a:lnTo>
                    <a:lnTo>
                      <a:pt x="36074" y="2377"/>
                    </a:lnTo>
                    <a:lnTo>
                      <a:pt x="34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3306975" y="2135275"/>
                <a:ext cx="934350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7374" h="3169" extrusionOk="0">
                    <a:moveTo>
                      <a:pt x="96" y="0"/>
                    </a:moveTo>
                    <a:lnTo>
                      <a:pt x="96" y="206"/>
                    </a:lnTo>
                    <a:lnTo>
                      <a:pt x="8730" y="206"/>
                    </a:lnTo>
                    <a:lnTo>
                      <a:pt x="10932" y="2376"/>
                    </a:lnTo>
                    <a:lnTo>
                      <a:pt x="37168" y="2376"/>
                    </a:lnTo>
                    <a:lnTo>
                      <a:pt x="37168" y="2978"/>
                    </a:lnTo>
                    <a:lnTo>
                      <a:pt x="11012" y="2978"/>
                    </a:lnTo>
                    <a:lnTo>
                      <a:pt x="8809" y="792"/>
                    </a:lnTo>
                    <a:lnTo>
                      <a:pt x="1" y="792"/>
                    </a:lnTo>
                    <a:lnTo>
                      <a:pt x="1" y="998"/>
                    </a:lnTo>
                    <a:lnTo>
                      <a:pt x="8730" y="998"/>
                    </a:lnTo>
                    <a:lnTo>
                      <a:pt x="10932" y="3169"/>
                    </a:lnTo>
                    <a:lnTo>
                      <a:pt x="37374" y="3169"/>
                    </a:lnTo>
                    <a:lnTo>
                      <a:pt x="37374" y="2186"/>
                    </a:lnTo>
                    <a:lnTo>
                      <a:pt x="11012" y="2186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2627350" y="2303600"/>
                <a:ext cx="1638525" cy="516475"/>
              </a:xfrm>
              <a:custGeom>
                <a:avLst/>
                <a:gdLst/>
                <a:ahLst/>
                <a:cxnLst/>
                <a:rect l="l" t="t" r="r" b="b"/>
                <a:pathLst>
                  <a:path w="65541" h="20659" extrusionOk="0">
                    <a:moveTo>
                      <a:pt x="40747" y="0"/>
                    </a:moveTo>
                    <a:lnTo>
                      <a:pt x="34743" y="5941"/>
                    </a:lnTo>
                    <a:lnTo>
                      <a:pt x="31923" y="5941"/>
                    </a:lnTo>
                    <a:lnTo>
                      <a:pt x="29420" y="3375"/>
                    </a:lnTo>
                    <a:lnTo>
                      <a:pt x="21293" y="3375"/>
                    </a:lnTo>
                    <a:lnTo>
                      <a:pt x="13926" y="10694"/>
                    </a:lnTo>
                    <a:lnTo>
                      <a:pt x="8016" y="10694"/>
                    </a:lnTo>
                    <a:lnTo>
                      <a:pt x="6844" y="11882"/>
                    </a:lnTo>
                    <a:lnTo>
                      <a:pt x="3660" y="11882"/>
                    </a:lnTo>
                    <a:lnTo>
                      <a:pt x="2377" y="13245"/>
                    </a:lnTo>
                    <a:lnTo>
                      <a:pt x="2377" y="17189"/>
                    </a:lnTo>
                    <a:lnTo>
                      <a:pt x="0" y="19645"/>
                    </a:lnTo>
                    <a:lnTo>
                      <a:pt x="0" y="20659"/>
                    </a:lnTo>
                    <a:lnTo>
                      <a:pt x="190" y="20659"/>
                    </a:lnTo>
                    <a:lnTo>
                      <a:pt x="190" y="19724"/>
                    </a:lnTo>
                    <a:lnTo>
                      <a:pt x="2567" y="17269"/>
                    </a:lnTo>
                    <a:lnTo>
                      <a:pt x="2567" y="13324"/>
                    </a:lnTo>
                    <a:lnTo>
                      <a:pt x="3739" y="12088"/>
                    </a:lnTo>
                    <a:lnTo>
                      <a:pt x="6923" y="12088"/>
                    </a:lnTo>
                    <a:lnTo>
                      <a:pt x="8096" y="10900"/>
                    </a:lnTo>
                    <a:lnTo>
                      <a:pt x="14005" y="10900"/>
                    </a:lnTo>
                    <a:lnTo>
                      <a:pt x="21372" y="3565"/>
                    </a:lnTo>
                    <a:lnTo>
                      <a:pt x="29341" y="3565"/>
                    </a:lnTo>
                    <a:lnTo>
                      <a:pt x="31844" y="6147"/>
                    </a:lnTo>
                    <a:lnTo>
                      <a:pt x="34838" y="6147"/>
                    </a:lnTo>
                    <a:lnTo>
                      <a:pt x="40826" y="206"/>
                    </a:lnTo>
                    <a:lnTo>
                      <a:pt x="55354" y="206"/>
                    </a:lnTo>
                    <a:lnTo>
                      <a:pt x="57144" y="1980"/>
                    </a:lnTo>
                    <a:lnTo>
                      <a:pt x="65541" y="1980"/>
                    </a:lnTo>
                    <a:lnTo>
                      <a:pt x="65541" y="1790"/>
                    </a:lnTo>
                    <a:lnTo>
                      <a:pt x="57223" y="1790"/>
                    </a:lnTo>
                    <a:lnTo>
                      <a:pt x="554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2216225" y="2328550"/>
                <a:ext cx="1225450" cy="460250"/>
              </a:xfrm>
              <a:custGeom>
                <a:avLst/>
                <a:gdLst/>
                <a:ahLst/>
                <a:cxnLst/>
                <a:rect l="l" t="t" r="r" b="b"/>
                <a:pathLst>
                  <a:path w="49018" h="18410" extrusionOk="0">
                    <a:moveTo>
                      <a:pt x="37928" y="0"/>
                    </a:moveTo>
                    <a:lnTo>
                      <a:pt x="31242" y="6923"/>
                    </a:lnTo>
                    <a:lnTo>
                      <a:pt x="13039" y="6923"/>
                    </a:lnTo>
                    <a:lnTo>
                      <a:pt x="9950" y="10076"/>
                    </a:lnTo>
                    <a:lnTo>
                      <a:pt x="9902" y="10092"/>
                    </a:lnTo>
                    <a:lnTo>
                      <a:pt x="9902" y="12357"/>
                    </a:lnTo>
                    <a:lnTo>
                      <a:pt x="7130" y="15162"/>
                    </a:lnTo>
                    <a:lnTo>
                      <a:pt x="7130" y="17110"/>
                    </a:lnTo>
                    <a:lnTo>
                      <a:pt x="5878" y="18219"/>
                    </a:lnTo>
                    <a:lnTo>
                      <a:pt x="2488" y="18219"/>
                    </a:lnTo>
                    <a:lnTo>
                      <a:pt x="1189" y="17031"/>
                    </a:lnTo>
                    <a:lnTo>
                      <a:pt x="1" y="17031"/>
                    </a:lnTo>
                    <a:lnTo>
                      <a:pt x="1" y="17221"/>
                    </a:lnTo>
                    <a:lnTo>
                      <a:pt x="1141" y="17221"/>
                    </a:lnTo>
                    <a:lnTo>
                      <a:pt x="2409" y="18409"/>
                    </a:lnTo>
                    <a:lnTo>
                      <a:pt x="5942" y="18409"/>
                    </a:lnTo>
                    <a:lnTo>
                      <a:pt x="7336" y="17189"/>
                    </a:lnTo>
                    <a:lnTo>
                      <a:pt x="7336" y="15241"/>
                    </a:lnTo>
                    <a:lnTo>
                      <a:pt x="10108" y="12437"/>
                    </a:lnTo>
                    <a:lnTo>
                      <a:pt x="10108" y="10171"/>
                    </a:lnTo>
                    <a:lnTo>
                      <a:pt x="13118" y="7129"/>
                    </a:lnTo>
                    <a:lnTo>
                      <a:pt x="31321" y="7129"/>
                    </a:lnTo>
                    <a:lnTo>
                      <a:pt x="38007" y="190"/>
                    </a:lnTo>
                    <a:lnTo>
                      <a:pt x="45912" y="190"/>
                    </a:lnTo>
                    <a:lnTo>
                      <a:pt x="48780" y="2963"/>
                    </a:lnTo>
                    <a:lnTo>
                      <a:pt x="48796" y="3834"/>
                    </a:lnTo>
                    <a:lnTo>
                      <a:pt x="45992" y="982"/>
                    </a:lnTo>
                    <a:lnTo>
                      <a:pt x="37928" y="982"/>
                    </a:lnTo>
                    <a:lnTo>
                      <a:pt x="31242" y="7716"/>
                    </a:lnTo>
                    <a:lnTo>
                      <a:pt x="13372" y="7716"/>
                    </a:lnTo>
                    <a:lnTo>
                      <a:pt x="12279" y="8872"/>
                    </a:lnTo>
                    <a:lnTo>
                      <a:pt x="12279" y="10884"/>
                    </a:lnTo>
                    <a:lnTo>
                      <a:pt x="12484" y="10884"/>
                    </a:lnTo>
                    <a:lnTo>
                      <a:pt x="12484" y="8951"/>
                    </a:lnTo>
                    <a:lnTo>
                      <a:pt x="13451" y="7922"/>
                    </a:lnTo>
                    <a:lnTo>
                      <a:pt x="31321" y="7922"/>
                    </a:lnTo>
                    <a:lnTo>
                      <a:pt x="38007" y="1188"/>
                    </a:lnTo>
                    <a:lnTo>
                      <a:pt x="45912" y="1188"/>
                    </a:lnTo>
                    <a:lnTo>
                      <a:pt x="49017" y="4357"/>
                    </a:lnTo>
                    <a:lnTo>
                      <a:pt x="48986" y="2884"/>
                    </a:lnTo>
                    <a:lnTo>
                      <a:pt x="459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2338600" y="2308750"/>
                <a:ext cx="1145850" cy="383400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15336" extrusionOk="0">
                    <a:moveTo>
                      <a:pt x="32763" y="0"/>
                    </a:moveTo>
                    <a:lnTo>
                      <a:pt x="25919" y="6923"/>
                    </a:lnTo>
                    <a:lnTo>
                      <a:pt x="10457" y="6923"/>
                    </a:lnTo>
                    <a:lnTo>
                      <a:pt x="8096" y="4547"/>
                    </a:lnTo>
                    <a:lnTo>
                      <a:pt x="4215" y="4547"/>
                    </a:lnTo>
                    <a:lnTo>
                      <a:pt x="3233" y="5513"/>
                    </a:lnTo>
                    <a:lnTo>
                      <a:pt x="3233" y="12009"/>
                    </a:lnTo>
                    <a:lnTo>
                      <a:pt x="1" y="15209"/>
                    </a:lnTo>
                    <a:lnTo>
                      <a:pt x="143" y="15336"/>
                    </a:lnTo>
                    <a:lnTo>
                      <a:pt x="3423" y="12088"/>
                    </a:lnTo>
                    <a:lnTo>
                      <a:pt x="3423" y="5593"/>
                    </a:lnTo>
                    <a:lnTo>
                      <a:pt x="4294" y="4753"/>
                    </a:lnTo>
                    <a:lnTo>
                      <a:pt x="8017" y="4753"/>
                    </a:lnTo>
                    <a:lnTo>
                      <a:pt x="10378" y="7129"/>
                    </a:lnTo>
                    <a:lnTo>
                      <a:pt x="25999" y="7129"/>
                    </a:lnTo>
                    <a:lnTo>
                      <a:pt x="32843" y="190"/>
                    </a:lnTo>
                    <a:lnTo>
                      <a:pt x="43916" y="190"/>
                    </a:lnTo>
                    <a:lnTo>
                      <a:pt x="45691" y="1933"/>
                    </a:lnTo>
                    <a:lnTo>
                      <a:pt x="45833" y="1774"/>
                    </a:lnTo>
                    <a:lnTo>
                      <a:pt x="440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2270875" y="2288925"/>
                <a:ext cx="1995000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79800" h="15448" extrusionOk="0">
                    <a:moveTo>
                      <a:pt x="34886" y="1"/>
                    </a:moveTo>
                    <a:lnTo>
                      <a:pt x="28074" y="6734"/>
                    </a:lnTo>
                    <a:lnTo>
                      <a:pt x="13720" y="6734"/>
                    </a:lnTo>
                    <a:lnTo>
                      <a:pt x="11360" y="4358"/>
                    </a:lnTo>
                    <a:lnTo>
                      <a:pt x="6084" y="4358"/>
                    </a:lnTo>
                    <a:lnTo>
                      <a:pt x="5150" y="5482"/>
                    </a:lnTo>
                    <a:lnTo>
                      <a:pt x="5150" y="11978"/>
                    </a:lnTo>
                    <a:lnTo>
                      <a:pt x="1918" y="15242"/>
                    </a:lnTo>
                    <a:lnTo>
                      <a:pt x="1" y="15242"/>
                    </a:lnTo>
                    <a:lnTo>
                      <a:pt x="1" y="15447"/>
                    </a:lnTo>
                    <a:lnTo>
                      <a:pt x="1997" y="15447"/>
                    </a:lnTo>
                    <a:lnTo>
                      <a:pt x="5340" y="12057"/>
                    </a:lnTo>
                    <a:lnTo>
                      <a:pt x="5340" y="5546"/>
                    </a:lnTo>
                    <a:lnTo>
                      <a:pt x="6179" y="4548"/>
                    </a:lnTo>
                    <a:lnTo>
                      <a:pt x="11281" y="4548"/>
                    </a:lnTo>
                    <a:lnTo>
                      <a:pt x="13641" y="6924"/>
                    </a:lnTo>
                    <a:lnTo>
                      <a:pt x="28153" y="6924"/>
                    </a:lnTo>
                    <a:lnTo>
                      <a:pt x="34997" y="191"/>
                    </a:lnTo>
                    <a:lnTo>
                      <a:pt x="79800" y="191"/>
                    </a:lnTo>
                    <a:lnTo>
                      <a:pt x="798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2607925" y="2239425"/>
                <a:ext cx="8507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34031" h="7526" extrusionOk="0">
                    <a:moveTo>
                      <a:pt x="20580" y="1"/>
                    </a:moveTo>
                    <a:lnTo>
                      <a:pt x="14592" y="5736"/>
                    </a:lnTo>
                    <a:lnTo>
                      <a:pt x="11978" y="5736"/>
                    </a:lnTo>
                    <a:lnTo>
                      <a:pt x="11075" y="4944"/>
                    </a:lnTo>
                    <a:lnTo>
                      <a:pt x="9665" y="4944"/>
                    </a:lnTo>
                    <a:lnTo>
                      <a:pt x="7653" y="6924"/>
                    </a:lnTo>
                    <a:lnTo>
                      <a:pt x="1363" y="6924"/>
                    </a:lnTo>
                    <a:lnTo>
                      <a:pt x="460" y="5942"/>
                    </a:lnTo>
                    <a:lnTo>
                      <a:pt x="5562" y="5942"/>
                    </a:lnTo>
                    <a:lnTo>
                      <a:pt x="7193" y="4310"/>
                    </a:lnTo>
                    <a:lnTo>
                      <a:pt x="7051" y="4167"/>
                    </a:lnTo>
                    <a:lnTo>
                      <a:pt x="5467" y="5736"/>
                    </a:lnTo>
                    <a:lnTo>
                      <a:pt x="1" y="5736"/>
                    </a:lnTo>
                    <a:lnTo>
                      <a:pt x="1268" y="7130"/>
                    </a:lnTo>
                    <a:lnTo>
                      <a:pt x="7732" y="7130"/>
                    </a:lnTo>
                    <a:lnTo>
                      <a:pt x="9744" y="5149"/>
                    </a:lnTo>
                    <a:lnTo>
                      <a:pt x="11011" y="5149"/>
                    </a:lnTo>
                    <a:lnTo>
                      <a:pt x="11899" y="5942"/>
                    </a:lnTo>
                    <a:lnTo>
                      <a:pt x="14671" y="5942"/>
                    </a:lnTo>
                    <a:lnTo>
                      <a:pt x="20660" y="191"/>
                    </a:lnTo>
                    <a:lnTo>
                      <a:pt x="25476" y="191"/>
                    </a:lnTo>
                    <a:lnTo>
                      <a:pt x="32969" y="207"/>
                    </a:lnTo>
                    <a:lnTo>
                      <a:pt x="33540" y="793"/>
                    </a:lnTo>
                    <a:lnTo>
                      <a:pt x="21135" y="793"/>
                    </a:lnTo>
                    <a:lnTo>
                      <a:pt x="14544" y="7320"/>
                    </a:lnTo>
                    <a:lnTo>
                      <a:pt x="10473" y="7320"/>
                    </a:lnTo>
                    <a:lnTo>
                      <a:pt x="10473" y="7526"/>
                    </a:lnTo>
                    <a:lnTo>
                      <a:pt x="14624" y="7526"/>
                    </a:lnTo>
                    <a:lnTo>
                      <a:pt x="21214" y="983"/>
                    </a:lnTo>
                    <a:lnTo>
                      <a:pt x="34031" y="983"/>
                    </a:lnTo>
                    <a:lnTo>
                      <a:pt x="33048" y="16"/>
                    </a:lnTo>
                    <a:lnTo>
                      <a:pt x="25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2686750" y="2749175"/>
                <a:ext cx="13467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965" extrusionOk="0">
                    <a:moveTo>
                      <a:pt x="1601" y="0"/>
                    </a:moveTo>
                    <a:lnTo>
                      <a:pt x="1" y="1648"/>
                    </a:lnTo>
                    <a:lnTo>
                      <a:pt x="143" y="1790"/>
                    </a:lnTo>
                    <a:lnTo>
                      <a:pt x="1680" y="206"/>
                    </a:lnTo>
                    <a:lnTo>
                      <a:pt x="3470" y="206"/>
                    </a:lnTo>
                    <a:lnTo>
                      <a:pt x="5229" y="1965"/>
                    </a:lnTo>
                    <a:lnTo>
                      <a:pt x="5387" y="182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3467400" y="2176450"/>
                <a:ext cx="463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2234450" y="2646575"/>
                <a:ext cx="4675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935" y="1"/>
                    </a:moveTo>
                    <a:cubicBezTo>
                      <a:pt x="428" y="1"/>
                      <a:pt x="0" y="429"/>
                      <a:pt x="0" y="936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6"/>
                    </a:cubicBezTo>
                    <a:cubicBezTo>
                      <a:pt x="1870" y="429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2175025" y="2735700"/>
                <a:ext cx="467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0" extrusionOk="0">
                    <a:moveTo>
                      <a:pt x="936" y="0"/>
                    </a:moveTo>
                    <a:cubicBezTo>
                      <a:pt x="429" y="0"/>
                      <a:pt x="1" y="428"/>
                      <a:pt x="1" y="935"/>
                    </a:cubicBezTo>
                    <a:cubicBezTo>
                      <a:pt x="1" y="1442"/>
                      <a:pt x="429" y="1870"/>
                      <a:pt x="936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28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2502175" y="2587175"/>
                <a:ext cx="463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70" extrusionOk="0">
                    <a:moveTo>
                      <a:pt x="920" y="0"/>
                    </a:moveTo>
                    <a:cubicBezTo>
                      <a:pt x="413" y="0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20" y="1870"/>
                    </a:cubicBezTo>
                    <a:cubicBezTo>
                      <a:pt x="1443" y="1870"/>
                      <a:pt x="1854" y="1442"/>
                      <a:pt x="1854" y="935"/>
                    </a:cubicBezTo>
                    <a:cubicBezTo>
                      <a:pt x="1854" y="428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2774275" y="2309925"/>
                <a:ext cx="467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1" extrusionOk="0">
                    <a:moveTo>
                      <a:pt x="935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5" y="1870"/>
                    </a:cubicBezTo>
                    <a:cubicBezTo>
                      <a:pt x="1442" y="1870"/>
                      <a:pt x="1870" y="1442"/>
                      <a:pt x="1870" y="935"/>
                    </a:cubicBezTo>
                    <a:cubicBezTo>
                      <a:pt x="1870" y="428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2803975" y="2780450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6" y="1"/>
                    </a:moveTo>
                    <a:cubicBezTo>
                      <a:pt x="413" y="1"/>
                      <a:pt x="1" y="413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3462250" y="2334875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1"/>
                    </a:moveTo>
                    <a:cubicBezTo>
                      <a:pt x="428" y="1"/>
                      <a:pt x="0" y="413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3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3165600" y="2141600"/>
                <a:ext cx="463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70" extrusionOk="0">
                    <a:moveTo>
                      <a:pt x="919" y="1"/>
                    </a:moveTo>
                    <a:cubicBezTo>
                      <a:pt x="412" y="1"/>
                      <a:pt x="0" y="428"/>
                      <a:pt x="0" y="935"/>
                    </a:cubicBezTo>
                    <a:cubicBezTo>
                      <a:pt x="0" y="1442"/>
                      <a:pt x="412" y="1870"/>
                      <a:pt x="919" y="1870"/>
                    </a:cubicBezTo>
                    <a:cubicBezTo>
                      <a:pt x="1442" y="1870"/>
                      <a:pt x="1854" y="1442"/>
                      <a:pt x="1854" y="935"/>
                    </a:cubicBezTo>
                    <a:cubicBezTo>
                      <a:pt x="1854" y="428"/>
                      <a:pt x="14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2843600" y="2404200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2249500" y="2483400"/>
                <a:ext cx="463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2864575" y="2111500"/>
                <a:ext cx="21707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15" extrusionOk="0">
                    <a:moveTo>
                      <a:pt x="8556" y="0"/>
                    </a:moveTo>
                    <a:lnTo>
                      <a:pt x="7700" y="808"/>
                    </a:lnTo>
                    <a:lnTo>
                      <a:pt x="730" y="808"/>
                    </a:lnTo>
                    <a:lnTo>
                      <a:pt x="128" y="238"/>
                    </a:lnTo>
                    <a:lnTo>
                      <a:pt x="1" y="381"/>
                    </a:lnTo>
                    <a:lnTo>
                      <a:pt x="650" y="1014"/>
                    </a:lnTo>
                    <a:lnTo>
                      <a:pt x="7780" y="1014"/>
                    </a:lnTo>
                    <a:lnTo>
                      <a:pt x="8683" y="143"/>
                    </a:lnTo>
                    <a:lnTo>
                      <a:pt x="8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3067775" y="2079025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28" y="0"/>
                      <a:pt x="0" y="412"/>
                      <a:pt x="0" y="919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827750" y="207190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174"/>
                    </a:moveTo>
                    <a:cubicBezTo>
                      <a:pt x="1490" y="174"/>
                      <a:pt x="1870" y="555"/>
                      <a:pt x="1870" y="1014"/>
                    </a:cubicBezTo>
                    <a:cubicBezTo>
                      <a:pt x="1870" y="1474"/>
                      <a:pt x="1490" y="1838"/>
                      <a:pt x="1030" y="1838"/>
                    </a:cubicBezTo>
                    <a:cubicBezTo>
                      <a:pt x="571" y="1838"/>
                      <a:pt x="206" y="1474"/>
                      <a:pt x="206" y="1014"/>
                    </a:cubicBezTo>
                    <a:cubicBezTo>
                      <a:pt x="206" y="555"/>
                      <a:pt x="571" y="174"/>
                      <a:pt x="1030" y="174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0" y="460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3261825" y="211942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1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1" y="206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60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60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3004400" y="2223575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191"/>
                    </a:moveTo>
                    <a:cubicBezTo>
                      <a:pt x="1489" y="191"/>
                      <a:pt x="1870" y="571"/>
                      <a:pt x="1870" y="1031"/>
                    </a:cubicBezTo>
                    <a:cubicBezTo>
                      <a:pt x="1870" y="1474"/>
                      <a:pt x="1489" y="1855"/>
                      <a:pt x="1030" y="1855"/>
                    </a:cubicBezTo>
                    <a:cubicBezTo>
                      <a:pt x="586" y="1855"/>
                      <a:pt x="206" y="1474"/>
                      <a:pt x="206" y="1031"/>
                    </a:cubicBezTo>
                    <a:cubicBezTo>
                      <a:pt x="206" y="571"/>
                      <a:pt x="586" y="191"/>
                      <a:pt x="1030" y="191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0" y="445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584" y="2060"/>
                      <a:pt x="2060" y="1601"/>
                      <a:pt x="2060" y="1031"/>
                    </a:cubicBezTo>
                    <a:cubicBezTo>
                      <a:pt x="2060" y="445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2301375" y="268382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206"/>
                    </a:moveTo>
                    <a:cubicBezTo>
                      <a:pt x="1490" y="206"/>
                      <a:pt x="1870" y="570"/>
                      <a:pt x="1870" y="1030"/>
                    </a:cubicBezTo>
                    <a:cubicBezTo>
                      <a:pt x="1870" y="1489"/>
                      <a:pt x="1490" y="1869"/>
                      <a:pt x="1030" y="1869"/>
                    </a:cubicBezTo>
                    <a:cubicBezTo>
                      <a:pt x="571" y="1869"/>
                      <a:pt x="207" y="1489"/>
                      <a:pt x="207" y="1030"/>
                    </a:cubicBezTo>
                    <a:cubicBezTo>
                      <a:pt x="207" y="570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2133050" y="245607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0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0" y="206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60"/>
                      <a:pt x="1" y="1030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585" y="2060"/>
                      <a:pt x="2060" y="1601"/>
                      <a:pt x="2060" y="1030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2603575" y="2817275"/>
                <a:ext cx="5152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77" extrusionOk="0">
                    <a:moveTo>
                      <a:pt x="1030" y="207"/>
                    </a:moveTo>
                    <a:cubicBezTo>
                      <a:pt x="1490" y="207"/>
                      <a:pt x="1854" y="587"/>
                      <a:pt x="1854" y="1047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1" y="1490"/>
                      <a:pt x="191" y="1047"/>
                    </a:cubicBezTo>
                    <a:cubicBezTo>
                      <a:pt x="191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585" y="2076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2647925" y="27828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1" y="207"/>
                    </a:moveTo>
                    <a:cubicBezTo>
                      <a:pt x="1490" y="207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3964850" y="208497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73"/>
                      <a:pt x="1490" y="1854"/>
                      <a:pt x="1030" y="1854"/>
                    </a:cubicBezTo>
                    <a:cubicBezTo>
                      <a:pt x="587" y="1854"/>
                      <a:pt x="206" y="1473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44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2" name="Google Shape;112;p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378900" y="41147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67650" y="36389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>
            <a:spLocks noGrp="1"/>
          </p:cNvSpPr>
          <p:nvPr>
            <p:ph type="subTitle" idx="1"/>
          </p:nvPr>
        </p:nvSpPr>
        <p:spPr>
          <a:xfrm>
            <a:off x="1363388" y="2048300"/>
            <a:ext cx="3001500" cy="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2"/>
          </p:nvPr>
        </p:nvSpPr>
        <p:spPr>
          <a:xfrm>
            <a:off x="4779112" y="2048300"/>
            <a:ext cx="3001500" cy="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8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ubTitle" idx="3"/>
          </p:nvPr>
        </p:nvSpPr>
        <p:spPr>
          <a:xfrm>
            <a:off x="1363388" y="2535500"/>
            <a:ext cx="3001500" cy="13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subTitle" idx="4"/>
          </p:nvPr>
        </p:nvSpPr>
        <p:spPr>
          <a:xfrm>
            <a:off x="4779110" y="2535500"/>
            <a:ext cx="3001500" cy="13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1" name="Google Shape;121;p5"/>
          <p:cNvGrpSpPr/>
          <p:nvPr/>
        </p:nvGrpSpPr>
        <p:grpSpPr>
          <a:xfrm>
            <a:off x="-500554" y="-1910625"/>
            <a:ext cx="1580562" cy="3381325"/>
            <a:chOff x="-500554" y="-1910625"/>
            <a:chExt cx="1580562" cy="3381325"/>
          </a:xfrm>
        </p:grpSpPr>
        <p:grpSp>
          <p:nvGrpSpPr>
            <p:cNvPr id="122" name="Google Shape;122;p5"/>
            <p:cNvGrpSpPr/>
            <p:nvPr/>
          </p:nvGrpSpPr>
          <p:grpSpPr>
            <a:xfrm rot="5400000" flipH="1">
              <a:off x="-1326644" y="-1084534"/>
              <a:ext cx="3232743" cy="1580562"/>
              <a:chOff x="2191675" y="4192425"/>
              <a:chExt cx="1929650" cy="943450"/>
            </a:xfrm>
          </p:grpSpPr>
          <p:sp>
            <p:nvSpPr>
              <p:cNvPr id="123" name="Google Shape;123;p5"/>
              <p:cNvSpPr/>
              <p:nvPr/>
            </p:nvSpPr>
            <p:spPr>
              <a:xfrm>
                <a:off x="3010325" y="4489875"/>
                <a:ext cx="870175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34807" h="17824" extrusionOk="0">
                    <a:moveTo>
                      <a:pt x="1" y="0"/>
                    </a:moveTo>
                    <a:lnTo>
                      <a:pt x="1" y="1553"/>
                    </a:lnTo>
                    <a:lnTo>
                      <a:pt x="2377" y="4008"/>
                    </a:lnTo>
                    <a:lnTo>
                      <a:pt x="2377" y="7937"/>
                    </a:lnTo>
                    <a:lnTo>
                      <a:pt x="3645" y="9316"/>
                    </a:lnTo>
                    <a:lnTo>
                      <a:pt x="6845" y="9316"/>
                    </a:lnTo>
                    <a:lnTo>
                      <a:pt x="8033" y="10504"/>
                    </a:lnTo>
                    <a:lnTo>
                      <a:pt x="13911" y="10504"/>
                    </a:lnTo>
                    <a:lnTo>
                      <a:pt x="21262" y="17791"/>
                    </a:lnTo>
                    <a:lnTo>
                      <a:pt x="21293" y="17823"/>
                    </a:lnTo>
                    <a:lnTo>
                      <a:pt x="29421" y="17823"/>
                    </a:lnTo>
                    <a:lnTo>
                      <a:pt x="31908" y="15257"/>
                    </a:lnTo>
                    <a:lnTo>
                      <a:pt x="34807" y="15257"/>
                    </a:lnTo>
                    <a:lnTo>
                      <a:pt x="34807" y="15051"/>
                    </a:lnTo>
                    <a:lnTo>
                      <a:pt x="31829" y="15051"/>
                    </a:lnTo>
                    <a:lnTo>
                      <a:pt x="29341" y="17633"/>
                    </a:lnTo>
                    <a:lnTo>
                      <a:pt x="21372" y="17633"/>
                    </a:lnTo>
                    <a:lnTo>
                      <a:pt x="13990" y="10298"/>
                    </a:lnTo>
                    <a:lnTo>
                      <a:pt x="8112" y="10298"/>
                    </a:lnTo>
                    <a:lnTo>
                      <a:pt x="6940" y="9110"/>
                    </a:lnTo>
                    <a:lnTo>
                      <a:pt x="3756" y="9110"/>
                    </a:lnTo>
                    <a:lnTo>
                      <a:pt x="2583" y="7858"/>
                    </a:lnTo>
                    <a:lnTo>
                      <a:pt x="2583" y="3929"/>
                    </a:lnTo>
                    <a:lnTo>
                      <a:pt x="207" y="147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2475650" y="4495025"/>
                <a:ext cx="35965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14386" h="5561" extrusionOk="0">
                    <a:moveTo>
                      <a:pt x="3914" y="0"/>
                    </a:moveTo>
                    <a:lnTo>
                      <a:pt x="1379" y="2377"/>
                    </a:lnTo>
                    <a:lnTo>
                      <a:pt x="0" y="2377"/>
                    </a:lnTo>
                    <a:lnTo>
                      <a:pt x="0" y="2567"/>
                    </a:lnTo>
                    <a:lnTo>
                      <a:pt x="1458" y="2567"/>
                    </a:lnTo>
                    <a:lnTo>
                      <a:pt x="3993" y="190"/>
                    </a:lnTo>
                    <a:lnTo>
                      <a:pt x="6306" y="190"/>
                    </a:lnTo>
                    <a:lnTo>
                      <a:pt x="7272" y="982"/>
                    </a:lnTo>
                    <a:lnTo>
                      <a:pt x="11296" y="982"/>
                    </a:lnTo>
                    <a:lnTo>
                      <a:pt x="12880" y="2408"/>
                    </a:lnTo>
                    <a:lnTo>
                      <a:pt x="12880" y="4199"/>
                    </a:lnTo>
                    <a:lnTo>
                      <a:pt x="14243" y="5561"/>
                    </a:lnTo>
                    <a:lnTo>
                      <a:pt x="14385" y="5418"/>
                    </a:lnTo>
                    <a:lnTo>
                      <a:pt x="13071" y="4119"/>
                    </a:lnTo>
                    <a:lnTo>
                      <a:pt x="13071" y="2329"/>
                    </a:lnTo>
                    <a:lnTo>
                      <a:pt x="11375" y="792"/>
                    </a:lnTo>
                    <a:lnTo>
                      <a:pt x="7336" y="792"/>
                    </a:lnTo>
                    <a:lnTo>
                      <a:pt x="6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2605950" y="4534625"/>
                <a:ext cx="1219125" cy="460250"/>
              </a:xfrm>
              <a:custGeom>
                <a:avLst/>
                <a:gdLst/>
                <a:ahLst/>
                <a:cxnLst/>
                <a:rect l="l" t="t" r="r" b="b"/>
                <a:pathLst>
                  <a:path w="48765" h="18410" extrusionOk="0">
                    <a:moveTo>
                      <a:pt x="2139" y="0"/>
                    </a:moveTo>
                    <a:lnTo>
                      <a:pt x="856" y="1189"/>
                    </a:lnTo>
                    <a:lnTo>
                      <a:pt x="1" y="1189"/>
                    </a:lnTo>
                    <a:lnTo>
                      <a:pt x="1" y="1379"/>
                    </a:lnTo>
                    <a:lnTo>
                      <a:pt x="935" y="1379"/>
                    </a:lnTo>
                    <a:lnTo>
                      <a:pt x="2203" y="191"/>
                    </a:lnTo>
                    <a:lnTo>
                      <a:pt x="5609" y="191"/>
                    </a:lnTo>
                    <a:lnTo>
                      <a:pt x="6876" y="1300"/>
                    </a:lnTo>
                    <a:lnTo>
                      <a:pt x="6876" y="3248"/>
                    </a:lnTo>
                    <a:lnTo>
                      <a:pt x="9649" y="6052"/>
                    </a:lnTo>
                    <a:lnTo>
                      <a:pt x="9649" y="8318"/>
                    </a:lnTo>
                    <a:lnTo>
                      <a:pt x="12754" y="11486"/>
                    </a:lnTo>
                    <a:lnTo>
                      <a:pt x="30957" y="11486"/>
                    </a:lnTo>
                    <a:lnTo>
                      <a:pt x="37643" y="18410"/>
                    </a:lnTo>
                    <a:lnTo>
                      <a:pt x="45706" y="18410"/>
                    </a:lnTo>
                    <a:lnTo>
                      <a:pt x="48701" y="15526"/>
                    </a:lnTo>
                    <a:lnTo>
                      <a:pt x="48764" y="14053"/>
                    </a:lnTo>
                    <a:lnTo>
                      <a:pt x="48764" y="14053"/>
                    </a:lnTo>
                    <a:lnTo>
                      <a:pt x="45627" y="17221"/>
                    </a:lnTo>
                    <a:lnTo>
                      <a:pt x="37722" y="17221"/>
                    </a:lnTo>
                    <a:lnTo>
                      <a:pt x="31052" y="10488"/>
                    </a:lnTo>
                    <a:lnTo>
                      <a:pt x="13197" y="10488"/>
                    </a:lnTo>
                    <a:lnTo>
                      <a:pt x="12215" y="9459"/>
                    </a:lnTo>
                    <a:lnTo>
                      <a:pt x="12215" y="7526"/>
                    </a:lnTo>
                    <a:lnTo>
                      <a:pt x="12025" y="7526"/>
                    </a:lnTo>
                    <a:lnTo>
                      <a:pt x="12025" y="9538"/>
                    </a:lnTo>
                    <a:lnTo>
                      <a:pt x="13087" y="10694"/>
                    </a:lnTo>
                    <a:lnTo>
                      <a:pt x="30957" y="10694"/>
                    </a:lnTo>
                    <a:lnTo>
                      <a:pt x="37643" y="17427"/>
                    </a:lnTo>
                    <a:lnTo>
                      <a:pt x="45706" y="17427"/>
                    </a:lnTo>
                    <a:lnTo>
                      <a:pt x="48542" y="14544"/>
                    </a:lnTo>
                    <a:lnTo>
                      <a:pt x="48495" y="15415"/>
                    </a:lnTo>
                    <a:lnTo>
                      <a:pt x="45627" y="18219"/>
                    </a:lnTo>
                    <a:lnTo>
                      <a:pt x="37722" y="18219"/>
                    </a:lnTo>
                    <a:lnTo>
                      <a:pt x="31052" y="11280"/>
                    </a:lnTo>
                    <a:lnTo>
                      <a:pt x="12833" y="11280"/>
                    </a:lnTo>
                    <a:lnTo>
                      <a:pt x="9839" y="8239"/>
                    </a:lnTo>
                    <a:lnTo>
                      <a:pt x="9839" y="5973"/>
                    </a:lnTo>
                    <a:lnTo>
                      <a:pt x="7066" y="3169"/>
                    </a:lnTo>
                    <a:lnTo>
                      <a:pt x="7066" y="1220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722000" y="4631650"/>
                <a:ext cx="114505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45802" h="15321" extrusionOk="0">
                    <a:moveTo>
                      <a:pt x="127" y="1"/>
                    </a:moveTo>
                    <a:lnTo>
                      <a:pt x="0" y="128"/>
                    </a:lnTo>
                    <a:lnTo>
                      <a:pt x="3217" y="3296"/>
                    </a:lnTo>
                    <a:lnTo>
                      <a:pt x="3217" y="9792"/>
                    </a:lnTo>
                    <a:lnTo>
                      <a:pt x="4199" y="10774"/>
                    </a:lnTo>
                    <a:lnTo>
                      <a:pt x="8096" y="10774"/>
                    </a:lnTo>
                    <a:lnTo>
                      <a:pt x="10425" y="8397"/>
                    </a:lnTo>
                    <a:lnTo>
                      <a:pt x="25903" y="8397"/>
                    </a:lnTo>
                    <a:lnTo>
                      <a:pt x="32731" y="15321"/>
                    </a:lnTo>
                    <a:lnTo>
                      <a:pt x="43995" y="15321"/>
                    </a:lnTo>
                    <a:lnTo>
                      <a:pt x="45801" y="13515"/>
                    </a:lnTo>
                    <a:lnTo>
                      <a:pt x="45659" y="13388"/>
                    </a:lnTo>
                    <a:lnTo>
                      <a:pt x="43916" y="15131"/>
                    </a:lnTo>
                    <a:lnTo>
                      <a:pt x="32810" y="15131"/>
                    </a:lnTo>
                    <a:lnTo>
                      <a:pt x="25982" y="8192"/>
                    </a:lnTo>
                    <a:lnTo>
                      <a:pt x="10346" y="8192"/>
                    </a:lnTo>
                    <a:lnTo>
                      <a:pt x="8001" y="10568"/>
                    </a:lnTo>
                    <a:lnTo>
                      <a:pt x="4294" y="10568"/>
                    </a:lnTo>
                    <a:lnTo>
                      <a:pt x="3422" y="9712"/>
                    </a:lnTo>
                    <a:lnTo>
                      <a:pt x="3422" y="3201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660600" y="4648300"/>
                <a:ext cx="1412000" cy="386175"/>
              </a:xfrm>
              <a:custGeom>
                <a:avLst/>
                <a:gdLst/>
                <a:ahLst/>
                <a:cxnLst/>
                <a:rect l="l" t="t" r="r" b="b"/>
                <a:pathLst>
                  <a:path w="56480" h="15447" extrusionOk="0">
                    <a:moveTo>
                      <a:pt x="1" y="0"/>
                    </a:moveTo>
                    <a:lnTo>
                      <a:pt x="1" y="206"/>
                    </a:lnTo>
                    <a:lnTo>
                      <a:pt x="1633" y="206"/>
                    </a:lnTo>
                    <a:lnTo>
                      <a:pt x="4880" y="3470"/>
                    </a:lnTo>
                    <a:lnTo>
                      <a:pt x="4880" y="9965"/>
                    </a:lnTo>
                    <a:lnTo>
                      <a:pt x="5815" y="11090"/>
                    </a:lnTo>
                    <a:lnTo>
                      <a:pt x="11107" y="11090"/>
                    </a:lnTo>
                    <a:lnTo>
                      <a:pt x="13467" y="8714"/>
                    </a:lnTo>
                    <a:lnTo>
                      <a:pt x="27805" y="8714"/>
                    </a:lnTo>
                    <a:lnTo>
                      <a:pt x="34633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34712" y="15257"/>
                    </a:lnTo>
                    <a:lnTo>
                      <a:pt x="27868" y="8524"/>
                    </a:lnTo>
                    <a:lnTo>
                      <a:pt x="13356" y="8524"/>
                    </a:lnTo>
                    <a:lnTo>
                      <a:pt x="11027" y="10900"/>
                    </a:lnTo>
                    <a:lnTo>
                      <a:pt x="5894" y="10900"/>
                    </a:lnTo>
                    <a:lnTo>
                      <a:pt x="5086" y="9886"/>
                    </a:lnTo>
                    <a:lnTo>
                      <a:pt x="5086" y="3391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990525" y="4905725"/>
                <a:ext cx="533525" cy="192525"/>
              </a:xfrm>
              <a:custGeom>
                <a:avLst/>
                <a:gdLst/>
                <a:ahLst/>
                <a:cxnLst/>
                <a:rect l="l" t="t" r="r" b="b"/>
                <a:pathLst>
                  <a:path w="21341" h="7701" extrusionOk="0">
                    <a:moveTo>
                      <a:pt x="1300" y="1"/>
                    </a:moveTo>
                    <a:lnTo>
                      <a:pt x="1" y="1395"/>
                    </a:lnTo>
                    <a:lnTo>
                      <a:pt x="5498" y="1395"/>
                    </a:lnTo>
                    <a:lnTo>
                      <a:pt x="6686" y="2282"/>
                    </a:lnTo>
                    <a:lnTo>
                      <a:pt x="6797" y="2124"/>
                    </a:lnTo>
                    <a:lnTo>
                      <a:pt x="5546" y="1189"/>
                    </a:lnTo>
                    <a:lnTo>
                      <a:pt x="460" y="1189"/>
                    </a:lnTo>
                    <a:lnTo>
                      <a:pt x="1379" y="207"/>
                    </a:lnTo>
                    <a:lnTo>
                      <a:pt x="7653" y="207"/>
                    </a:lnTo>
                    <a:lnTo>
                      <a:pt x="9696" y="2187"/>
                    </a:lnTo>
                    <a:lnTo>
                      <a:pt x="11091" y="2187"/>
                    </a:lnTo>
                    <a:lnTo>
                      <a:pt x="12009" y="1395"/>
                    </a:lnTo>
                    <a:lnTo>
                      <a:pt x="14608" y="1395"/>
                    </a:lnTo>
                    <a:lnTo>
                      <a:pt x="21198" y="7700"/>
                    </a:lnTo>
                    <a:lnTo>
                      <a:pt x="21341" y="7574"/>
                    </a:lnTo>
                    <a:lnTo>
                      <a:pt x="14671" y="1189"/>
                    </a:lnTo>
                    <a:lnTo>
                      <a:pt x="11930" y="1189"/>
                    </a:lnTo>
                    <a:lnTo>
                      <a:pt x="11011" y="1981"/>
                    </a:lnTo>
                    <a:lnTo>
                      <a:pt x="9776" y="1981"/>
                    </a:lnTo>
                    <a:lnTo>
                      <a:pt x="77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3253125" y="4895825"/>
                <a:ext cx="692725" cy="168375"/>
              </a:xfrm>
              <a:custGeom>
                <a:avLst/>
                <a:gdLst/>
                <a:ahLst/>
                <a:cxnLst/>
                <a:rect l="l" t="t" r="r" b="b"/>
                <a:pathLst>
                  <a:path w="27709" h="6735" extrusionOk="0">
                    <a:moveTo>
                      <a:pt x="0" y="1"/>
                    </a:moveTo>
                    <a:lnTo>
                      <a:pt x="0" y="207"/>
                    </a:lnTo>
                    <a:lnTo>
                      <a:pt x="4056" y="207"/>
                    </a:lnTo>
                    <a:lnTo>
                      <a:pt x="10647" y="6734"/>
                    </a:lnTo>
                    <a:lnTo>
                      <a:pt x="27709" y="6734"/>
                    </a:lnTo>
                    <a:lnTo>
                      <a:pt x="27709" y="6544"/>
                    </a:lnTo>
                    <a:lnTo>
                      <a:pt x="10726" y="6544"/>
                    </a:lnTo>
                    <a:lnTo>
                      <a:pt x="41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990125" y="4451850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36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54" y="1442"/>
                      <a:pt x="1854" y="919"/>
                    </a:cubicBezTo>
                    <a:cubicBezTo>
                      <a:pt x="1854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430900" y="4535825"/>
                <a:ext cx="463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70" extrusionOk="0">
                    <a:moveTo>
                      <a:pt x="919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42"/>
                      <a:pt x="412" y="1869"/>
                      <a:pt x="919" y="1869"/>
                    </a:cubicBezTo>
                    <a:cubicBezTo>
                      <a:pt x="1442" y="1869"/>
                      <a:pt x="1854" y="1442"/>
                      <a:pt x="1854" y="935"/>
                    </a:cubicBezTo>
                    <a:cubicBezTo>
                      <a:pt x="1854" y="428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3846425" y="4937025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1"/>
                    </a:moveTo>
                    <a:cubicBezTo>
                      <a:pt x="428" y="1"/>
                      <a:pt x="1" y="412"/>
                      <a:pt x="1" y="919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3227775" y="487762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3514925" y="5089500"/>
                <a:ext cx="463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891125" y="4689475"/>
                <a:ext cx="463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816650" y="4610275"/>
                <a:ext cx="467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4" extrusionOk="0">
                    <a:moveTo>
                      <a:pt x="936" y="0"/>
                    </a:moveTo>
                    <a:cubicBezTo>
                      <a:pt x="429" y="0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2556850" y="454335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190"/>
                    </a:moveTo>
                    <a:cubicBezTo>
                      <a:pt x="1489" y="190"/>
                      <a:pt x="1870" y="570"/>
                      <a:pt x="1870" y="1030"/>
                    </a:cubicBezTo>
                    <a:cubicBezTo>
                      <a:pt x="1870" y="1489"/>
                      <a:pt x="1489" y="1869"/>
                      <a:pt x="1030" y="1869"/>
                    </a:cubicBezTo>
                    <a:cubicBezTo>
                      <a:pt x="586" y="1869"/>
                      <a:pt x="222" y="1489"/>
                      <a:pt x="206" y="1030"/>
                    </a:cubicBezTo>
                    <a:cubicBezTo>
                      <a:pt x="206" y="570"/>
                      <a:pt x="586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75" y="0"/>
                      <a:pt x="32" y="459"/>
                      <a:pt x="0" y="1030"/>
                    </a:cubicBezTo>
                    <a:cubicBezTo>
                      <a:pt x="0" y="1600"/>
                      <a:pt x="475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59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2611500" y="462770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191"/>
                    </a:moveTo>
                    <a:cubicBezTo>
                      <a:pt x="1474" y="191"/>
                      <a:pt x="1854" y="571"/>
                      <a:pt x="1854" y="1030"/>
                    </a:cubicBezTo>
                    <a:cubicBezTo>
                      <a:pt x="1854" y="1474"/>
                      <a:pt x="1490" y="1854"/>
                      <a:pt x="1030" y="1854"/>
                    </a:cubicBezTo>
                    <a:cubicBezTo>
                      <a:pt x="571" y="1854"/>
                      <a:pt x="222" y="1474"/>
                      <a:pt x="191" y="1030"/>
                    </a:cubicBezTo>
                    <a:cubicBezTo>
                      <a:pt x="191" y="571"/>
                      <a:pt x="571" y="191"/>
                      <a:pt x="1030" y="191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44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2685550" y="458810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1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74"/>
                      <a:pt x="1490" y="1854"/>
                      <a:pt x="1031" y="1854"/>
                    </a:cubicBezTo>
                    <a:cubicBezTo>
                      <a:pt x="587" y="1854"/>
                      <a:pt x="223" y="1474"/>
                      <a:pt x="207" y="1030"/>
                    </a:cubicBezTo>
                    <a:cubicBezTo>
                      <a:pt x="207" y="571"/>
                      <a:pt x="587" y="190"/>
                      <a:pt x="1031" y="190"/>
                    </a:cubicBezTo>
                    <a:close/>
                    <a:moveTo>
                      <a:pt x="1031" y="0"/>
                    </a:moveTo>
                    <a:cubicBezTo>
                      <a:pt x="476" y="0"/>
                      <a:pt x="33" y="444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1" y="1584"/>
                      <a:pt x="2061" y="1030"/>
                    </a:cubicBezTo>
                    <a:cubicBezTo>
                      <a:pt x="2061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3150925" y="4949300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1" y="191"/>
                    </a:moveTo>
                    <a:cubicBezTo>
                      <a:pt x="1490" y="191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23" y="1490"/>
                      <a:pt x="207" y="1030"/>
                    </a:cubicBezTo>
                    <a:cubicBezTo>
                      <a:pt x="207" y="571"/>
                      <a:pt x="587" y="191"/>
                      <a:pt x="1031" y="191"/>
                    </a:cubicBezTo>
                    <a:close/>
                    <a:moveTo>
                      <a:pt x="1031" y="1"/>
                    </a:moveTo>
                    <a:cubicBezTo>
                      <a:pt x="476" y="1"/>
                      <a:pt x="33" y="460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1" y="1585"/>
                      <a:pt x="2061" y="1030"/>
                    </a:cubicBezTo>
                    <a:cubicBezTo>
                      <a:pt x="2061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4069800" y="500635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7" y="1489"/>
                      <a:pt x="207" y="1030"/>
                    </a:cubicBezTo>
                    <a:cubicBezTo>
                      <a:pt x="207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60" y="2060"/>
                      <a:pt x="1030" y="2060"/>
                    </a:cubicBezTo>
                    <a:cubicBezTo>
                      <a:pt x="1617" y="2060"/>
                      <a:pt x="2060" y="1584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3942675" y="504080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1014"/>
                    </a:cubicBezTo>
                    <a:cubicBezTo>
                      <a:pt x="1870" y="1474"/>
                      <a:pt x="1489" y="1854"/>
                      <a:pt x="1030" y="1854"/>
                    </a:cubicBezTo>
                    <a:cubicBezTo>
                      <a:pt x="571" y="1854"/>
                      <a:pt x="222" y="1474"/>
                      <a:pt x="206" y="1014"/>
                    </a:cubicBezTo>
                    <a:cubicBezTo>
                      <a:pt x="206" y="555"/>
                      <a:pt x="571" y="175"/>
                      <a:pt x="1030" y="175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60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3877325" y="484355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999"/>
                    </a:cubicBezTo>
                    <a:cubicBezTo>
                      <a:pt x="1870" y="1458"/>
                      <a:pt x="1489" y="1838"/>
                      <a:pt x="1030" y="1838"/>
                    </a:cubicBezTo>
                    <a:cubicBezTo>
                      <a:pt x="571" y="1838"/>
                      <a:pt x="222" y="1474"/>
                      <a:pt x="206" y="999"/>
                    </a:cubicBezTo>
                    <a:cubicBezTo>
                      <a:pt x="206" y="539"/>
                      <a:pt x="571" y="175"/>
                      <a:pt x="1030" y="175"/>
                    </a:cubicBezTo>
                    <a:close/>
                    <a:moveTo>
                      <a:pt x="1030" y="1"/>
                    </a:moveTo>
                    <a:cubicBezTo>
                      <a:pt x="476" y="1"/>
                      <a:pt x="16" y="444"/>
                      <a:pt x="0" y="1030"/>
                    </a:cubicBezTo>
                    <a:cubicBezTo>
                      <a:pt x="0" y="1601"/>
                      <a:pt x="460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2432875" y="4392825"/>
                <a:ext cx="869775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34791" h="17824" extrusionOk="0">
                    <a:moveTo>
                      <a:pt x="5355" y="1"/>
                    </a:moveTo>
                    <a:lnTo>
                      <a:pt x="2868" y="2583"/>
                    </a:lnTo>
                    <a:lnTo>
                      <a:pt x="0" y="2583"/>
                    </a:lnTo>
                    <a:lnTo>
                      <a:pt x="0" y="2773"/>
                    </a:lnTo>
                    <a:lnTo>
                      <a:pt x="2947" y="2773"/>
                    </a:lnTo>
                    <a:lnTo>
                      <a:pt x="5466" y="207"/>
                    </a:lnTo>
                    <a:lnTo>
                      <a:pt x="13419" y="207"/>
                    </a:lnTo>
                    <a:lnTo>
                      <a:pt x="20786" y="7526"/>
                    </a:lnTo>
                    <a:lnTo>
                      <a:pt x="26695" y="7526"/>
                    </a:lnTo>
                    <a:lnTo>
                      <a:pt x="27852" y="8714"/>
                    </a:lnTo>
                    <a:lnTo>
                      <a:pt x="31052" y="8714"/>
                    </a:lnTo>
                    <a:lnTo>
                      <a:pt x="32208" y="9966"/>
                    </a:lnTo>
                    <a:lnTo>
                      <a:pt x="32208" y="13911"/>
                    </a:lnTo>
                    <a:lnTo>
                      <a:pt x="34585" y="16366"/>
                    </a:lnTo>
                    <a:lnTo>
                      <a:pt x="34585" y="17824"/>
                    </a:lnTo>
                    <a:lnTo>
                      <a:pt x="34791" y="17824"/>
                    </a:lnTo>
                    <a:lnTo>
                      <a:pt x="34791" y="16287"/>
                    </a:lnTo>
                    <a:lnTo>
                      <a:pt x="32414" y="13831"/>
                    </a:lnTo>
                    <a:lnTo>
                      <a:pt x="32414" y="9887"/>
                    </a:lnTo>
                    <a:lnTo>
                      <a:pt x="31131" y="8524"/>
                    </a:lnTo>
                    <a:lnTo>
                      <a:pt x="27931" y="8524"/>
                    </a:lnTo>
                    <a:lnTo>
                      <a:pt x="26774" y="7336"/>
                    </a:lnTo>
                    <a:lnTo>
                      <a:pt x="20881" y="7336"/>
                    </a:lnTo>
                    <a:lnTo>
                      <a:pt x="13546" y="48"/>
                    </a:lnTo>
                    <a:lnTo>
                      <a:pt x="13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3477700" y="4694250"/>
                <a:ext cx="359650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14386" h="5577" extrusionOk="0">
                    <a:moveTo>
                      <a:pt x="143" y="0"/>
                    </a:moveTo>
                    <a:lnTo>
                      <a:pt x="0" y="143"/>
                    </a:lnTo>
                    <a:lnTo>
                      <a:pt x="1315" y="1458"/>
                    </a:lnTo>
                    <a:lnTo>
                      <a:pt x="1315" y="3232"/>
                    </a:lnTo>
                    <a:lnTo>
                      <a:pt x="3010" y="4785"/>
                    </a:lnTo>
                    <a:lnTo>
                      <a:pt x="7034" y="4785"/>
                    </a:lnTo>
                    <a:lnTo>
                      <a:pt x="8001" y="5577"/>
                    </a:lnTo>
                    <a:lnTo>
                      <a:pt x="10488" y="5577"/>
                    </a:lnTo>
                    <a:lnTo>
                      <a:pt x="13023" y="3200"/>
                    </a:lnTo>
                    <a:lnTo>
                      <a:pt x="14385" y="3200"/>
                    </a:lnTo>
                    <a:lnTo>
                      <a:pt x="14385" y="2994"/>
                    </a:lnTo>
                    <a:lnTo>
                      <a:pt x="12943" y="2994"/>
                    </a:lnTo>
                    <a:lnTo>
                      <a:pt x="10409" y="5371"/>
                    </a:lnTo>
                    <a:lnTo>
                      <a:pt x="8064" y="5371"/>
                    </a:lnTo>
                    <a:lnTo>
                      <a:pt x="7113" y="4579"/>
                    </a:lnTo>
                    <a:lnTo>
                      <a:pt x="3089" y="4579"/>
                    </a:lnTo>
                    <a:lnTo>
                      <a:pt x="1505" y="3153"/>
                    </a:lnTo>
                    <a:lnTo>
                      <a:pt x="1505" y="137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2488325" y="4333425"/>
                <a:ext cx="1218700" cy="460650"/>
              </a:xfrm>
              <a:custGeom>
                <a:avLst/>
                <a:gdLst/>
                <a:ahLst/>
                <a:cxnLst/>
                <a:rect l="l" t="t" r="r" b="b"/>
                <a:pathLst>
                  <a:path w="48748" h="18426" extrusionOk="0">
                    <a:moveTo>
                      <a:pt x="3042" y="0"/>
                    </a:moveTo>
                    <a:lnTo>
                      <a:pt x="32" y="2900"/>
                    </a:lnTo>
                    <a:lnTo>
                      <a:pt x="0" y="4357"/>
                    </a:lnTo>
                    <a:lnTo>
                      <a:pt x="3121" y="1189"/>
                    </a:lnTo>
                    <a:lnTo>
                      <a:pt x="11011" y="1189"/>
                    </a:lnTo>
                    <a:lnTo>
                      <a:pt x="17697" y="7922"/>
                    </a:lnTo>
                    <a:lnTo>
                      <a:pt x="35551" y="7922"/>
                    </a:lnTo>
                    <a:lnTo>
                      <a:pt x="36533" y="8952"/>
                    </a:lnTo>
                    <a:lnTo>
                      <a:pt x="36533" y="10900"/>
                    </a:lnTo>
                    <a:lnTo>
                      <a:pt x="36723" y="10900"/>
                    </a:lnTo>
                    <a:lnTo>
                      <a:pt x="36723" y="8872"/>
                    </a:lnTo>
                    <a:lnTo>
                      <a:pt x="35646" y="7732"/>
                    </a:lnTo>
                    <a:lnTo>
                      <a:pt x="17776" y="7732"/>
                    </a:lnTo>
                    <a:lnTo>
                      <a:pt x="11090" y="999"/>
                    </a:lnTo>
                    <a:lnTo>
                      <a:pt x="3042" y="999"/>
                    </a:lnTo>
                    <a:lnTo>
                      <a:pt x="206" y="3866"/>
                    </a:lnTo>
                    <a:lnTo>
                      <a:pt x="206" y="3866"/>
                    </a:lnTo>
                    <a:lnTo>
                      <a:pt x="238" y="2995"/>
                    </a:lnTo>
                    <a:lnTo>
                      <a:pt x="3121" y="206"/>
                    </a:lnTo>
                    <a:lnTo>
                      <a:pt x="11011" y="206"/>
                    </a:lnTo>
                    <a:lnTo>
                      <a:pt x="17697" y="7130"/>
                    </a:lnTo>
                    <a:lnTo>
                      <a:pt x="35900" y="7130"/>
                    </a:lnTo>
                    <a:lnTo>
                      <a:pt x="38910" y="10187"/>
                    </a:lnTo>
                    <a:lnTo>
                      <a:pt x="38910" y="12437"/>
                    </a:lnTo>
                    <a:lnTo>
                      <a:pt x="41682" y="15257"/>
                    </a:lnTo>
                    <a:lnTo>
                      <a:pt x="41682" y="17190"/>
                    </a:lnTo>
                    <a:lnTo>
                      <a:pt x="43060" y="18425"/>
                    </a:lnTo>
                    <a:lnTo>
                      <a:pt x="46609" y="18425"/>
                    </a:lnTo>
                    <a:lnTo>
                      <a:pt x="47892" y="17237"/>
                    </a:lnTo>
                    <a:lnTo>
                      <a:pt x="48748" y="17237"/>
                    </a:lnTo>
                    <a:lnTo>
                      <a:pt x="48748" y="17031"/>
                    </a:lnTo>
                    <a:lnTo>
                      <a:pt x="47813" y="17031"/>
                    </a:lnTo>
                    <a:lnTo>
                      <a:pt x="46530" y="18219"/>
                    </a:lnTo>
                    <a:lnTo>
                      <a:pt x="43140" y="18219"/>
                    </a:lnTo>
                    <a:lnTo>
                      <a:pt x="41872" y="17110"/>
                    </a:lnTo>
                    <a:lnTo>
                      <a:pt x="41872" y="15178"/>
                    </a:lnTo>
                    <a:lnTo>
                      <a:pt x="39100" y="12358"/>
                    </a:lnTo>
                    <a:lnTo>
                      <a:pt x="39100" y="10108"/>
                    </a:lnTo>
                    <a:lnTo>
                      <a:pt x="35979" y="6939"/>
                    </a:lnTo>
                    <a:lnTo>
                      <a:pt x="17776" y="6939"/>
                    </a:lnTo>
                    <a:lnTo>
                      <a:pt x="110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2445950" y="4313625"/>
                <a:ext cx="1144650" cy="383400"/>
              </a:xfrm>
              <a:custGeom>
                <a:avLst/>
                <a:gdLst/>
                <a:ahLst/>
                <a:cxnLst/>
                <a:rect l="l" t="t" r="r" b="b"/>
                <a:pathLst>
                  <a:path w="45786" h="15336" extrusionOk="0">
                    <a:moveTo>
                      <a:pt x="1806" y="0"/>
                    </a:moveTo>
                    <a:lnTo>
                      <a:pt x="0" y="1806"/>
                    </a:lnTo>
                    <a:lnTo>
                      <a:pt x="143" y="1949"/>
                    </a:lnTo>
                    <a:lnTo>
                      <a:pt x="1885" y="206"/>
                    </a:lnTo>
                    <a:lnTo>
                      <a:pt x="12975" y="206"/>
                    </a:lnTo>
                    <a:lnTo>
                      <a:pt x="19803" y="7129"/>
                    </a:lnTo>
                    <a:lnTo>
                      <a:pt x="35440" y="7129"/>
                    </a:lnTo>
                    <a:lnTo>
                      <a:pt x="37785" y="4753"/>
                    </a:lnTo>
                    <a:lnTo>
                      <a:pt x="41508" y="4753"/>
                    </a:lnTo>
                    <a:lnTo>
                      <a:pt x="42379" y="5609"/>
                    </a:lnTo>
                    <a:lnTo>
                      <a:pt x="42379" y="12120"/>
                    </a:lnTo>
                    <a:lnTo>
                      <a:pt x="45658" y="15336"/>
                    </a:lnTo>
                    <a:lnTo>
                      <a:pt x="45785" y="15193"/>
                    </a:lnTo>
                    <a:lnTo>
                      <a:pt x="42585" y="12025"/>
                    </a:lnTo>
                    <a:lnTo>
                      <a:pt x="42585" y="5529"/>
                    </a:lnTo>
                    <a:lnTo>
                      <a:pt x="41587" y="4563"/>
                    </a:lnTo>
                    <a:lnTo>
                      <a:pt x="37706" y="4563"/>
                    </a:lnTo>
                    <a:lnTo>
                      <a:pt x="35361" y="6939"/>
                    </a:lnTo>
                    <a:lnTo>
                      <a:pt x="19883" y="6939"/>
                    </a:lnTo>
                    <a:lnTo>
                      <a:pt x="13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2240775" y="4293825"/>
                <a:ext cx="1412000" cy="386175"/>
              </a:xfrm>
              <a:custGeom>
                <a:avLst/>
                <a:gdLst/>
                <a:ahLst/>
                <a:cxnLst/>
                <a:rect l="l" t="t" r="r" b="b"/>
                <a:pathLst>
                  <a:path w="56480" h="15447" extrusionOk="0">
                    <a:moveTo>
                      <a:pt x="1" y="0"/>
                    </a:moveTo>
                    <a:lnTo>
                      <a:pt x="1" y="206"/>
                    </a:lnTo>
                    <a:lnTo>
                      <a:pt x="21753" y="206"/>
                    </a:lnTo>
                    <a:lnTo>
                      <a:pt x="28565" y="6939"/>
                    </a:lnTo>
                    <a:lnTo>
                      <a:pt x="43077" y="6939"/>
                    </a:lnTo>
                    <a:lnTo>
                      <a:pt x="45437" y="4563"/>
                    </a:lnTo>
                    <a:lnTo>
                      <a:pt x="50554" y="4563"/>
                    </a:lnTo>
                    <a:lnTo>
                      <a:pt x="51378" y="5545"/>
                    </a:lnTo>
                    <a:lnTo>
                      <a:pt x="51378" y="12056"/>
                    </a:lnTo>
                    <a:lnTo>
                      <a:pt x="54737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54816" y="15257"/>
                    </a:lnTo>
                    <a:lnTo>
                      <a:pt x="51584" y="11977"/>
                    </a:lnTo>
                    <a:lnTo>
                      <a:pt x="51584" y="5482"/>
                    </a:lnTo>
                    <a:lnTo>
                      <a:pt x="50649" y="4357"/>
                    </a:lnTo>
                    <a:lnTo>
                      <a:pt x="45358" y="4357"/>
                    </a:lnTo>
                    <a:lnTo>
                      <a:pt x="43013" y="6733"/>
                    </a:lnTo>
                    <a:lnTo>
                      <a:pt x="28676" y="6733"/>
                    </a:lnTo>
                    <a:lnTo>
                      <a:pt x="21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2789325" y="4230050"/>
                <a:ext cx="532725" cy="192525"/>
              </a:xfrm>
              <a:custGeom>
                <a:avLst/>
                <a:gdLst/>
                <a:ahLst/>
                <a:cxnLst/>
                <a:rect l="l" t="t" r="r" b="b"/>
                <a:pathLst>
                  <a:path w="21309" h="7701" extrusionOk="0">
                    <a:moveTo>
                      <a:pt x="127" y="1"/>
                    </a:moveTo>
                    <a:lnTo>
                      <a:pt x="1" y="143"/>
                    </a:lnTo>
                    <a:lnTo>
                      <a:pt x="6655" y="6512"/>
                    </a:lnTo>
                    <a:lnTo>
                      <a:pt x="9395" y="6512"/>
                    </a:lnTo>
                    <a:lnTo>
                      <a:pt x="10314" y="5720"/>
                    </a:lnTo>
                    <a:lnTo>
                      <a:pt x="11566" y="5720"/>
                    </a:lnTo>
                    <a:lnTo>
                      <a:pt x="13578" y="7700"/>
                    </a:lnTo>
                    <a:lnTo>
                      <a:pt x="20042" y="7700"/>
                    </a:lnTo>
                    <a:lnTo>
                      <a:pt x="21309" y="6322"/>
                    </a:lnTo>
                    <a:lnTo>
                      <a:pt x="15812" y="6322"/>
                    </a:lnTo>
                    <a:lnTo>
                      <a:pt x="14655" y="5419"/>
                    </a:lnTo>
                    <a:lnTo>
                      <a:pt x="14528" y="5577"/>
                    </a:lnTo>
                    <a:lnTo>
                      <a:pt x="15764" y="6512"/>
                    </a:lnTo>
                    <a:lnTo>
                      <a:pt x="20850" y="6512"/>
                    </a:lnTo>
                    <a:lnTo>
                      <a:pt x="19931" y="7510"/>
                    </a:lnTo>
                    <a:lnTo>
                      <a:pt x="13657" y="7510"/>
                    </a:lnTo>
                    <a:lnTo>
                      <a:pt x="11645" y="5530"/>
                    </a:lnTo>
                    <a:lnTo>
                      <a:pt x="10235" y="5530"/>
                    </a:lnTo>
                    <a:lnTo>
                      <a:pt x="9316" y="6322"/>
                    </a:lnTo>
                    <a:lnTo>
                      <a:pt x="6734" y="6322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2367525" y="4264100"/>
                <a:ext cx="692350" cy="168375"/>
              </a:xfrm>
              <a:custGeom>
                <a:avLst/>
                <a:gdLst/>
                <a:ahLst/>
                <a:cxnLst/>
                <a:rect l="l" t="t" r="r" b="b"/>
                <a:pathLst>
                  <a:path w="27694" h="6735" extrusionOk="0">
                    <a:moveTo>
                      <a:pt x="0" y="1"/>
                    </a:moveTo>
                    <a:lnTo>
                      <a:pt x="0" y="207"/>
                    </a:lnTo>
                    <a:lnTo>
                      <a:pt x="16968" y="207"/>
                    </a:lnTo>
                    <a:lnTo>
                      <a:pt x="23558" y="6734"/>
                    </a:lnTo>
                    <a:lnTo>
                      <a:pt x="27693" y="6734"/>
                    </a:lnTo>
                    <a:lnTo>
                      <a:pt x="27693" y="6544"/>
                    </a:lnTo>
                    <a:lnTo>
                      <a:pt x="23638" y="6544"/>
                    </a:lnTo>
                    <a:lnTo>
                      <a:pt x="17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3275700" y="4830100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3835325" y="4745725"/>
                <a:ext cx="463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70" extrusionOk="0">
                    <a:moveTo>
                      <a:pt x="936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6" y="1870"/>
                    </a:cubicBezTo>
                    <a:cubicBezTo>
                      <a:pt x="1443" y="1870"/>
                      <a:pt x="1855" y="1442"/>
                      <a:pt x="1855" y="935"/>
                    </a:cubicBezTo>
                    <a:cubicBezTo>
                      <a:pt x="1855" y="428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2419400" y="4344900"/>
                <a:ext cx="463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5" extrusionOk="0">
                    <a:moveTo>
                      <a:pt x="920" y="1"/>
                    </a:moveTo>
                    <a:cubicBezTo>
                      <a:pt x="413" y="1"/>
                      <a:pt x="1" y="413"/>
                      <a:pt x="1" y="936"/>
                    </a:cubicBezTo>
                    <a:cubicBezTo>
                      <a:pt x="1" y="1443"/>
                      <a:pt x="413" y="1854"/>
                      <a:pt x="920" y="1854"/>
                    </a:cubicBezTo>
                    <a:cubicBezTo>
                      <a:pt x="1442" y="1854"/>
                      <a:pt x="1854" y="1443"/>
                      <a:pt x="1854" y="936"/>
                    </a:cubicBezTo>
                    <a:cubicBezTo>
                      <a:pt x="1854" y="413"/>
                      <a:pt x="1442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3038050" y="4404325"/>
                <a:ext cx="467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4" extrusionOk="0">
                    <a:moveTo>
                      <a:pt x="936" y="0"/>
                    </a:moveTo>
                    <a:cubicBezTo>
                      <a:pt x="429" y="0"/>
                      <a:pt x="1" y="412"/>
                      <a:pt x="1" y="935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2750925" y="4192425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3374725" y="4592450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3449175" y="467167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3704250" y="473345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206"/>
                    </a:moveTo>
                    <a:cubicBezTo>
                      <a:pt x="1473" y="206"/>
                      <a:pt x="1854" y="571"/>
                      <a:pt x="1854" y="1030"/>
                    </a:cubicBezTo>
                    <a:cubicBezTo>
                      <a:pt x="1854" y="1490"/>
                      <a:pt x="1473" y="1870"/>
                      <a:pt x="1030" y="1870"/>
                    </a:cubicBezTo>
                    <a:cubicBezTo>
                      <a:pt x="570" y="1870"/>
                      <a:pt x="190" y="1490"/>
                      <a:pt x="190" y="1030"/>
                    </a:cubicBezTo>
                    <a:cubicBezTo>
                      <a:pt x="190" y="571"/>
                      <a:pt x="570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3649575" y="4649075"/>
                <a:ext cx="5152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77" extrusionOk="0">
                    <a:moveTo>
                      <a:pt x="1031" y="207"/>
                    </a:moveTo>
                    <a:cubicBezTo>
                      <a:pt x="1490" y="207"/>
                      <a:pt x="1870" y="587"/>
                      <a:pt x="1870" y="1047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71" y="1870"/>
                      <a:pt x="207" y="1490"/>
                      <a:pt x="207" y="1047"/>
                    </a:cubicBezTo>
                    <a:cubicBezTo>
                      <a:pt x="207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47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01"/>
                      <a:pt x="2060" y="1047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3575525" y="4688700"/>
                <a:ext cx="51500" cy="519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76" extrusionOk="0">
                    <a:moveTo>
                      <a:pt x="1030" y="206"/>
                    </a:moveTo>
                    <a:cubicBezTo>
                      <a:pt x="1474" y="206"/>
                      <a:pt x="1854" y="586"/>
                      <a:pt x="1854" y="1046"/>
                    </a:cubicBezTo>
                    <a:cubicBezTo>
                      <a:pt x="1854" y="1489"/>
                      <a:pt x="1474" y="1870"/>
                      <a:pt x="1030" y="1870"/>
                    </a:cubicBezTo>
                    <a:cubicBezTo>
                      <a:pt x="571" y="1870"/>
                      <a:pt x="190" y="1489"/>
                      <a:pt x="190" y="1046"/>
                    </a:cubicBezTo>
                    <a:cubicBezTo>
                      <a:pt x="190" y="586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91"/>
                      <a:pt x="0" y="1046"/>
                    </a:cubicBezTo>
                    <a:cubicBezTo>
                      <a:pt x="0" y="1616"/>
                      <a:pt x="475" y="2076"/>
                      <a:pt x="1030" y="2076"/>
                    </a:cubicBezTo>
                    <a:cubicBezTo>
                      <a:pt x="1600" y="2076"/>
                      <a:pt x="2060" y="1600"/>
                      <a:pt x="2060" y="1046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3110150" y="4327475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207"/>
                    </a:moveTo>
                    <a:cubicBezTo>
                      <a:pt x="1474" y="207"/>
                      <a:pt x="1854" y="571"/>
                      <a:pt x="1854" y="1031"/>
                    </a:cubicBezTo>
                    <a:cubicBezTo>
                      <a:pt x="1854" y="1490"/>
                      <a:pt x="1474" y="1870"/>
                      <a:pt x="1030" y="1870"/>
                    </a:cubicBezTo>
                    <a:cubicBezTo>
                      <a:pt x="571" y="1870"/>
                      <a:pt x="190" y="1490"/>
                      <a:pt x="190" y="1031"/>
                    </a:cubicBezTo>
                    <a:cubicBezTo>
                      <a:pt x="190" y="571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2191675" y="427045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206"/>
                    </a:moveTo>
                    <a:cubicBezTo>
                      <a:pt x="1490" y="206"/>
                      <a:pt x="1854" y="587"/>
                      <a:pt x="1854" y="1030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0" y="1490"/>
                      <a:pt x="190" y="1030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585" y="2060"/>
                      <a:pt x="2060" y="1616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2318400" y="423600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1" y="222"/>
                    </a:moveTo>
                    <a:cubicBezTo>
                      <a:pt x="1490" y="222"/>
                      <a:pt x="1855" y="586"/>
                      <a:pt x="1855" y="1046"/>
                    </a:cubicBezTo>
                    <a:cubicBezTo>
                      <a:pt x="1855" y="1505"/>
                      <a:pt x="1490" y="1885"/>
                      <a:pt x="1031" y="1885"/>
                    </a:cubicBezTo>
                    <a:cubicBezTo>
                      <a:pt x="571" y="1885"/>
                      <a:pt x="191" y="1505"/>
                      <a:pt x="191" y="1046"/>
                    </a:cubicBezTo>
                    <a:cubicBezTo>
                      <a:pt x="191" y="586"/>
                      <a:pt x="571" y="222"/>
                      <a:pt x="1031" y="222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2383750" y="4433225"/>
                <a:ext cx="5152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77" extrusionOk="0">
                    <a:moveTo>
                      <a:pt x="1031" y="223"/>
                    </a:moveTo>
                    <a:cubicBezTo>
                      <a:pt x="1490" y="223"/>
                      <a:pt x="1855" y="587"/>
                      <a:pt x="1855" y="1062"/>
                    </a:cubicBezTo>
                    <a:cubicBezTo>
                      <a:pt x="1855" y="1522"/>
                      <a:pt x="1490" y="1886"/>
                      <a:pt x="1031" y="1886"/>
                    </a:cubicBezTo>
                    <a:cubicBezTo>
                      <a:pt x="571" y="1886"/>
                      <a:pt x="191" y="1522"/>
                      <a:pt x="191" y="1062"/>
                    </a:cubicBezTo>
                    <a:cubicBezTo>
                      <a:pt x="191" y="603"/>
                      <a:pt x="571" y="223"/>
                      <a:pt x="1031" y="223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17"/>
                      <a:pt x="2060" y="1031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65" name="Google Shape;165;p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34525" y="2933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5"/>
          <p:cNvGrpSpPr/>
          <p:nvPr/>
        </p:nvGrpSpPr>
        <p:grpSpPr>
          <a:xfrm>
            <a:off x="7678750" y="3705625"/>
            <a:ext cx="2067292" cy="3199279"/>
            <a:chOff x="7678750" y="3705625"/>
            <a:chExt cx="2067292" cy="3199279"/>
          </a:xfrm>
        </p:grpSpPr>
        <p:grpSp>
          <p:nvGrpSpPr>
            <p:cNvPr id="167" name="Google Shape;167;p5"/>
            <p:cNvGrpSpPr/>
            <p:nvPr/>
          </p:nvGrpSpPr>
          <p:grpSpPr>
            <a:xfrm rot="5400000" flipH="1">
              <a:off x="7465663" y="4624525"/>
              <a:ext cx="3063126" cy="1497633"/>
              <a:chOff x="2191675" y="4192425"/>
              <a:chExt cx="1929650" cy="943450"/>
            </a:xfrm>
          </p:grpSpPr>
          <p:sp>
            <p:nvSpPr>
              <p:cNvPr id="168" name="Google Shape;168;p5"/>
              <p:cNvSpPr/>
              <p:nvPr/>
            </p:nvSpPr>
            <p:spPr>
              <a:xfrm>
                <a:off x="3010325" y="4489875"/>
                <a:ext cx="870175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34807" h="17824" extrusionOk="0">
                    <a:moveTo>
                      <a:pt x="1" y="0"/>
                    </a:moveTo>
                    <a:lnTo>
                      <a:pt x="1" y="1553"/>
                    </a:lnTo>
                    <a:lnTo>
                      <a:pt x="2377" y="4008"/>
                    </a:lnTo>
                    <a:lnTo>
                      <a:pt x="2377" y="7937"/>
                    </a:lnTo>
                    <a:lnTo>
                      <a:pt x="3645" y="9316"/>
                    </a:lnTo>
                    <a:lnTo>
                      <a:pt x="6845" y="9316"/>
                    </a:lnTo>
                    <a:lnTo>
                      <a:pt x="8033" y="10504"/>
                    </a:lnTo>
                    <a:lnTo>
                      <a:pt x="13911" y="10504"/>
                    </a:lnTo>
                    <a:lnTo>
                      <a:pt x="21262" y="17791"/>
                    </a:lnTo>
                    <a:lnTo>
                      <a:pt x="21293" y="17823"/>
                    </a:lnTo>
                    <a:lnTo>
                      <a:pt x="29421" y="17823"/>
                    </a:lnTo>
                    <a:lnTo>
                      <a:pt x="31908" y="15257"/>
                    </a:lnTo>
                    <a:lnTo>
                      <a:pt x="34807" y="15257"/>
                    </a:lnTo>
                    <a:lnTo>
                      <a:pt x="34807" y="15051"/>
                    </a:lnTo>
                    <a:lnTo>
                      <a:pt x="31829" y="15051"/>
                    </a:lnTo>
                    <a:lnTo>
                      <a:pt x="29341" y="17633"/>
                    </a:lnTo>
                    <a:lnTo>
                      <a:pt x="21372" y="17633"/>
                    </a:lnTo>
                    <a:lnTo>
                      <a:pt x="13990" y="10298"/>
                    </a:lnTo>
                    <a:lnTo>
                      <a:pt x="8112" y="10298"/>
                    </a:lnTo>
                    <a:lnTo>
                      <a:pt x="6940" y="9110"/>
                    </a:lnTo>
                    <a:lnTo>
                      <a:pt x="3756" y="9110"/>
                    </a:lnTo>
                    <a:lnTo>
                      <a:pt x="2583" y="7858"/>
                    </a:lnTo>
                    <a:lnTo>
                      <a:pt x="2583" y="3929"/>
                    </a:lnTo>
                    <a:lnTo>
                      <a:pt x="207" y="147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2475650" y="4495025"/>
                <a:ext cx="35965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14386" h="5561" extrusionOk="0">
                    <a:moveTo>
                      <a:pt x="3914" y="0"/>
                    </a:moveTo>
                    <a:lnTo>
                      <a:pt x="1379" y="2377"/>
                    </a:lnTo>
                    <a:lnTo>
                      <a:pt x="0" y="2377"/>
                    </a:lnTo>
                    <a:lnTo>
                      <a:pt x="0" y="2567"/>
                    </a:lnTo>
                    <a:lnTo>
                      <a:pt x="1458" y="2567"/>
                    </a:lnTo>
                    <a:lnTo>
                      <a:pt x="3993" y="190"/>
                    </a:lnTo>
                    <a:lnTo>
                      <a:pt x="6306" y="190"/>
                    </a:lnTo>
                    <a:lnTo>
                      <a:pt x="7272" y="982"/>
                    </a:lnTo>
                    <a:lnTo>
                      <a:pt x="11296" y="982"/>
                    </a:lnTo>
                    <a:lnTo>
                      <a:pt x="12880" y="2408"/>
                    </a:lnTo>
                    <a:lnTo>
                      <a:pt x="12880" y="4199"/>
                    </a:lnTo>
                    <a:lnTo>
                      <a:pt x="14243" y="5561"/>
                    </a:lnTo>
                    <a:lnTo>
                      <a:pt x="14385" y="5418"/>
                    </a:lnTo>
                    <a:lnTo>
                      <a:pt x="13071" y="4119"/>
                    </a:lnTo>
                    <a:lnTo>
                      <a:pt x="13071" y="2329"/>
                    </a:lnTo>
                    <a:lnTo>
                      <a:pt x="11375" y="792"/>
                    </a:lnTo>
                    <a:lnTo>
                      <a:pt x="7336" y="792"/>
                    </a:lnTo>
                    <a:lnTo>
                      <a:pt x="6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2605950" y="4534625"/>
                <a:ext cx="1219125" cy="460250"/>
              </a:xfrm>
              <a:custGeom>
                <a:avLst/>
                <a:gdLst/>
                <a:ahLst/>
                <a:cxnLst/>
                <a:rect l="l" t="t" r="r" b="b"/>
                <a:pathLst>
                  <a:path w="48765" h="18410" extrusionOk="0">
                    <a:moveTo>
                      <a:pt x="2139" y="0"/>
                    </a:moveTo>
                    <a:lnTo>
                      <a:pt x="856" y="1189"/>
                    </a:lnTo>
                    <a:lnTo>
                      <a:pt x="1" y="1189"/>
                    </a:lnTo>
                    <a:lnTo>
                      <a:pt x="1" y="1379"/>
                    </a:lnTo>
                    <a:lnTo>
                      <a:pt x="935" y="1379"/>
                    </a:lnTo>
                    <a:lnTo>
                      <a:pt x="2203" y="191"/>
                    </a:lnTo>
                    <a:lnTo>
                      <a:pt x="5609" y="191"/>
                    </a:lnTo>
                    <a:lnTo>
                      <a:pt x="6876" y="1300"/>
                    </a:lnTo>
                    <a:lnTo>
                      <a:pt x="6876" y="3248"/>
                    </a:lnTo>
                    <a:lnTo>
                      <a:pt x="9649" y="6052"/>
                    </a:lnTo>
                    <a:lnTo>
                      <a:pt x="9649" y="8318"/>
                    </a:lnTo>
                    <a:lnTo>
                      <a:pt x="12754" y="11486"/>
                    </a:lnTo>
                    <a:lnTo>
                      <a:pt x="30957" y="11486"/>
                    </a:lnTo>
                    <a:lnTo>
                      <a:pt x="37643" y="18410"/>
                    </a:lnTo>
                    <a:lnTo>
                      <a:pt x="45706" y="18410"/>
                    </a:lnTo>
                    <a:lnTo>
                      <a:pt x="48701" y="15526"/>
                    </a:lnTo>
                    <a:lnTo>
                      <a:pt x="48764" y="14053"/>
                    </a:lnTo>
                    <a:lnTo>
                      <a:pt x="48764" y="14053"/>
                    </a:lnTo>
                    <a:lnTo>
                      <a:pt x="45627" y="17221"/>
                    </a:lnTo>
                    <a:lnTo>
                      <a:pt x="37722" y="17221"/>
                    </a:lnTo>
                    <a:lnTo>
                      <a:pt x="31052" y="10488"/>
                    </a:lnTo>
                    <a:lnTo>
                      <a:pt x="13197" y="10488"/>
                    </a:lnTo>
                    <a:lnTo>
                      <a:pt x="12215" y="9459"/>
                    </a:lnTo>
                    <a:lnTo>
                      <a:pt x="12215" y="7526"/>
                    </a:lnTo>
                    <a:lnTo>
                      <a:pt x="12025" y="7526"/>
                    </a:lnTo>
                    <a:lnTo>
                      <a:pt x="12025" y="9538"/>
                    </a:lnTo>
                    <a:lnTo>
                      <a:pt x="13087" y="10694"/>
                    </a:lnTo>
                    <a:lnTo>
                      <a:pt x="30957" y="10694"/>
                    </a:lnTo>
                    <a:lnTo>
                      <a:pt x="37643" y="17427"/>
                    </a:lnTo>
                    <a:lnTo>
                      <a:pt x="45706" y="17427"/>
                    </a:lnTo>
                    <a:lnTo>
                      <a:pt x="48542" y="14544"/>
                    </a:lnTo>
                    <a:lnTo>
                      <a:pt x="48495" y="15415"/>
                    </a:lnTo>
                    <a:lnTo>
                      <a:pt x="45627" y="18219"/>
                    </a:lnTo>
                    <a:lnTo>
                      <a:pt x="37722" y="18219"/>
                    </a:lnTo>
                    <a:lnTo>
                      <a:pt x="31052" y="11280"/>
                    </a:lnTo>
                    <a:lnTo>
                      <a:pt x="12833" y="11280"/>
                    </a:lnTo>
                    <a:lnTo>
                      <a:pt x="9839" y="8239"/>
                    </a:lnTo>
                    <a:lnTo>
                      <a:pt x="9839" y="5973"/>
                    </a:lnTo>
                    <a:lnTo>
                      <a:pt x="7066" y="3169"/>
                    </a:lnTo>
                    <a:lnTo>
                      <a:pt x="7066" y="1220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2722000" y="4631650"/>
                <a:ext cx="114505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45802" h="15321" extrusionOk="0">
                    <a:moveTo>
                      <a:pt x="127" y="1"/>
                    </a:moveTo>
                    <a:lnTo>
                      <a:pt x="0" y="128"/>
                    </a:lnTo>
                    <a:lnTo>
                      <a:pt x="3217" y="3296"/>
                    </a:lnTo>
                    <a:lnTo>
                      <a:pt x="3217" y="9792"/>
                    </a:lnTo>
                    <a:lnTo>
                      <a:pt x="4199" y="10774"/>
                    </a:lnTo>
                    <a:lnTo>
                      <a:pt x="8096" y="10774"/>
                    </a:lnTo>
                    <a:lnTo>
                      <a:pt x="10425" y="8397"/>
                    </a:lnTo>
                    <a:lnTo>
                      <a:pt x="25903" y="8397"/>
                    </a:lnTo>
                    <a:lnTo>
                      <a:pt x="32731" y="15321"/>
                    </a:lnTo>
                    <a:lnTo>
                      <a:pt x="43995" y="15321"/>
                    </a:lnTo>
                    <a:lnTo>
                      <a:pt x="45801" y="13515"/>
                    </a:lnTo>
                    <a:lnTo>
                      <a:pt x="45659" y="13388"/>
                    </a:lnTo>
                    <a:lnTo>
                      <a:pt x="43916" y="15131"/>
                    </a:lnTo>
                    <a:lnTo>
                      <a:pt x="32810" y="15131"/>
                    </a:lnTo>
                    <a:lnTo>
                      <a:pt x="25982" y="8192"/>
                    </a:lnTo>
                    <a:lnTo>
                      <a:pt x="10346" y="8192"/>
                    </a:lnTo>
                    <a:lnTo>
                      <a:pt x="8001" y="10568"/>
                    </a:lnTo>
                    <a:lnTo>
                      <a:pt x="4294" y="10568"/>
                    </a:lnTo>
                    <a:lnTo>
                      <a:pt x="3422" y="9712"/>
                    </a:lnTo>
                    <a:lnTo>
                      <a:pt x="3422" y="3201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2660600" y="4648300"/>
                <a:ext cx="1412000" cy="386175"/>
              </a:xfrm>
              <a:custGeom>
                <a:avLst/>
                <a:gdLst/>
                <a:ahLst/>
                <a:cxnLst/>
                <a:rect l="l" t="t" r="r" b="b"/>
                <a:pathLst>
                  <a:path w="56480" h="15447" extrusionOk="0">
                    <a:moveTo>
                      <a:pt x="1" y="0"/>
                    </a:moveTo>
                    <a:lnTo>
                      <a:pt x="1" y="206"/>
                    </a:lnTo>
                    <a:lnTo>
                      <a:pt x="1633" y="206"/>
                    </a:lnTo>
                    <a:lnTo>
                      <a:pt x="4880" y="3470"/>
                    </a:lnTo>
                    <a:lnTo>
                      <a:pt x="4880" y="9965"/>
                    </a:lnTo>
                    <a:lnTo>
                      <a:pt x="5815" y="11090"/>
                    </a:lnTo>
                    <a:lnTo>
                      <a:pt x="11107" y="11090"/>
                    </a:lnTo>
                    <a:lnTo>
                      <a:pt x="13467" y="8714"/>
                    </a:lnTo>
                    <a:lnTo>
                      <a:pt x="27805" y="8714"/>
                    </a:lnTo>
                    <a:lnTo>
                      <a:pt x="34633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34712" y="15257"/>
                    </a:lnTo>
                    <a:lnTo>
                      <a:pt x="27868" y="8524"/>
                    </a:lnTo>
                    <a:lnTo>
                      <a:pt x="13356" y="8524"/>
                    </a:lnTo>
                    <a:lnTo>
                      <a:pt x="11027" y="10900"/>
                    </a:lnTo>
                    <a:lnTo>
                      <a:pt x="5894" y="10900"/>
                    </a:lnTo>
                    <a:lnTo>
                      <a:pt x="5086" y="9886"/>
                    </a:lnTo>
                    <a:lnTo>
                      <a:pt x="5086" y="3391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2990525" y="4905725"/>
                <a:ext cx="533525" cy="192525"/>
              </a:xfrm>
              <a:custGeom>
                <a:avLst/>
                <a:gdLst/>
                <a:ahLst/>
                <a:cxnLst/>
                <a:rect l="l" t="t" r="r" b="b"/>
                <a:pathLst>
                  <a:path w="21341" h="7701" extrusionOk="0">
                    <a:moveTo>
                      <a:pt x="1300" y="1"/>
                    </a:moveTo>
                    <a:lnTo>
                      <a:pt x="1" y="1395"/>
                    </a:lnTo>
                    <a:lnTo>
                      <a:pt x="5498" y="1395"/>
                    </a:lnTo>
                    <a:lnTo>
                      <a:pt x="6686" y="2282"/>
                    </a:lnTo>
                    <a:lnTo>
                      <a:pt x="6797" y="2124"/>
                    </a:lnTo>
                    <a:lnTo>
                      <a:pt x="5546" y="1189"/>
                    </a:lnTo>
                    <a:lnTo>
                      <a:pt x="460" y="1189"/>
                    </a:lnTo>
                    <a:lnTo>
                      <a:pt x="1379" y="207"/>
                    </a:lnTo>
                    <a:lnTo>
                      <a:pt x="7653" y="207"/>
                    </a:lnTo>
                    <a:lnTo>
                      <a:pt x="9696" y="2187"/>
                    </a:lnTo>
                    <a:lnTo>
                      <a:pt x="11091" y="2187"/>
                    </a:lnTo>
                    <a:lnTo>
                      <a:pt x="12009" y="1395"/>
                    </a:lnTo>
                    <a:lnTo>
                      <a:pt x="14608" y="1395"/>
                    </a:lnTo>
                    <a:lnTo>
                      <a:pt x="21198" y="7700"/>
                    </a:lnTo>
                    <a:lnTo>
                      <a:pt x="21341" y="7574"/>
                    </a:lnTo>
                    <a:lnTo>
                      <a:pt x="14671" y="1189"/>
                    </a:lnTo>
                    <a:lnTo>
                      <a:pt x="11930" y="1189"/>
                    </a:lnTo>
                    <a:lnTo>
                      <a:pt x="11011" y="1981"/>
                    </a:lnTo>
                    <a:lnTo>
                      <a:pt x="9776" y="1981"/>
                    </a:lnTo>
                    <a:lnTo>
                      <a:pt x="77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3253125" y="4895825"/>
                <a:ext cx="692725" cy="168375"/>
              </a:xfrm>
              <a:custGeom>
                <a:avLst/>
                <a:gdLst/>
                <a:ahLst/>
                <a:cxnLst/>
                <a:rect l="l" t="t" r="r" b="b"/>
                <a:pathLst>
                  <a:path w="27709" h="6735" extrusionOk="0">
                    <a:moveTo>
                      <a:pt x="0" y="1"/>
                    </a:moveTo>
                    <a:lnTo>
                      <a:pt x="0" y="207"/>
                    </a:lnTo>
                    <a:lnTo>
                      <a:pt x="4056" y="207"/>
                    </a:lnTo>
                    <a:lnTo>
                      <a:pt x="10647" y="6734"/>
                    </a:lnTo>
                    <a:lnTo>
                      <a:pt x="27709" y="6734"/>
                    </a:lnTo>
                    <a:lnTo>
                      <a:pt x="27709" y="6544"/>
                    </a:lnTo>
                    <a:lnTo>
                      <a:pt x="10726" y="6544"/>
                    </a:lnTo>
                    <a:lnTo>
                      <a:pt x="41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2990125" y="4451850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36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54" y="1442"/>
                      <a:pt x="1854" y="919"/>
                    </a:cubicBezTo>
                    <a:cubicBezTo>
                      <a:pt x="1854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2430900" y="4535825"/>
                <a:ext cx="463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70" extrusionOk="0">
                    <a:moveTo>
                      <a:pt x="919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42"/>
                      <a:pt x="412" y="1869"/>
                      <a:pt x="919" y="1869"/>
                    </a:cubicBezTo>
                    <a:cubicBezTo>
                      <a:pt x="1442" y="1869"/>
                      <a:pt x="1854" y="1442"/>
                      <a:pt x="1854" y="935"/>
                    </a:cubicBezTo>
                    <a:cubicBezTo>
                      <a:pt x="1854" y="428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3846425" y="4937025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1"/>
                    </a:moveTo>
                    <a:cubicBezTo>
                      <a:pt x="428" y="1"/>
                      <a:pt x="1" y="412"/>
                      <a:pt x="1" y="919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3227775" y="487762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3514925" y="5089500"/>
                <a:ext cx="463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2891125" y="4689475"/>
                <a:ext cx="463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3"/>
                      <a:pt x="412" y="1855"/>
                      <a:pt x="935" y="1855"/>
                    </a:cubicBezTo>
                    <a:cubicBezTo>
                      <a:pt x="1442" y="1855"/>
                      <a:pt x="1854" y="1443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2816650" y="4610275"/>
                <a:ext cx="467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4" extrusionOk="0">
                    <a:moveTo>
                      <a:pt x="936" y="0"/>
                    </a:moveTo>
                    <a:cubicBezTo>
                      <a:pt x="429" y="0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2556850" y="454335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190"/>
                    </a:moveTo>
                    <a:cubicBezTo>
                      <a:pt x="1489" y="190"/>
                      <a:pt x="1870" y="570"/>
                      <a:pt x="1870" y="1030"/>
                    </a:cubicBezTo>
                    <a:cubicBezTo>
                      <a:pt x="1870" y="1489"/>
                      <a:pt x="1489" y="1869"/>
                      <a:pt x="1030" y="1869"/>
                    </a:cubicBezTo>
                    <a:cubicBezTo>
                      <a:pt x="586" y="1869"/>
                      <a:pt x="222" y="1489"/>
                      <a:pt x="206" y="1030"/>
                    </a:cubicBezTo>
                    <a:cubicBezTo>
                      <a:pt x="206" y="570"/>
                      <a:pt x="586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75" y="0"/>
                      <a:pt x="32" y="459"/>
                      <a:pt x="0" y="1030"/>
                    </a:cubicBezTo>
                    <a:cubicBezTo>
                      <a:pt x="0" y="1600"/>
                      <a:pt x="475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59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2611500" y="462770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191"/>
                    </a:moveTo>
                    <a:cubicBezTo>
                      <a:pt x="1474" y="191"/>
                      <a:pt x="1854" y="571"/>
                      <a:pt x="1854" y="1030"/>
                    </a:cubicBezTo>
                    <a:cubicBezTo>
                      <a:pt x="1854" y="1474"/>
                      <a:pt x="1490" y="1854"/>
                      <a:pt x="1030" y="1854"/>
                    </a:cubicBezTo>
                    <a:cubicBezTo>
                      <a:pt x="571" y="1854"/>
                      <a:pt x="222" y="1474"/>
                      <a:pt x="191" y="1030"/>
                    </a:cubicBezTo>
                    <a:cubicBezTo>
                      <a:pt x="191" y="571"/>
                      <a:pt x="571" y="191"/>
                      <a:pt x="1030" y="191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44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2685550" y="458810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1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74"/>
                      <a:pt x="1490" y="1854"/>
                      <a:pt x="1031" y="1854"/>
                    </a:cubicBezTo>
                    <a:cubicBezTo>
                      <a:pt x="587" y="1854"/>
                      <a:pt x="223" y="1474"/>
                      <a:pt x="207" y="1030"/>
                    </a:cubicBezTo>
                    <a:cubicBezTo>
                      <a:pt x="207" y="571"/>
                      <a:pt x="587" y="190"/>
                      <a:pt x="1031" y="190"/>
                    </a:cubicBezTo>
                    <a:close/>
                    <a:moveTo>
                      <a:pt x="1031" y="0"/>
                    </a:moveTo>
                    <a:cubicBezTo>
                      <a:pt x="476" y="0"/>
                      <a:pt x="33" y="444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1" y="1584"/>
                      <a:pt x="2061" y="1030"/>
                    </a:cubicBezTo>
                    <a:cubicBezTo>
                      <a:pt x="2061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150925" y="4949300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1" y="191"/>
                    </a:moveTo>
                    <a:cubicBezTo>
                      <a:pt x="1490" y="191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23" y="1490"/>
                      <a:pt x="207" y="1030"/>
                    </a:cubicBezTo>
                    <a:cubicBezTo>
                      <a:pt x="207" y="571"/>
                      <a:pt x="587" y="191"/>
                      <a:pt x="1031" y="191"/>
                    </a:cubicBezTo>
                    <a:close/>
                    <a:moveTo>
                      <a:pt x="1031" y="1"/>
                    </a:moveTo>
                    <a:cubicBezTo>
                      <a:pt x="476" y="1"/>
                      <a:pt x="33" y="460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1" y="1585"/>
                      <a:pt x="2061" y="1030"/>
                    </a:cubicBezTo>
                    <a:cubicBezTo>
                      <a:pt x="2061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4069800" y="500635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7" y="1489"/>
                      <a:pt x="207" y="1030"/>
                    </a:cubicBezTo>
                    <a:cubicBezTo>
                      <a:pt x="207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60" y="2060"/>
                      <a:pt x="1030" y="2060"/>
                    </a:cubicBezTo>
                    <a:cubicBezTo>
                      <a:pt x="1617" y="2060"/>
                      <a:pt x="2060" y="1584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3942675" y="504080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1014"/>
                    </a:cubicBezTo>
                    <a:cubicBezTo>
                      <a:pt x="1870" y="1474"/>
                      <a:pt x="1489" y="1854"/>
                      <a:pt x="1030" y="1854"/>
                    </a:cubicBezTo>
                    <a:cubicBezTo>
                      <a:pt x="571" y="1854"/>
                      <a:pt x="222" y="1474"/>
                      <a:pt x="206" y="1014"/>
                    </a:cubicBezTo>
                    <a:cubicBezTo>
                      <a:pt x="206" y="555"/>
                      <a:pt x="571" y="175"/>
                      <a:pt x="1030" y="175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16" y="460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3877325" y="484355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175"/>
                    </a:moveTo>
                    <a:cubicBezTo>
                      <a:pt x="1489" y="175"/>
                      <a:pt x="1870" y="555"/>
                      <a:pt x="1870" y="999"/>
                    </a:cubicBezTo>
                    <a:cubicBezTo>
                      <a:pt x="1870" y="1458"/>
                      <a:pt x="1489" y="1838"/>
                      <a:pt x="1030" y="1838"/>
                    </a:cubicBezTo>
                    <a:cubicBezTo>
                      <a:pt x="571" y="1838"/>
                      <a:pt x="222" y="1474"/>
                      <a:pt x="206" y="999"/>
                    </a:cubicBezTo>
                    <a:cubicBezTo>
                      <a:pt x="206" y="539"/>
                      <a:pt x="571" y="175"/>
                      <a:pt x="1030" y="175"/>
                    </a:cubicBezTo>
                    <a:close/>
                    <a:moveTo>
                      <a:pt x="1030" y="1"/>
                    </a:moveTo>
                    <a:cubicBezTo>
                      <a:pt x="476" y="1"/>
                      <a:pt x="16" y="444"/>
                      <a:pt x="0" y="1030"/>
                    </a:cubicBezTo>
                    <a:cubicBezTo>
                      <a:pt x="0" y="1601"/>
                      <a:pt x="460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432875" y="4392825"/>
                <a:ext cx="869775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34791" h="17824" extrusionOk="0">
                    <a:moveTo>
                      <a:pt x="5355" y="1"/>
                    </a:moveTo>
                    <a:lnTo>
                      <a:pt x="2868" y="2583"/>
                    </a:lnTo>
                    <a:lnTo>
                      <a:pt x="0" y="2583"/>
                    </a:lnTo>
                    <a:lnTo>
                      <a:pt x="0" y="2773"/>
                    </a:lnTo>
                    <a:lnTo>
                      <a:pt x="2947" y="2773"/>
                    </a:lnTo>
                    <a:lnTo>
                      <a:pt x="5466" y="207"/>
                    </a:lnTo>
                    <a:lnTo>
                      <a:pt x="13419" y="207"/>
                    </a:lnTo>
                    <a:lnTo>
                      <a:pt x="20786" y="7526"/>
                    </a:lnTo>
                    <a:lnTo>
                      <a:pt x="26695" y="7526"/>
                    </a:lnTo>
                    <a:lnTo>
                      <a:pt x="27852" y="8714"/>
                    </a:lnTo>
                    <a:lnTo>
                      <a:pt x="31052" y="8714"/>
                    </a:lnTo>
                    <a:lnTo>
                      <a:pt x="32208" y="9966"/>
                    </a:lnTo>
                    <a:lnTo>
                      <a:pt x="32208" y="13911"/>
                    </a:lnTo>
                    <a:lnTo>
                      <a:pt x="34585" y="16366"/>
                    </a:lnTo>
                    <a:lnTo>
                      <a:pt x="34585" y="17824"/>
                    </a:lnTo>
                    <a:lnTo>
                      <a:pt x="34791" y="17824"/>
                    </a:lnTo>
                    <a:lnTo>
                      <a:pt x="34791" y="16287"/>
                    </a:lnTo>
                    <a:lnTo>
                      <a:pt x="32414" y="13831"/>
                    </a:lnTo>
                    <a:lnTo>
                      <a:pt x="32414" y="9887"/>
                    </a:lnTo>
                    <a:lnTo>
                      <a:pt x="31131" y="8524"/>
                    </a:lnTo>
                    <a:lnTo>
                      <a:pt x="27931" y="8524"/>
                    </a:lnTo>
                    <a:lnTo>
                      <a:pt x="26774" y="7336"/>
                    </a:lnTo>
                    <a:lnTo>
                      <a:pt x="20881" y="7336"/>
                    </a:lnTo>
                    <a:lnTo>
                      <a:pt x="13546" y="48"/>
                    </a:lnTo>
                    <a:lnTo>
                      <a:pt x="13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477700" y="4694250"/>
                <a:ext cx="359650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14386" h="5577" extrusionOk="0">
                    <a:moveTo>
                      <a:pt x="143" y="0"/>
                    </a:moveTo>
                    <a:lnTo>
                      <a:pt x="0" y="143"/>
                    </a:lnTo>
                    <a:lnTo>
                      <a:pt x="1315" y="1458"/>
                    </a:lnTo>
                    <a:lnTo>
                      <a:pt x="1315" y="3232"/>
                    </a:lnTo>
                    <a:lnTo>
                      <a:pt x="3010" y="4785"/>
                    </a:lnTo>
                    <a:lnTo>
                      <a:pt x="7034" y="4785"/>
                    </a:lnTo>
                    <a:lnTo>
                      <a:pt x="8001" y="5577"/>
                    </a:lnTo>
                    <a:lnTo>
                      <a:pt x="10488" y="5577"/>
                    </a:lnTo>
                    <a:lnTo>
                      <a:pt x="13023" y="3200"/>
                    </a:lnTo>
                    <a:lnTo>
                      <a:pt x="14385" y="3200"/>
                    </a:lnTo>
                    <a:lnTo>
                      <a:pt x="14385" y="2994"/>
                    </a:lnTo>
                    <a:lnTo>
                      <a:pt x="12943" y="2994"/>
                    </a:lnTo>
                    <a:lnTo>
                      <a:pt x="10409" y="5371"/>
                    </a:lnTo>
                    <a:lnTo>
                      <a:pt x="8064" y="5371"/>
                    </a:lnTo>
                    <a:lnTo>
                      <a:pt x="7113" y="4579"/>
                    </a:lnTo>
                    <a:lnTo>
                      <a:pt x="3089" y="4579"/>
                    </a:lnTo>
                    <a:lnTo>
                      <a:pt x="1505" y="3153"/>
                    </a:lnTo>
                    <a:lnTo>
                      <a:pt x="1505" y="137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2488325" y="4333425"/>
                <a:ext cx="1218700" cy="460650"/>
              </a:xfrm>
              <a:custGeom>
                <a:avLst/>
                <a:gdLst/>
                <a:ahLst/>
                <a:cxnLst/>
                <a:rect l="l" t="t" r="r" b="b"/>
                <a:pathLst>
                  <a:path w="48748" h="18426" extrusionOk="0">
                    <a:moveTo>
                      <a:pt x="3042" y="0"/>
                    </a:moveTo>
                    <a:lnTo>
                      <a:pt x="32" y="2900"/>
                    </a:lnTo>
                    <a:lnTo>
                      <a:pt x="0" y="4357"/>
                    </a:lnTo>
                    <a:lnTo>
                      <a:pt x="3121" y="1189"/>
                    </a:lnTo>
                    <a:lnTo>
                      <a:pt x="11011" y="1189"/>
                    </a:lnTo>
                    <a:lnTo>
                      <a:pt x="17697" y="7922"/>
                    </a:lnTo>
                    <a:lnTo>
                      <a:pt x="35551" y="7922"/>
                    </a:lnTo>
                    <a:lnTo>
                      <a:pt x="36533" y="8952"/>
                    </a:lnTo>
                    <a:lnTo>
                      <a:pt x="36533" y="10900"/>
                    </a:lnTo>
                    <a:lnTo>
                      <a:pt x="36723" y="10900"/>
                    </a:lnTo>
                    <a:lnTo>
                      <a:pt x="36723" y="8872"/>
                    </a:lnTo>
                    <a:lnTo>
                      <a:pt x="35646" y="7732"/>
                    </a:lnTo>
                    <a:lnTo>
                      <a:pt x="17776" y="7732"/>
                    </a:lnTo>
                    <a:lnTo>
                      <a:pt x="11090" y="999"/>
                    </a:lnTo>
                    <a:lnTo>
                      <a:pt x="3042" y="999"/>
                    </a:lnTo>
                    <a:lnTo>
                      <a:pt x="206" y="3866"/>
                    </a:lnTo>
                    <a:lnTo>
                      <a:pt x="206" y="3866"/>
                    </a:lnTo>
                    <a:lnTo>
                      <a:pt x="238" y="2995"/>
                    </a:lnTo>
                    <a:lnTo>
                      <a:pt x="3121" y="206"/>
                    </a:lnTo>
                    <a:lnTo>
                      <a:pt x="11011" y="206"/>
                    </a:lnTo>
                    <a:lnTo>
                      <a:pt x="17697" y="7130"/>
                    </a:lnTo>
                    <a:lnTo>
                      <a:pt x="35900" y="7130"/>
                    </a:lnTo>
                    <a:lnTo>
                      <a:pt x="38910" y="10187"/>
                    </a:lnTo>
                    <a:lnTo>
                      <a:pt x="38910" y="12437"/>
                    </a:lnTo>
                    <a:lnTo>
                      <a:pt x="41682" y="15257"/>
                    </a:lnTo>
                    <a:lnTo>
                      <a:pt x="41682" y="17190"/>
                    </a:lnTo>
                    <a:lnTo>
                      <a:pt x="43060" y="18425"/>
                    </a:lnTo>
                    <a:lnTo>
                      <a:pt x="46609" y="18425"/>
                    </a:lnTo>
                    <a:lnTo>
                      <a:pt x="47892" y="17237"/>
                    </a:lnTo>
                    <a:lnTo>
                      <a:pt x="48748" y="17237"/>
                    </a:lnTo>
                    <a:lnTo>
                      <a:pt x="48748" y="17031"/>
                    </a:lnTo>
                    <a:lnTo>
                      <a:pt x="47813" y="17031"/>
                    </a:lnTo>
                    <a:lnTo>
                      <a:pt x="46530" y="18219"/>
                    </a:lnTo>
                    <a:lnTo>
                      <a:pt x="43140" y="18219"/>
                    </a:lnTo>
                    <a:lnTo>
                      <a:pt x="41872" y="17110"/>
                    </a:lnTo>
                    <a:lnTo>
                      <a:pt x="41872" y="15178"/>
                    </a:lnTo>
                    <a:lnTo>
                      <a:pt x="39100" y="12358"/>
                    </a:lnTo>
                    <a:lnTo>
                      <a:pt x="39100" y="10108"/>
                    </a:lnTo>
                    <a:lnTo>
                      <a:pt x="35979" y="6939"/>
                    </a:lnTo>
                    <a:lnTo>
                      <a:pt x="17776" y="6939"/>
                    </a:lnTo>
                    <a:lnTo>
                      <a:pt x="110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2445950" y="4313625"/>
                <a:ext cx="1144650" cy="383400"/>
              </a:xfrm>
              <a:custGeom>
                <a:avLst/>
                <a:gdLst/>
                <a:ahLst/>
                <a:cxnLst/>
                <a:rect l="l" t="t" r="r" b="b"/>
                <a:pathLst>
                  <a:path w="45786" h="15336" extrusionOk="0">
                    <a:moveTo>
                      <a:pt x="1806" y="0"/>
                    </a:moveTo>
                    <a:lnTo>
                      <a:pt x="0" y="1806"/>
                    </a:lnTo>
                    <a:lnTo>
                      <a:pt x="143" y="1949"/>
                    </a:lnTo>
                    <a:lnTo>
                      <a:pt x="1885" y="206"/>
                    </a:lnTo>
                    <a:lnTo>
                      <a:pt x="12975" y="206"/>
                    </a:lnTo>
                    <a:lnTo>
                      <a:pt x="19803" y="7129"/>
                    </a:lnTo>
                    <a:lnTo>
                      <a:pt x="35440" y="7129"/>
                    </a:lnTo>
                    <a:lnTo>
                      <a:pt x="37785" y="4753"/>
                    </a:lnTo>
                    <a:lnTo>
                      <a:pt x="41508" y="4753"/>
                    </a:lnTo>
                    <a:lnTo>
                      <a:pt x="42379" y="5609"/>
                    </a:lnTo>
                    <a:lnTo>
                      <a:pt x="42379" y="12120"/>
                    </a:lnTo>
                    <a:lnTo>
                      <a:pt x="45658" y="15336"/>
                    </a:lnTo>
                    <a:lnTo>
                      <a:pt x="45785" y="15193"/>
                    </a:lnTo>
                    <a:lnTo>
                      <a:pt x="42585" y="12025"/>
                    </a:lnTo>
                    <a:lnTo>
                      <a:pt x="42585" y="5529"/>
                    </a:lnTo>
                    <a:lnTo>
                      <a:pt x="41587" y="4563"/>
                    </a:lnTo>
                    <a:lnTo>
                      <a:pt x="37706" y="4563"/>
                    </a:lnTo>
                    <a:lnTo>
                      <a:pt x="35361" y="6939"/>
                    </a:lnTo>
                    <a:lnTo>
                      <a:pt x="19883" y="6939"/>
                    </a:lnTo>
                    <a:lnTo>
                      <a:pt x="13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2240775" y="4293825"/>
                <a:ext cx="1412000" cy="386175"/>
              </a:xfrm>
              <a:custGeom>
                <a:avLst/>
                <a:gdLst/>
                <a:ahLst/>
                <a:cxnLst/>
                <a:rect l="l" t="t" r="r" b="b"/>
                <a:pathLst>
                  <a:path w="56480" h="15447" extrusionOk="0">
                    <a:moveTo>
                      <a:pt x="1" y="0"/>
                    </a:moveTo>
                    <a:lnTo>
                      <a:pt x="1" y="206"/>
                    </a:lnTo>
                    <a:lnTo>
                      <a:pt x="21753" y="206"/>
                    </a:lnTo>
                    <a:lnTo>
                      <a:pt x="28565" y="6939"/>
                    </a:lnTo>
                    <a:lnTo>
                      <a:pt x="43077" y="6939"/>
                    </a:lnTo>
                    <a:lnTo>
                      <a:pt x="45437" y="4563"/>
                    </a:lnTo>
                    <a:lnTo>
                      <a:pt x="50554" y="4563"/>
                    </a:lnTo>
                    <a:lnTo>
                      <a:pt x="51378" y="5545"/>
                    </a:lnTo>
                    <a:lnTo>
                      <a:pt x="51378" y="12056"/>
                    </a:lnTo>
                    <a:lnTo>
                      <a:pt x="54737" y="15447"/>
                    </a:lnTo>
                    <a:lnTo>
                      <a:pt x="56480" y="15447"/>
                    </a:lnTo>
                    <a:lnTo>
                      <a:pt x="56480" y="15257"/>
                    </a:lnTo>
                    <a:lnTo>
                      <a:pt x="54816" y="15257"/>
                    </a:lnTo>
                    <a:lnTo>
                      <a:pt x="51584" y="11977"/>
                    </a:lnTo>
                    <a:lnTo>
                      <a:pt x="51584" y="5482"/>
                    </a:lnTo>
                    <a:lnTo>
                      <a:pt x="50649" y="4357"/>
                    </a:lnTo>
                    <a:lnTo>
                      <a:pt x="45358" y="4357"/>
                    </a:lnTo>
                    <a:lnTo>
                      <a:pt x="43013" y="6733"/>
                    </a:lnTo>
                    <a:lnTo>
                      <a:pt x="28676" y="6733"/>
                    </a:lnTo>
                    <a:lnTo>
                      <a:pt x="21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2789325" y="4230050"/>
                <a:ext cx="532725" cy="192525"/>
              </a:xfrm>
              <a:custGeom>
                <a:avLst/>
                <a:gdLst/>
                <a:ahLst/>
                <a:cxnLst/>
                <a:rect l="l" t="t" r="r" b="b"/>
                <a:pathLst>
                  <a:path w="21309" h="7701" extrusionOk="0">
                    <a:moveTo>
                      <a:pt x="127" y="1"/>
                    </a:moveTo>
                    <a:lnTo>
                      <a:pt x="1" y="143"/>
                    </a:lnTo>
                    <a:lnTo>
                      <a:pt x="6655" y="6512"/>
                    </a:lnTo>
                    <a:lnTo>
                      <a:pt x="9395" y="6512"/>
                    </a:lnTo>
                    <a:lnTo>
                      <a:pt x="10314" y="5720"/>
                    </a:lnTo>
                    <a:lnTo>
                      <a:pt x="11566" y="5720"/>
                    </a:lnTo>
                    <a:lnTo>
                      <a:pt x="13578" y="7700"/>
                    </a:lnTo>
                    <a:lnTo>
                      <a:pt x="20042" y="7700"/>
                    </a:lnTo>
                    <a:lnTo>
                      <a:pt x="21309" y="6322"/>
                    </a:lnTo>
                    <a:lnTo>
                      <a:pt x="15812" y="6322"/>
                    </a:lnTo>
                    <a:lnTo>
                      <a:pt x="14655" y="5419"/>
                    </a:lnTo>
                    <a:lnTo>
                      <a:pt x="14528" y="5577"/>
                    </a:lnTo>
                    <a:lnTo>
                      <a:pt x="15764" y="6512"/>
                    </a:lnTo>
                    <a:lnTo>
                      <a:pt x="20850" y="6512"/>
                    </a:lnTo>
                    <a:lnTo>
                      <a:pt x="19931" y="7510"/>
                    </a:lnTo>
                    <a:lnTo>
                      <a:pt x="13657" y="7510"/>
                    </a:lnTo>
                    <a:lnTo>
                      <a:pt x="11645" y="5530"/>
                    </a:lnTo>
                    <a:lnTo>
                      <a:pt x="10235" y="5530"/>
                    </a:lnTo>
                    <a:lnTo>
                      <a:pt x="9316" y="6322"/>
                    </a:lnTo>
                    <a:lnTo>
                      <a:pt x="6734" y="6322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2367525" y="4264100"/>
                <a:ext cx="692350" cy="168375"/>
              </a:xfrm>
              <a:custGeom>
                <a:avLst/>
                <a:gdLst/>
                <a:ahLst/>
                <a:cxnLst/>
                <a:rect l="l" t="t" r="r" b="b"/>
                <a:pathLst>
                  <a:path w="27694" h="6735" extrusionOk="0">
                    <a:moveTo>
                      <a:pt x="0" y="1"/>
                    </a:moveTo>
                    <a:lnTo>
                      <a:pt x="0" y="207"/>
                    </a:lnTo>
                    <a:lnTo>
                      <a:pt x="16968" y="207"/>
                    </a:lnTo>
                    <a:lnTo>
                      <a:pt x="23558" y="6734"/>
                    </a:lnTo>
                    <a:lnTo>
                      <a:pt x="27693" y="6734"/>
                    </a:lnTo>
                    <a:lnTo>
                      <a:pt x="27693" y="6544"/>
                    </a:lnTo>
                    <a:lnTo>
                      <a:pt x="23638" y="6544"/>
                    </a:lnTo>
                    <a:lnTo>
                      <a:pt x="17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3275700" y="4830100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3835325" y="4745725"/>
                <a:ext cx="463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70" extrusionOk="0">
                    <a:moveTo>
                      <a:pt x="936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6" y="1870"/>
                    </a:cubicBezTo>
                    <a:cubicBezTo>
                      <a:pt x="1443" y="1870"/>
                      <a:pt x="1855" y="1442"/>
                      <a:pt x="1855" y="935"/>
                    </a:cubicBezTo>
                    <a:cubicBezTo>
                      <a:pt x="1855" y="428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2419400" y="4344900"/>
                <a:ext cx="463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5" extrusionOk="0">
                    <a:moveTo>
                      <a:pt x="920" y="1"/>
                    </a:moveTo>
                    <a:cubicBezTo>
                      <a:pt x="413" y="1"/>
                      <a:pt x="1" y="413"/>
                      <a:pt x="1" y="936"/>
                    </a:cubicBezTo>
                    <a:cubicBezTo>
                      <a:pt x="1" y="1443"/>
                      <a:pt x="413" y="1854"/>
                      <a:pt x="920" y="1854"/>
                    </a:cubicBezTo>
                    <a:cubicBezTo>
                      <a:pt x="1442" y="1854"/>
                      <a:pt x="1854" y="1443"/>
                      <a:pt x="1854" y="936"/>
                    </a:cubicBezTo>
                    <a:cubicBezTo>
                      <a:pt x="1854" y="413"/>
                      <a:pt x="1442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3038050" y="4404325"/>
                <a:ext cx="467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4" extrusionOk="0">
                    <a:moveTo>
                      <a:pt x="936" y="0"/>
                    </a:moveTo>
                    <a:cubicBezTo>
                      <a:pt x="429" y="0"/>
                      <a:pt x="1" y="412"/>
                      <a:pt x="1" y="935"/>
                    </a:cubicBezTo>
                    <a:cubicBezTo>
                      <a:pt x="1" y="1442"/>
                      <a:pt x="429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2750925" y="4192425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3374725" y="4592450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35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3449175" y="467167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3704250" y="473345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206"/>
                    </a:moveTo>
                    <a:cubicBezTo>
                      <a:pt x="1473" y="206"/>
                      <a:pt x="1854" y="571"/>
                      <a:pt x="1854" y="1030"/>
                    </a:cubicBezTo>
                    <a:cubicBezTo>
                      <a:pt x="1854" y="1490"/>
                      <a:pt x="1473" y="1870"/>
                      <a:pt x="1030" y="1870"/>
                    </a:cubicBezTo>
                    <a:cubicBezTo>
                      <a:pt x="570" y="1870"/>
                      <a:pt x="190" y="1490"/>
                      <a:pt x="190" y="1030"/>
                    </a:cubicBezTo>
                    <a:cubicBezTo>
                      <a:pt x="190" y="571"/>
                      <a:pt x="570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3649575" y="4649075"/>
                <a:ext cx="5152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77" extrusionOk="0">
                    <a:moveTo>
                      <a:pt x="1031" y="207"/>
                    </a:moveTo>
                    <a:cubicBezTo>
                      <a:pt x="1490" y="207"/>
                      <a:pt x="1870" y="587"/>
                      <a:pt x="1870" y="1047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71" y="1870"/>
                      <a:pt x="207" y="1490"/>
                      <a:pt x="207" y="1047"/>
                    </a:cubicBezTo>
                    <a:cubicBezTo>
                      <a:pt x="207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47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01"/>
                      <a:pt x="2060" y="1047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3575525" y="4688700"/>
                <a:ext cx="51500" cy="519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76" extrusionOk="0">
                    <a:moveTo>
                      <a:pt x="1030" y="206"/>
                    </a:moveTo>
                    <a:cubicBezTo>
                      <a:pt x="1474" y="206"/>
                      <a:pt x="1854" y="586"/>
                      <a:pt x="1854" y="1046"/>
                    </a:cubicBezTo>
                    <a:cubicBezTo>
                      <a:pt x="1854" y="1489"/>
                      <a:pt x="1474" y="1870"/>
                      <a:pt x="1030" y="1870"/>
                    </a:cubicBezTo>
                    <a:cubicBezTo>
                      <a:pt x="571" y="1870"/>
                      <a:pt x="190" y="1489"/>
                      <a:pt x="190" y="1046"/>
                    </a:cubicBezTo>
                    <a:cubicBezTo>
                      <a:pt x="190" y="586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91"/>
                      <a:pt x="0" y="1046"/>
                    </a:cubicBezTo>
                    <a:cubicBezTo>
                      <a:pt x="0" y="1616"/>
                      <a:pt x="475" y="2076"/>
                      <a:pt x="1030" y="2076"/>
                    </a:cubicBezTo>
                    <a:cubicBezTo>
                      <a:pt x="1600" y="2076"/>
                      <a:pt x="2060" y="1600"/>
                      <a:pt x="2060" y="1046"/>
                    </a:cubicBezTo>
                    <a:cubicBezTo>
                      <a:pt x="2060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3110150" y="4327475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207"/>
                    </a:moveTo>
                    <a:cubicBezTo>
                      <a:pt x="1474" y="207"/>
                      <a:pt x="1854" y="571"/>
                      <a:pt x="1854" y="1031"/>
                    </a:cubicBezTo>
                    <a:cubicBezTo>
                      <a:pt x="1854" y="1490"/>
                      <a:pt x="1474" y="1870"/>
                      <a:pt x="1030" y="1870"/>
                    </a:cubicBezTo>
                    <a:cubicBezTo>
                      <a:pt x="571" y="1870"/>
                      <a:pt x="190" y="1490"/>
                      <a:pt x="190" y="1031"/>
                    </a:cubicBezTo>
                    <a:cubicBezTo>
                      <a:pt x="190" y="571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2191675" y="427045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206"/>
                    </a:moveTo>
                    <a:cubicBezTo>
                      <a:pt x="1490" y="206"/>
                      <a:pt x="1854" y="587"/>
                      <a:pt x="1854" y="1030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0" y="1490"/>
                      <a:pt x="190" y="1030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6" y="2060"/>
                      <a:pt x="1030" y="2060"/>
                    </a:cubicBezTo>
                    <a:cubicBezTo>
                      <a:pt x="1585" y="2060"/>
                      <a:pt x="2060" y="1616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2318400" y="423600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1" y="222"/>
                    </a:moveTo>
                    <a:cubicBezTo>
                      <a:pt x="1490" y="222"/>
                      <a:pt x="1855" y="586"/>
                      <a:pt x="1855" y="1046"/>
                    </a:cubicBezTo>
                    <a:cubicBezTo>
                      <a:pt x="1855" y="1505"/>
                      <a:pt x="1490" y="1885"/>
                      <a:pt x="1031" y="1885"/>
                    </a:cubicBezTo>
                    <a:cubicBezTo>
                      <a:pt x="571" y="1885"/>
                      <a:pt x="191" y="1505"/>
                      <a:pt x="191" y="1046"/>
                    </a:cubicBezTo>
                    <a:cubicBezTo>
                      <a:pt x="191" y="586"/>
                      <a:pt x="571" y="222"/>
                      <a:pt x="1031" y="222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601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2383750" y="4433225"/>
                <a:ext cx="5152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77" extrusionOk="0">
                    <a:moveTo>
                      <a:pt x="1031" y="223"/>
                    </a:moveTo>
                    <a:cubicBezTo>
                      <a:pt x="1490" y="223"/>
                      <a:pt x="1855" y="587"/>
                      <a:pt x="1855" y="1062"/>
                    </a:cubicBezTo>
                    <a:cubicBezTo>
                      <a:pt x="1855" y="1522"/>
                      <a:pt x="1490" y="1886"/>
                      <a:pt x="1031" y="1886"/>
                    </a:cubicBezTo>
                    <a:cubicBezTo>
                      <a:pt x="571" y="1886"/>
                      <a:pt x="191" y="1522"/>
                      <a:pt x="191" y="1062"/>
                    </a:cubicBezTo>
                    <a:cubicBezTo>
                      <a:pt x="191" y="603"/>
                      <a:pt x="571" y="223"/>
                      <a:pt x="1031" y="223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1" y="2076"/>
                    </a:cubicBezTo>
                    <a:cubicBezTo>
                      <a:pt x="1601" y="2076"/>
                      <a:pt x="2060" y="1617"/>
                      <a:pt x="2060" y="1031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10" name="Google Shape;210;p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678750" y="41665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194800" y="37056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14" name="Google Shape;314;p8"/>
          <p:cNvGrpSpPr/>
          <p:nvPr/>
        </p:nvGrpSpPr>
        <p:grpSpPr>
          <a:xfrm>
            <a:off x="126425" y="3058850"/>
            <a:ext cx="1694475" cy="3126028"/>
            <a:chOff x="126425" y="3058850"/>
            <a:chExt cx="1694475" cy="3126028"/>
          </a:xfrm>
        </p:grpSpPr>
        <p:grpSp>
          <p:nvGrpSpPr>
            <p:cNvPr id="315" name="Google Shape;315;p8"/>
            <p:cNvGrpSpPr/>
            <p:nvPr/>
          </p:nvGrpSpPr>
          <p:grpSpPr>
            <a:xfrm>
              <a:off x="256564" y="3613234"/>
              <a:ext cx="1041216" cy="2571644"/>
              <a:chOff x="4709050" y="974800"/>
              <a:chExt cx="684425" cy="1690425"/>
            </a:xfrm>
          </p:grpSpPr>
          <p:sp>
            <p:nvSpPr>
              <p:cNvPr id="316" name="Google Shape;316;p8"/>
              <p:cNvSpPr/>
              <p:nvPr/>
            </p:nvSpPr>
            <p:spPr>
              <a:xfrm>
                <a:off x="4909450" y="1554625"/>
                <a:ext cx="445600" cy="869400"/>
              </a:xfrm>
              <a:custGeom>
                <a:avLst/>
                <a:gdLst/>
                <a:ahLst/>
                <a:cxnLst/>
                <a:rect l="l" t="t" r="r" b="b"/>
                <a:pathLst>
                  <a:path w="17824" h="34776" extrusionOk="0">
                    <a:moveTo>
                      <a:pt x="16303" y="1"/>
                    </a:moveTo>
                    <a:lnTo>
                      <a:pt x="13832" y="2377"/>
                    </a:lnTo>
                    <a:lnTo>
                      <a:pt x="9887" y="2377"/>
                    </a:lnTo>
                    <a:lnTo>
                      <a:pt x="8524" y="3645"/>
                    </a:lnTo>
                    <a:lnTo>
                      <a:pt x="8524" y="6829"/>
                    </a:lnTo>
                    <a:lnTo>
                      <a:pt x="7336" y="8001"/>
                    </a:lnTo>
                    <a:lnTo>
                      <a:pt x="7336" y="13895"/>
                    </a:lnTo>
                    <a:lnTo>
                      <a:pt x="48" y="21246"/>
                    </a:lnTo>
                    <a:lnTo>
                      <a:pt x="1" y="21262"/>
                    </a:lnTo>
                    <a:lnTo>
                      <a:pt x="1" y="29405"/>
                    </a:lnTo>
                    <a:lnTo>
                      <a:pt x="2583" y="31908"/>
                    </a:lnTo>
                    <a:lnTo>
                      <a:pt x="2583" y="34775"/>
                    </a:lnTo>
                    <a:lnTo>
                      <a:pt x="2773" y="34775"/>
                    </a:lnTo>
                    <a:lnTo>
                      <a:pt x="2773" y="31829"/>
                    </a:lnTo>
                    <a:lnTo>
                      <a:pt x="207" y="29325"/>
                    </a:lnTo>
                    <a:lnTo>
                      <a:pt x="207" y="21341"/>
                    </a:lnTo>
                    <a:lnTo>
                      <a:pt x="7526" y="13974"/>
                    </a:lnTo>
                    <a:lnTo>
                      <a:pt x="7526" y="8081"/>
                    </a:lnTo>
                    <a:lnTo>
                      <a:pt x="8714" y="6908"/>
                    </a:lnTo>
                    <a:lnTo>
                      <a:pt x="8714" y="3740"/>
                    </a:lnTo>
                    <a:lnTo>
                      <a:pt x="9966" y="2567"/>
                    </a:lnTo>
                    <a:lnTo>
                      <a:pt x="13911" y="2567"/>
                    </a:lnTo>
                    <a:lnTo>
                      <a:pt x="16382" y="191"/>
                    </a:lnTo>
                    <a:lnTo>
                      <a:pt x="17824" y="191"/>
                    </a:lnTo>
                    <a:lnTo>
                      <a:pt x="178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5210875" y="1019950"/>
                <a:ext cx="139425" cy="359250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4370" extrusionOk="0">
                    <a:moveTo>
                      <a:pt x="2994" y="0"/>
                    </a:moveTo>
                    <a:lnTo>
                      <a:pt x="2994" y="1426"/>
                    </a:lnTo>
                    <a:lnTo>
                      <a:pt x="5371" y="3977"/>
                    </a:lnTo>
                    <a:lnTo>
                      <a:pt x="5371" y="6290"/>
                    </a:lnTo>
                    <a:lnTo>
                      <a:pt x="4579" y="7240"/>
                    </a:lnTo>
                    <a:lnTo>
                      <a:pt x="4579" y="11280"/>
                    </a:lnTo>
                    <a:lnTo>
                      <a:pt x="3153" y="12864"/>
                    </a:lnTo>
                    <a:lnTo>
                      <a:pt x="1378" y="12864"/>
                    </a:lnTo>
                    <a:lnTo>
                      <a:pt x="0" y="14243"/>
                    </a:lnTo>
                    <a:lnTo>
                      <a:pt x="143" y="14370"/>
                    </a:lnTo>
                    <a:lnTo>
                      <a:pt x="1458" y="13070"/>
                    </a:lnTo>
                    <a:lnTo>
                      <a:pt x="3264" y="13070"/>
                    </a:lnTo>
                    <a:lnTo>
                      <a:pt x="4785" y="11359"/>
                    </a:lnTo>
                    <a:lnTo>
                      <a:pt x="4785" y="7320"/>
                    </a:lnTo>
                    <a:lnTo>
                      <a:pt x="5577" y="6369"/>
                    </a:lnTo>
                    <a:lnTo>
                      <a:pt x="5577" y="3898"/>
                    </a:lnTo>
                    <a:lnTo>
                      <a:pt x="3200" y="1363"/>
                    </a:lnTo>
                    <a:lnTo>
                      <a:pt x="32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4850050" y="1150250"/>
                <a:ext cx="460650" cy="1218325"/>
              </a:xfrm>
              <a:custGeom>
                <a:avLst/>
                <a:gdLst/>
                <a:ahLst/>
                <a:cxnLst/>
                <a:rect l="l" t="t" r="r" b="b"/>
                <a:pathLst>
                  <a:path w="18426" h="48733" extrusionOk="0">
                    <a:moveTo>
                      <a:pt x="17031" y="0"/>
                    </a:moveTo>
                    <a:lnTo>
                      <a:pt x="17031" y="919"/>
                    </a:lnTo>
                    <a:lnTo>
                      <a:pt x="18220" y="2187"/>
                    </a:lnTo>
                    <a:lnTo>
                      <a:pt x="18220" y="5593"/>
                    </a:lnTo>
                    <a:lnTo>
                      <a:pt x="17111" y="6860"/>
                    </a:lnTo>
                    <a:lnTo>
                      <a:pt x="15194" y="6860"/>
                    </a:lnTo>
                    <a:lnTo>
                      <a:pt x="12358" y="9633"/>
                    </a:lnTo>
                    <a:lnTo>
                      <a:pt x="10124" y="9633"/>
                    </a:lnTo>
                    <a:lnTo>
                      <a:pt x="6940" y="12754"/>
                    </a:lnTo>
                    <a:lnTo>
                      <a:pt x="6940" y="30941"/>
                    </a:lnTo>
                    <a:lnTo>
                      <a:pt x="1" y="37643"/>
                    </a:lnTo>
                    <a:lnTo>
                      <a:pt x="1" y="45706"/>
                    </a:lnTo>
                    <a:lnTo>
                      <a:pt x="2900" y="48685"/>
                    </a:lnTo>
                    <a:lnTo>
                      <a:pt x="4357" y="48732"/>
                    </a:lnTo>
                    <a:lnTo>
                      <a:pt x="1189" y="45627"/>
                    </a:lnTo>
                    <a:lnTo>
                      <a:pt x="1189" y="37722"/>
                    </a:lnTo>
                    <a:lnTo>
                      <a:pt x="7922" y="31020"/>
                    </a:lnTo>
                    <a:lnTo>
                      <a:pt x="7922" y="13182"/>
                    </a:lnTo>
                    <a:lnTo>
                      <a:pt x="8952" y="12215"/>
                    </a:lnTo>
                    <a:lnTo>
                      <a:pt x="10900" y="12215"/>
                    </a:lnTo>
                    <a:lnTo>
                      <a:pt x="10900" y="12009"/>
                    </a:lnTo>
                    <a:lnTo>
                      <a:pt x="8872" y="12009"/>
                    </a:lnTo>
                    <a:lnTo>
                      <a:pt x="7732" y="13086"/>
                    </a:lnTo>
                    <a:lnTo>
                      <a:pt x="7732" y="30941"/>
                    </a:lnTo>
                    <a:lnTo>
                      <a:pt x="999" y="37643"/>
                    </a:lnTo>
                    <a:lnTo>
                      <a:pt x="999" y="45706"/>
                    </a:lnTo>
                    <a:lnTo>
                      <a:pt x="3866" y="48526"/>
                    </a:lnTo>
                    <a:lnTo>
                      <a:pt x="2995" y="48495"/>
                    </a:lnTo>
                    <a:lnTo>
                      <a:pt x="207" y="45627"/>
                    </a:lnTo>
                    <a:lnTo>
                      <a:pt x="207" y="37722"/>
                    </a:lnTo>
                    <a:lnTo>
                      <a:pt x="7130" y="31020"/>
                    </a:lnTo>
                    <a:lnTo>
                      <a:pt x="7130" y="12833"/>
                    </a:lnTo>
                    <a:lnTo>
                      <a:pt x="10203" y="9839"/>
                    </a:lnTo>
                    <a:lnTo>
                      <a:pt x="12437" y="9839"/>
                    </a:lnTo>
                    <a:lnTo>
                      <a:pt x="15273" y="7066"/>
                    </a:lnTo>
                    <a:lnTo>
                      <a:pt x="17221" y="7066"/>
                    </a:lnTo>
                    <a:lnTo>
                      <a:pt x="18425" y="5672"/>
                    </a:lnTo>
                    <a:lnTo>
                      <a:pt x="18425" y="2108"/>
                    </a:lnTo>
                    <a:lnTo>
                      <a:pt x="17237" y="840"/>
                    </a:lnTo>
                    <a:lnTo>
                      <a:pt x="172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4830250" y="1265900"/>
                <a:ext cx="383425" cy="1145050"/>
              </a:xfrm>
              <a:custGeom>
                <a:avLst/>
                <a:gdLst/>
                <a:ahLst/>
                <a:cxnLst/>
                <a:rect l="l" t="t" r="r" b="b"/>
                <a:pathLst>
                  <a:path w="15337" h="45802" extrusionOk="0">
                    <a:moveTo>
                      <a:pt x="15193" y="1"/>
                    </a:moveTo>
                    <a:lnTo>
                      <a:pt x="12041" y="3232"/>
                    </a:lnTo>
                    <a:lnTo>
                      <a:pt x="5529" y="3232"/>
                    </a:lnTo>
                    <a:lnTo>
                      <a:pt x="4563" y="4199"/>
                    </a:lnTo>
                    <a:lnTo>
                      <a:pt x="4563" y="8080"/>
                    </a:lnTo>
                    <a:lnTo>
                      <a:pt x="6939" y="10441"/>
                    </a:lnTo>
                    <a:lnTo>
                      <a:pt x="6939" y="25903"/>
                    </a:lnTo>
                    <a:lnTo>
                      <a:pt x="0" y="32731"/>
                    </a:lnTo>
                    <a:lnTo>
                      <a:pt x="0" y="43980"/>
                    </a:lnTo>
                    <a:lnTo>
                      <a:pt x="1806" y="45801"/>
                    </a:lnTo>
                    <a:lnTo>
                      <a:pt x="1949" y="45675"/>
                    </a:lnTo>
                    <a:lnTo>
                      <a:pt x="206" y="43900"/>
                    </a:lnTo>
                    <a:lnTo>
                      <a:pt x="206" y="32811"/>
                    </a:lnTo>
                    <a:lnTo>
                      <a:pt x="7130" y="25982"/>
                    </a:lnTo>
                    <a:lnTo>
                      <a:pt x="7130" y="10362"/>
                    </a:lnTo>
                    <a:lnTo>
                      <a:pt x="4753" y="8001"/>
                    </a:lnTo>
                    <a:lnTo>
                      <a:pt x="4753" y="4278"/>
                    </a:lnTo>
                    <a:lnTo>
                      <a:pt x="5609" y="3423"/>
                    </a:lnTo>
                    <a:lnTo>
                      <a:pt x="12120" y="3423"/>
                    </a:lnTo>
                    <a:lnTo>
                      <a:pt x="15336" y="143"/>
                    </a:lnTo>
                    <a:lnTo>
                      <a:pt x="151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4810450" y="1204500"/>
                <a:ext cx="386175" cy="1412000"/>
              </a:xfrm>
              <a:custGeom>
                <a:avLst/>
                <a:gdLst/>
                <a:ahLst/>
                <a:cxnLst/>
                <a:rect l="l" t="t" r="r" b="b"/>
                <a:pathLst>
                  <a:path w="15447" h="56480" extrusionOk="0">
                    <a:moveTo>
                      <a:pt x="15257" y="1"/>
                    </a:moveTo>
                    <a:lnTo>
                      <a:pt x="15257" y="1649"/>
                    </a:lnTo>
                    <a:lnTo>
                      <a:pt x="11993" y="4896"/>
                    </a:lnTo>
                    <a:lnTo>
                      <a:pt x="5498" y="4896"/>
                    </a:lnTo>
                    <a:lnTo>
                      <a:pt x="4357" y="5831"/>
                    </a:lnTo>
                    <a:lnTo>
                      <a:pt x="4357" y="11107"/>
                    </a:lnTo>
                    <a:lnTo>
                      <a:pt x="6733" y="13451"/>
                    </a:lnTo>
                    <a:lnTo>
                      <a:pt x="6733" y="27805"/>
                    </a:lnTo>
                    <a:lnTo>
                      <a:pt x="0" y="34633"/>
                    </a:lnTo>
                    <a:lnTo>
                      <a:pt x="0" y="56480"/>
                    </a:lnTo>
                    <a:lnTo>
                      <a:pt x="206" y="56480"/>
                    </a:lnTo>
                    <a:lnTo>
                      <a:pt x="206" y="34712"/>
                    </a:lnTo>
                    <a:lnTo>
                      <a:pt x="6939" y="27884"/>
                    </a:lnTo>
                    <a:lnTo>
                      <a:pt x="6939" y="13372"/>
                    </a:lnTo>
                    <a:lnTo>
                      <a:pt x="4563" y="11012"/>
                    </a:lnTo>
                    <a:lnTo>
                      <a:pt x="4563" y="5910"/>
                    </a:lnTo>
                    <a:lnTo>
                      <a:pt x="5577" y="5086"/>
                    </a:lnTo>
                    <a:lnTo>
                      <a:pt x="12056" y="5086"/>
                    </a:lnTo>
                    <a:lnTo>
                      <a:pt x="15447" y="1728"/>
                    </a:lnTo>
                    <a:lnTo>
                      <a:pt x="15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4746675" y="1534825"/>
                <a:ext cx="19252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21325" extrusionOk="0">
                    <a:moveTo>
                      <a:pt x="6322" y="1"/>
                    </a:moveTo>
                    <a:lnTo>
                      <a:pt x="6322" y="5482"/>
                    </a:lnTo>
                    <a:lnTo>
                      <a:pt x="5435" y="6670"/>
                    </a:lnTo>
                    <a:lnTo>
                      <a:pt x="5593" y="6797"/>
                    </a:lnTo>
                    <a:lnTo>
                      <a:pt x="6512" y="5546"/>
                    </a:lnTo>
                    <a:lnTo>
                      <a:pt x="6512" y="460"/>
                    </a:lnTo>
                    <a:lnTo>
                      <a:pt x="7510" y="1363"/>
                    </a:lnTo>
                    <a:lnTo>
                      <a:pt x="7510" y="7637"/>
                    </a:lnTo>
                    <a:lnTo>
                      <a:pt x="5530" y="9665"/>
                    </a:lnTo>
                    <a:lnTo>
                      <a:pt x="5530" y="11090"/>
                    </a:lnTo>
                    <a:lnTo>
                      <a:pt x="6322" y="11978"/>
                    </a:lnTo>
                    <a:lnTo>
                      <a:pt x="6322" y="14592"/>
                    </a:lnTo>
                    <a:lnTo>
                      <a:pt x="1" y="21182"/>
                    </a:lnTo>
                    <a:lnTo>
                      <a:pt x="159" y="21325"/>
                    </a:lnTo>
                    <a:lnTo>
                      <a:pt x="6512" y="14671"/>
                    </a:lnTo>
                    <a:lnTo>
                      <a:pt x="6512" y="11914"/>
                    </a:lnTo>
                    <a:lnTo>
                      <a:pt x="5720" y="11011"/>
                    </a:lnTo>
                    <a:lnTo>
                      <a:pt x="5720" y="9760"/>
                    </a:lnTo>
                    <a:lnTo>
                      <a:pt x="7700" y="7716"/>
                    </a:lnTo>
                    <a:lnTo>
                      <a:pt x="7700" y="1284"/>
                    </a:lnTo>
                    <a:lnTo>
                      <a:pt x="63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4780750" y="1797025"/>
                <a:ext cx="168350" cy="69235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7694" extrusionOk="0">
                    <a:moveTo>
                      <a:pt x="6543" y="0"/>
                    </a:moveTo>
                    <a:lnTo>
                      <a:pt x="6543" y="4040"/>
                    </a:lnTo>
                    <a:lnTo>
                      <a:pt x="0" y="10663"/>
                    </a:lnTo>
                    <a:lnTo>
                      <a:pt x="0" y="27693"/>
                    </a:lnTo>
                    <a:lnTo>
                      <a:pt x="206" y="27693"/>
                    </a:lnTo>
                    <a:lnTo>
                      <a:pt x="206" y="10742"/>
                    </a:lnTo>
                    <a:lnTo>
                      <a:pt x="6733" y="4151"/>
                    </a:lnTo>
                    <a:lnTo>
                      <a:pt x="67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5346725" y="1534425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20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5262750" y="974800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19" y="0"/>
                    </a:moveTo>
                    <a:cubicBezTo>
                      <a:pt x="412" y="0"/>
                      <a:pt x="1" y="412"/>
                      <a:pt x="1" y="935"/>
                    </a:cubicBezTo>
                    <a:cubicBezTo>
                      <a:pt x="1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4861525" y="2390725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6" y="1"/>
                    </a:moveTo>
                    <a:cubicBezTo>
                      <a:pt x="413" y="1"/>
                      <a:pt x="1" y="412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4920950" y="1772075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4709050" y="205922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5109075" y="1435425"/>
                <a:ext cx="467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4" extrusionOk="0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5188300" y="1360950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5250075" y="110115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62" y="190"/>
                    </a:moveTo>
                    <a:cubicBezTo>
                      <a:pt x="1506" y="190"/>
                      <a:pt x="1886" y="570"/>
                      <a:pt x="1886" y="1030"/>
                    </a:cubicBezTo>
                    <a:cubicBezTo>
                      <a:pt x="1886" y="1489"/>
                      <a:pt x="1506" y="1854"/>
                      <a:pt x="1062" y="1854"/>
                    </a:cubicBezTo>
                    <a:cubicBezTo>
                      <a:pt x="603" y="1854"/>
                      <a:pt x="222" y="1489"/>
                      <a:pt x="222" y="1030"/>
                    </a:cubicBezTo>
                    <a:cubicBezTo>
                      <a:pt x="222" y="570"/>
                      <a:pt x="587" y="222"/>
                      <a:pt x="1062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75"/>
                      <a:pt x="1616" y="16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5166100" y="115540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47" y="206"/>
                    </a:moveTo>
                    <a:cubicBezTo>
                      <a:pt x="1506" y="206"/>
                      <a:pt x="1886" y="587"/>
                      <a:pt x="1886" y="1030"/>
                    </a:cubicBezTo>
                    <a:cubicBezTo>
                      <a:pt x="1886" y="1490"/>
                      <a:pt x="1506" y="1870"/>
                      <a:pt x="1047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87"/>
                      <a:pt x="571" y="222"/>
                      <a:pt x="1047" y="206"/>
                    </a:cubicBezTo>
                    <a:close/>
                    <a:moveTo>
                      <a:pt x="1031" y="0"/>
                    </a:moveTo>
                    <a:cubicBezTo>
                      <a:pt x="445" y="0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76"/>
                      <a:pt x="1601" y="32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5205725" y="122985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46" y="191"/>
                    </a:moveTo>
                    <a:cubicBezTo>
                      <a:pt x="1505" y="191"/>
                      <a:pt x="1885" y="571"/>
                      <a:pt x="1885" y="1031"/>
                    </a:cubicBezTo>
                    <a:cubicBezTo>
                      <a:pt x="1885" y="1490"/>
                      <a:pt x="1505" y="1854"/>
                      <a:pt x="1046" y="1854"/>
                    </a:cubicBezTo>
                    <a:cubicBezTo>
                      <a:pt x="586" y="1854"/>
                      <a:pt x="206" y="1490"/>
                      <a:pt x="206" y="1031"/>
                    </a:cubicBezTo>
                    <a:cubicBezTo>
                      <a:pt x="206" y="571"/>
                      <a:pt x="571" y="223"/>
                      <a:pt x="1046" y="191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76"/>
                      <a:pt x="1600" y="17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4844100" y="16952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62" y="191"/>
                    </a:moveTo>
                    <a:cubicBezTo>
                      <a:pt x="1506" y="191"/>
                      <a:pt x="1886" y="571"/>
                      <a:pt x="1886" y="1031"/>
                    </a:cubicBezTo>
                    <a:cubicBezTo>
                      <a:pt x="1886" y="1490"/>
                      <a:pt x="1506" y="1854"/>
                      <a:pt x="1062" y="1854"/>
                    </a:cubicBezTo>
                    <a:cubicBezTo>
                      <a:pt x="603" y="1854"/>
                      <a:pt x="223" y="1490"/>
                      <a:pt x="223" y="1031"/>
                    </a:cubicBezTo>
                    <a:cubicBezTo>
                      <a:pt x="223" y="571"/>
                      <a:pt x="587" y="207"/>
                      <a:pt x="1062" y="191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0" y="1585"/>
                      <a:pt x="2060" y="1031"/>
                    </a:cubicBezTo>
                    <a:cubicBezTo>
                      <a:pt x="2060" y="476"/>
                      <a:pt x="1601" y="17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>
                <a:off x="4787075" y="2613700"/>
                <a:ext cx="519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2061" extrusionOk="0">
                    <a:moveTo>
                      <a:pt x="1062" y="191"/>
                    </a:moveTo>
                    <a:cubicBezTo>
                      <a:pt x="1521" y="191"/>
                      <a:pt x="1886" y="571"/>
                      <a:pt x="1886" y="1031"/>
                    </a:cubicBezTo>
                    <a:cubicBezTo>
                      <a:pt x="1886" y="1474"/>
                      <a:pt x="1506" y="1854"/>
                      <a:pt x="1062" y="1854"/>
                    </a:cubicBezTo>
                    <a:cubicBezTo>
                      <a:pt x="603" y="1854"/>
                      <a:pt x="222" y="1474"/>
                      <a:pt x="222" y="1031"/>
                    </a:cubicBezTo>
                    <a:cubicBezTo>
                      <a:pt x="222" y="587"/>
                      <a:pt x="587" y="207"/>
                      <a:pt x="1062" y="191"/>
                    </a:cubicBezTo>
                    <a:close/>
                    <a:moveTo>
                      <a:pt x="1046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92" y="2060"/>
                      <a:pt x="1046" y="2060"/>
                    </a:cubicBezTo>
                    <a:cubicBezTo>
                      <a:pt x="1617" y="2060"/>
                      <a:pt x="2076" y="1585"/>
                      <a:pt x="2076" y="1031"/>
                    </a:cubicBezTo>
                    <a:cubicBezTo>
                      <a:pt x="2076" y="476"/>
                      <a:pt x="1617" y="17"/>
                      <a:pt x="1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4752625" y="248697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46" y="190"/>
                    </a:moveTo>
                    <a:cubicBezTo>
                      <a:pt x="1505" y="190"/>
                      <a:pt x="1886" y="571"/>
                      <a:pt x="1886" y="1030"/>
                    </a:cubicBezTo>
                    <a:cubicBezTo>
                      <a:pt x="1886" y="1474"/>
                      <a:pt x="1505" y="1854"/>
                      <a:pt x="1046" y="1854"/>
                    </a:cubicBezTo>
                    <a:cubicBezTo>
                      <a:pt x="586" y="1854"/>
                      <a:pt x="222" y="1474"/>
                      <a:pt x="222" y="1030"/>
                    </a:cubicBezTo>
                    <a:cubicBezTo>
                      <a:pt x="222" y="571"/>
                      <a:pt x="602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6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76"/>
                      <a:pt x="1600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4950250" y="242162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46" y="190"/>
                    </a:moveTo>
                    <a:cubicBezTo>
                      <a:pt x="1506" y="190"/>
                      <a:pt x="1886" y="571"/>
                      <a:pt x="1886" y="1030"/>
                    </a:cubicBezTo>
                    <a:cubicBezTo>
                      <a:pt x="1886" y="1474"/>
                      <a:pt x="1506" y="1854"/>
                      <a:pt x="1046" y="1854"/>
                    </a:cubicBezTo>
                    <a:cubicBezTo>
                      <a:pt x="587" y="1854"/>
                      <a:pt x="223" y="1474"/>
                      <a:pt x="223" y="1030"/>
                    </a:cubicBezTo>
                    <a:cubicBezTo>
                      <a:pt x="223" y="571"/>
                      <a:pt x="587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1" y="476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76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37" name="Google Shape;337;p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54350" y="30588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643550" y="39231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126425" y="43103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" name="Google Shape;340;p8"/>
          <p:cNvGrpSpPr/>
          <p:nvPr/>
        </p:nvGrpSpPr>
        <p:grpSpPr>
          <a:xfrm>
            <a:off x="7114525" y="-120600"/>
            <a:ext cx="3487326" cy="2515170"/>
            <a:chOff x="7114525" y="-120600"/>
            <a:chExt cx="3487326" cy="2515170"/>
          </a:xfrm>
        </p:grpSpPr>
        <p:grpSp>
          <p:nvGrpSpPr>
            <p:cNvPr id="341" name="Google Shape;341;p8"/>
            <p:cNvGrpSpPr/>
            <p:nvPr/>
          </p:nvGrpSpPr>
          <p:grpSpPr>
            <a:xfrm>
              <a:off x="7467304" y="268423"/>
              <a:ext cx="3134546" cy="2126147"/>
              <a:chOff x="2280775" y="570800"/>
              <a:chExt cx="1702725" cy="1154950"/>
            </a:xfrm>
          </p:grpSpPr>
          <p:sp>
            <p:nvSpPr>
              <p:cNvPr id="342" name="Google Shape;342;p8"/>
              <p:cNvSpPr/>
              <p:nvPr/>
            </p:nvSpPr>
            <p:spPr>
              <a:xfrm>
                <a:off x="2562775" y="1179175"/>
                <a:ext cx="1420725" cy="546575"/>
              </a:xfrm>
              <a:custGeom>
                <a:avLst/>
                <a:gdLst/>
                <a:ahLst/>
                <a:cxnLst/>
                <a:rect l="l" t="t" r="r" b="b"/>
                <a:pathLst>
                  <a:path w="56829" h="21863" extrusionOk="0">
                    <a:moveTo>
                      <a:pt x="143" y="0"/>
                    </a:moveTo>
                    <a:lnTo>
                      <a:pt x="1" y="143"/>
                    </a:lnTo>
                    <a:lnTo>
                      <a:pt x="777" y="871"/>
                    </a:lnTo>
                    <a:lnTo>
                      <a:pt x="777" y="6495"/>
                    </a:lnTo>
                    <a:lnTo>
                      <a:pt x="15843" y="21831"/>
                    </a:lnTo>
                    <a:lnTo>
                      <a:pt x="15875" y="21863"/>
                    </a:lnTo>
                    <a:lnTo>
                      <a:pt x="56828" y="21863"/>
                    </a:lnTo>
                    <a:lnTo>
                      <a:pt x="56828" y="21673"/>
                    </a:lnTo>
                    <a:lnTo>
                      <a:pt x="15954" y="21673"/>
                    </a:lnTo>
                    <a:lnTo>
                      <a:pt x="983" y="6416"/>
                    </a:lnTo>
                    <a:lnTo>
                      <a:pt x="983" y="77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2385350" y="1087275"/>
                <a:ext cx="1598150" cy="574325"/>
              </a:xfrm>
              <a:custGeom>
                <a:avLst/>
                <a:gdLst/>
                <a:ahLst/>
                <a:cxnLst/>
                <a:rect l="l" t="t" r="r" b="b"/>
                <a:pathLst>
                  <a:path w="63926" h="22973" extrusionOk="0">
                    <a:moveTo>
                      <a:pt x="1901" y="1"/>
                    </a:moveTo>
                    <a:lnTo>
                      <a:pt x="0" y="1886"/>
                    </a:lnTo>
                    <a:lnTo>
                      <a:pt x="127" y="2013"/>
                    </a:lnTo>
                    <a:lnTo>
                      <a:pt x="1981" y="191"/>
                    </a:lnTo>
                    <a:lnTo>
                      <a:pt x="9363" y="191"/>
                    </a:lnTo>
                    <a:lnTo>
                      <a:pt x="9854" y="824"/>
                    </a:lnTo>
                    <a:lnTo>
                      <a:pt x="9854" y="8096"/>
                    </a:lnTo>
                    <a:lnTo>
                      <a:pt x="24636" y="22972"/>
                    </a:lnTo>
                    <a:lnTo>
                      <a:pt x="63925" y="22972"/>
                    </a:lnTo>
                    <a:lnTo>
                      <a:pt x="63925" y="22766"/>
                    </a:lnTo>
                    <a:lnTo>
                      <a:pt x="24715" y="22766"/>
                    </a:lnTo>
                    <a:lnTo>
                      <a:pt x="10060" y="8017"/>
                    </a:lnTo>
                    <a:lnTo>
                      <a:pt x="10060" y="745"/>
                    </a:lnTo>
                    <a:lnTo>
                      <a:pt x="94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2329900" y="1057575"/>
                <a:ext cx="1653600" cy="579075"/>
              </a:xfrm>
              <a:custGeom>
                <a:avLst/>
                <a:gdLst/>
                <a:ahLst/>
                <a:cxnLst/>
                <a:rect l="l" t="t" r="r" b="b"/>
                <a:pathLst>
                  <a:path w="66144" h="23163" extrusionOk="0">
                    <a:moveTo>
                      <a:pt x="0" y="0"/>
                    </a:moveTo>
                    <a:lnTo>
                      <a:pt x="0" y="190"/>
                    </a:lnTo>
                    <a:lnTo>
                      <a:pt x="12278" y="190"/>
                    </a:lnTo>
                    <a:lnTo>
                      <a:pt x="13070" y="808"/>
                    </a:lnTo>
                    <a:lnTo>
                      <a:pt x="13070" y="8777"/>
                    </a:lnTo>
                    <a:lnTo>
                      <a:pt x="27297" y="23131"/>
                    </a:lnTo>
                    <a:lnTo>
                      <a:pt x="27329" y="23162"/>
                    </a:lnTo>
                    <a:lnTo>
                      <a:pt x="66143" y="23162"/>
                    </a:lnTo>
                    <a:lnTo>
                      <a:pt x="66143" y="22972"/>
                    </a:lnTo>
                    <a:lnTo>
                      <a:pt x="27408" y="22972"/>
                    </a:lnTo>
                    <a:lnTo>
                      <a:pt x="13261" y="8698"/>
                    </a:lnTo>
                    <a:lnTo>
                      <a:pt x="13261" y="713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2547725" y="1017975"/>
                <a:ext cx="1435775" cy="598875"/>
              </a:xfrm>
              <a:custGeom>
                <a:avLst/>
                <a:gdLst/>
                <a:ahLst/>
                <a:cxnLst/>
                <a:rect l="l" t="t" r="r" b="b"/>
                <a:pathLst>
                  <a:path w="57431" h="23955" extrusionOk="0">
                    <a:moveTo>
                      <a:pt x="1" y="0"/>
                    </a:moveTo>
                    <a:lnTo>
                      <a:pt x="1" y="190"/>
                    </a:lnTo>
                    <a:lnTo>
                      <a:pt x="4310" y="190"/>
                    </a:lnTo>
                    <a:lnTo>
                      <a:pt x="5340" y="1172"/>
                    </a:lnTo>
                    <a:lnTo>
                      <a:pt x="5340" y="9854"/>
                    </a:lnTo>
                    <a:lnTo>
                      <a:pt x="19059" y="23922"/>
                    </a:lnTo>
                    <a:lnTo>
                      <a:pt x="19091" y="23954"/>
                    </a:lnTo>
                    <a:lnTo>
                      <a:pt x="57430" y="23954"/>
                    </a:lnTo>
                    <a:lnTo>
                      <a:pt x="57430" y="23764"/>
                    </a:lnTo>
                    <a:lnTo>
                      <a:pt x="19186" y="23764"/>
                    </a:lnTo>
                    <a:lnTo>
                      <a:pt x="5546" y="9775"/>
                    </a:lnTo>
                    <a:lnTo>
                      <a:pt x="5546" y="1093"/>
                    </a:lnTo>
                    <a:lnTo>
                      <a:pt x="43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2442775" y="978350"/>
                <a:ext cx="1540725" cy="613925"/>
              </a:xfrm>
              <a:custGeom>
                <a:avLst/>
                <a:gdLst/>
                <a:ahLst/>
                <a:cxnLst/>
                <a:rect l="l" t="t" r="r" b="b"/>
                <a:pathLst>
                  <a:path w="61629" h="2455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9126" y="191"/>
                    </a:lnTo>
                    <a:lnTo>
                      <a:pt x="10330" y="1522"/>
                    </a:lnTo>
                    <a:lnTo>
                      <a:pt x="10330" y="10948"/>
                    </a:lnTo>
                    <a:lnTo>
                      <a:pt x="23733" y="24509"/>
                    </a:lnTo>
                    <a:lnTo>
                      <a:pt x="23780" y="24557"/>
                    </a:lnTo>
                    <a:lnTo>
                      <a:pt x="61628" y="24557"/>
                    </a:lnTo>
                    <a:lnTo>
                      <a:pt x="61628" y="24351"/>
                    </a:lnTo>
                    <a:lnTo>
                      <a:pt x="23859" y="24351"/>
                    </a:lnTo>
                    <a:lnTo>
                      <a:pt x="10536" y="10869"/>
                    </a:lnTo>
                    <a:lnTo>
                      <a:pt x="10536" y="1442"/>
                    </a:lnTo>
                    <a:lnTo>
                      <a:pt x="9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2676850" y="934800"/>
                <a:ext cx="1306650" cy="637675"/>
              </a:xfrm>
              <a:custGeom>
                <a:avLst/>
                <a:gdLst/>
                <a:ahLst/>
                <a:cxnLst/>
                <a:rect l="l" t="t" r="r" b="b"/>
                <a:pathLst>
                  <a:path w="52266" h="25507" extrusionOk="0">
                    <a:moveTo>
                      <a:pt x="143" y="0"/>
                    </a:moveTo>
                    <a:lnTo>
                      <a:pt x="0" y="143"/>
                    </a:lnTo>
                    <a:lnTo>
                      <a:pt x="1965" y="2060"/>
                    </a:lnTo>
                    <a:lnTo>
                      <a:pt x="1965" y="12183"/>
                    </a:lnTo>
                    <a:lnTo>
                      <a:pt x="14845" y="25459"/>
                    </a:lnTo>
                    <a:lnTo>
                      <a:pt x="14892" y="25507"/>
                    </a:lnTo>
                    <a:lnTo>
                      <a:pt x="52265" y="25507"/>
                    </a:lnTo>
                    <a:lnTo>
                      <a:pt x="52265" y="25301"/>
                    </a:lnTo>
                    <a:lnTo>
                      <a:pt x="14972" y="25301"/>
                    </a:lnTo>
                    <a:lnTo>
                      <a:pt x="2155" y="12104"/>
                    </a:lnTo>
                    <a:lnTo>
                      <a:pt x="2155" y="198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2508525" y="824675"/>
                <a:ext cx="1474975" cy="722850"/>
              </a:xfrm>
              <a:custGeom>
                <a:avLst/>
                <a:gdLst/>
                <a:ahLst/>
                <a:cxnLst/>
                <a:rect l="l" t="t" r="r" b="b"/>
                <a:pathLst>
                  <a:path w="58999" h="28914" extrusionOk="0">
                    <a:moveTo>
                      <a:pt x="3391" y="1"/>
                    </a:moveTo>
                    <a:lnTo>
                      <a:pt x="0" y="3439"/>
                    </a:lnTo>
                    <a:lnTo>
                      <a:pt x="143" y="3565"/>
                    </a:lnTo>
                    <a:lnTo>
                      <a:pt x="3470" y="207"/>
                    </a:lnTo>
                    <a:lnTo>
                      <a:pt x="6337" y="207"/>
                    </a:lnTo>
                    <a:lnTo>
                      <a:pt x="9490" y="3407"/>
                    </a:lnTo>
                    <a:lnTo>
                      <a:pt x="9490" y="16081"/>
                    </a:lnTo>
                    <a:lnTo>
                      <a:pt x="22085" y="28882"/>
                    </a:lnTo>
                    <a:lnTo>
                      <a:pt x="22101" y="28914"/>
                    </a:lnTo>
                    <a:lnTo>
                      <a:pt x="58998" y="28914"/>
                    </a:lnTo>
                    <a:lnTo>
                      <a:pt x="58998" y="28724"/>
                    </a:lnTo>
                    <a:lnTo>
                      <a:pt x="22180" y="28724"/>
                    </a:lnTo>
                    <a:lnTo>
                      <a:pt x="9680" y="16002"/>
                    </a:lnTo>
                    <a:lnTo>
                      <a:pt x="9680" y="3328"/>
                    </a:lnTo>
                    <a:lnTo>
                      <a:pt x="6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>
                <a:off x="2413850" y="804875"/>
                <a:ext cx="1569650" cy="718100"/>
              </a:xfrm>
              <a:custGeom>
                <a:avLst/>
                <a:gdLst/>
                <a:ahLst/>
                <a:cxnLst/>
                <a:rect l="l" t="t" r="r" b="b"/>
                <a:pathLst>
                  <a:path w="62786" h="28724" extrusionOk="0">
                    <a:moveTo>
                      <a:pt x="7178" y="1"/>
                    </a:moveTo>
                    <a:lnTo>
                      <a:pt x="4738" y="2377"/>
                    </a:lnTo>
                    <a:lnTo>
                      <a:pt x="1" y="2377"/>
                    </a:lnTo>
                    <a:lnTo>
                      <a:pt x="1" y="2583"/>
                    </a:lnTo>
                    <a:lnTo>
                      <a:pt x="4817" y="2583"/>
                    </a:lnTo>
                    <a:lnTo>
                      <a:pt x="7257" y="207"/>
                    </a:lnTo>
                    <a:lnTo>
                      <a:pt x="10901" y="207"/>
                    </a:lnTo>
                    <a:lnTo>
                      <a:pt x="14259" y="3597"/>
                    </a:lnTo>
                    <a:lnTo>
                      <a:pt x="14259" y="16382"/>
                    </a:lnTo>
                    <a:lnTo>
                      <a:pt x="26347" y="28676"/>
                    </a:lnTo>
                    <a:lnTo>
                      <a:pt x="26363" y="28723"/>
                    </a:lnTo>
                    <a:lnTo>
                      <a:pt x="62785" y="28723"/>
                    </a:lnTo>
                    <a:lnTo>
                      <a:pt x="62785" y="28517"/>
                    </a:lnTo>
                    <a:lnTo>
                      <a:pt x="26442" y="28517"/>
                    </a:lnTo>
                    <a:lnTo>
                      <a:pt x="14465" y="16303"/>
                    </a:lnTo>
                    <a:lnTo>
                      <a:pt x="14465" y="3502"/>
                    </a:lnTo>
                    <a:lnTo>
                      <a:pt x="109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2946975" y="1316600"/>
                <a:ext cx="1036525" cy="166775"/>
              </a:xfrm>
              <a:custGeom>
                <a:avLst/>
                <a:gdLst/>
                <a:ahLst/>
                <a:cxnLst/>
                <a:rect l="l" t="t" r="r" b="b"/>
                <a:pathLst>
                  <a:path w="41461" h="6671" extrusionOk="0">
                    <a:moveTo>
                      <a:pt x="143" y="0"/>
                    </a:moveTo>
                    <a:lnTo>
                      <a:pt x="0" y="127"/>
                    </a:lnTo>
                    <a:lnTo>
                      <a:pt x="6559" y="6670"/>
                    </a:lnTo>
                    <a:lnTo>
                      <a:pt x="41460" y="6670"/>
                    </a:lnTo>
                    <a:lnTo>
                      <a:pt x="41460" y="6464"/>
                    </a:lnTo>
                    <a:lnTo>
                      <a:pt x="6638" y="646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2770325" y="666250"/>
                <a:ext cx="1213175" cy="752550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30102" extrusionOk="0">
                    <a:moveTo>
                      <a:pt x="0" y="1"/>
                    </a:moveTo>
                    <a:lnTo>
                      <a:pt x="0" y="2979"/>
                    </a:lnTo>
                    <a:lnTo>
                      <a:pt x="2377" y="5292"/>
                    </a:lnTo>
                    <a:lnTo>
                      <a:pt x="2377" y="19725"/>
                    </a:lnTo>
                    <a:lnTo>
                      <a:pt x="13039" y="30102"/>
                    </a:lnTo>
                    <a:lnTo>
                      <a:pt x="48526" y="30102"/>
                    </a:lnTo>
                    <a:lnTo>
                      <a:pt x="48526" y="29912"/>
                    </a:lnTo>
                    <a:lnTo>
                      <a:pt x="13118" y="29912"/>
                    </a:lnTo>
                    <a:lnTo>
                      <a:pt x="2583" y="19630"/>
                    </a:lnTo>
                    <a:lnTo>
                      <a:pt x="2583" y="5213"/>
                    </a:lnTo>
                    <a:lnTo>
                      <a:pt x="206" y="2900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8"/>
              <p:cNvSpPr/>
              <p:nvPr/>
            </p:nvSpPr>
            <p:spPr>
              <a:xfrm>
                <a:off x="2864575" y="798150"/>
                <a:ext cx="1118925" cy="606000"/>
              </a:xfrm>
              <a:custGeom>
                <a:avLst/>
                <a:gdLst/>
                <a:ahLst/>
                <a:cxnLst/>
                <a:rect l="l" t="t" r="r" b="b"/>
                <a:pathLst>
                  <a:path w="44757" h="24240" extrusionOk="0">
                    <a:moveTo>
                      <a:pt x="1" y="0"/>
                    </a:moveTo>
                    <a:lnTo>
                      <a:pt x="1" y="14132"/>
                    </a:lnTo>
                    <a:lnTo>
                      <a:pt x="10140" y="24240"/>
                    </a:lnTo>
                    <a:lnTo>
                      <a:pt x="44756" y="24240"/>
                    </a:lnTo>
                    <a:lnTo>
                      <a:pt x="44756" y="24034"/>
                    </a:lnTo>
                    <a:lnTo>
                      <a:pt x="10219" y="24034"/>
                    </a:lnTo>
                    <a:lnTo>
                      <a:pt x="191" y="14053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8"/>
              <p:cNvSpPr/>
              <p:nvPr/>
            </p:nvSpPr>
            <p:spPr>
              <a:xfrm>
                <a:off x="2857050" y="695175"/>
                <a:ext cx="1126450" cy="684025"/>
              </a:xfrm>
              <a:custGeom>
                <a:avLst/>
                <a:gdLst/>
                <a:ahLst/>
                <a:cxnLst/>
                <a:rect l="l" t="t" r="r" b="b"/>
                <a:pathLst>
                  <a:path w="45058" h="27361" extrusionOk="0">
                    <a:moveTo>
                      <a:pt x="143" y="0"/>
                    </a:moveTo>
                    <a:lnTo>
                      <a:pt x="1" y="143"/>
                    </a:lnTo>
                    <a:lnTo>
                      <a:pt x="1680" y="1901"/>
                    </a:lnTo>
                    <a:lnTo>
                      <a:pt x="1680" y="17760"/>
                    </a:lnTo>
                    <a:lnTo>
                      <a:pt x="11503" y="27361"/>
                    </a:lnTo>
                    <a:lnTo>
                      <a:pt x="45057" y="27361"/>
                    </a:lnTo>
                    <a:lnTo>
                      <a:pt x="45057" y="27170"/>
                    </a:lnTo>
                    <a:lnTo>
                      <a:pt x="11582" y="27170"/>
                    </a:lnTo>
                    <a:lnTo>
                      <a:pt x="1886" y="17681"/>
                    </a:lnTo>
                    <a:lnTo>
                      <a:pt x="1886" y="182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2567525" y="596950"/>
                <a:ext cx="1415975" cy="728000"/>
              </a:xfrm>
              <a:custGeom>
                <a:avLst/>
                <a:gdLst/>
                <a:ahLst/>
                <a:cxnLst/>
                <a:rect l="l" t="t" r="r" b="b"/>
                <a:pathLst>
                  <a:path w="56639" h="29120" extrusionOk="0">
                    <a:moveTo>
                      <a:pt x="1" y="0"/>
                    </a:moveTo>
                    <a:lnTo>
                      <a:pt x="1" y="206"/>
                    </a:lnTo>
                    <a:lnTo>
                      <a:pt x="12247" y="206"/>
                    </a:lnTo>
                    <a:lnTo>
                      <a:pt x="15241" y="3296"/>
                    </a:lnTo>
                    <a:lnTo>
                      <a:pt x="15241" y="20279"/>
                    </a:lnTo>
                    <a:lnTo>
                      <a:pt x="24256" y="29119"/>
                    </a:lnTo>
                    <a:lnTo>
                      <a:pt x="56638" y="29119"/>
                    </a:lnTo>
                    <a:lnTo>
                      <a:pt x="56638" y="28913"/>
                    </a:lnTo>
                    <a:lnTo>
                      <a:pt x="24335" y="28913"/>
                    </a:lnTo>
                    <a:lnTo>
                      <a:pt x="15447" y="20200"/>
                    </a:lnTo>
                    <a:lnTo>
                      <a:pt x="15447" y="3216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2357225" y="1123325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28" y="0"/>
                      <a:pt x="1" y="412"/>
                      <a:pt x="1" y="935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2748525" y="633375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6" y="1"/>
                    </a:moveTo>
                    <a:cubicBezTo>
                      <a:pt x="413" y="1"/>
                      <a:pt x="1" y="413"/>
                      <a:pt x="1" y="920"/>
                    </a:cubicBezTo>
                    <a:cubicBezTo>
                      <a:pt x="1" y="1443"/>
                      <a:pt x="413" y="1854"/>
                      <a:pt x="936" y="1854"/>
                    </a:cubicBezTo>
                    <a:cubicBezTo>
                      <a:pt x="1443" y="1854"/>
                      <a:pt x="1870" y="1443"/>
                      <a:pt x="1870" y="920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2842800" y="682900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19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8"/>
              <p:cNvSpPr/>
              <p:nvPr/>
            </p:nvSpPr>
            <p:spPr>
              <a:xfrm>
                <a:off x="2530700" y="114827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35" y="0"/>
                    </a:moveTo>
                    <a:cubicBezTo>
                      <a:pt x="412" y="0"/>
                      <a:pt x="1" y="412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2916875" y="1286900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8"/>
              <p:cNvSpPr/>
              <p:nvPr/>
            </p:nvSpPr>
            <p:spPr>
              <a:xfrm>
                <a:off x="2280775" y="10314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1" y="207"/>
                    </a:moveTo>
                    <a:cubicBezTo>
                      <a:pt x="1490" y="207"/>
                      <a:pt x="1854" y="587"/>
                      <a:pt x="1854" y="1046"/>
                    </a:cubicBezTo>
                    <a:cubicBezTo>
                      <a:pt x="1854" y="1506"/>
                      <a:pt x="1490" y="1870"/>
                      <a:pt x="1031" y="1870"/>
                    </a:cubicBezTo>
                    <a:cubicBezTo>
                      <a:pt x="571" y="1870"/>
                      <a:pt x="191" y="1506"/>
                      <a:pt x="191" y="1046"/>
                    </a:cubicBezTo>
                    <a:cubicBezTo>
                      <a:pt x="191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601"/>
                      <a:pt x="2060" y="1030"/>
                    </a:cubicBezTo>
                    <a:cubicBezTo>
                      <a:pt x="2060" y="444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2364750" y="842900"/>
                <a:ext cx="5152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77" extrusionOk="0">
                    <a:moveTo>
                      <a:pt x="1030" y="222"/>
                    </a:moveTo>
                    <a:cubicBezTo>
                      <a:pt x="1490" y="222"/>
                      <a:pt x="1870" y="603"/>
                      <a:pt x="1870" y="1062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6" y="1522"/>
                      <a:pt x="206" y="1062"/>
                    </a:cubicBezTo>
                    <a:cubicBezTo>
                      <a:pt x="206" y="603"/>
                      <a:pt x="587" y="222"/>
                      <a:pt x="1030" y="222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46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616" y="2076"/>
                      <a:pt x="2060" y="1617"/>
                      <a:pt x="2060" y="1046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2468925" y="90270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0" y="1870"/>
                      <a:pt x="190" y="1506"/>
                      <a:pt x="190" y="1046"/>
                    </a:cubicBezTo>
                    <a:cubicBezTo>
                      <a:pt x="190" y="587"/>
                      <a:pt x="570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2637250" y="89280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2394450" y="95222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206"/>
                    </a:moveTo>
                    <a:cubicBezTo>
                      <a:pt x="1490" y="206"/>
                      <a:pt x="1870" y="586"/>
                      <a:pt x="1870" y="1046"/>
                    </a:cubicBezTo>
                    <a:cubicBezTo>
                      <a:pt x="1870" y="1489"/>
                      <a:pt x="1490" y="1870"/>
                      <a:pt x="1030" y="1870"/>
                    </a:cubicBezTo>
                    <a:cubicBezTo>
                      <a:pt x="587" y="1870"/>
                      <a:pt x="207" y="1505"/>
                      <a:pt x="207" y="1046"/>
                    </a:cubicBezTo>
                    <a:cubicBezTo>
                      <a:pt x="207" y="586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7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2498625" y="99182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206"/>
                    </a:moveTo>
                    <a:cubicBezTo>
                      <a:pt x="1489" y="206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0" y="2060"/>
                      <a:pt x="2060" y="1601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2840025" y="7490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0" y="223"/>
                    </a:moveTo>
                    <a:cubicBezTo>
                      <a:pt x="1490" y="223"/>
                      <a:pt x="1870" y="603"/>
                      <a:pt x="1870" y="1047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7" y="1506"/>
                      <a:pt x="207" y="1047"/>
                    </a:cubicBezTo>
                    <a:cubicBezTo>
                      <a:pt x="207" y="603"/>
                      <a:pt x="587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617" y="2060"/>
                      <a:pt x="2060" y="1601"/>
                      <a:pt x="2060" y="1031"/>
                    </a:cubicBezTo>
                    <a:cubicBezTo>
                      <a:pt x="2060" y="460"/>
                      <a:pt x="1601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2518425" y="57080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223"/>
                    </a:moveTo>
                    <a:cubicBezTo>
                      <a:pt x="1490" y="223"/>
                      <a:pt x="1854" y="603"/>
                      <a:pt x="1854" y="1046"/>
                    </a:cubicBezTo>
                    <a:cubicBezTo>
                      <a:pt x="1854" y="1506"/>
                      <a:pt x="1490" y="1886"/>
                      <a:pt x="1030" y="1886"/>
                    </a:cubicBezTo>
                    <a:cubicBezTo>
                      <a:pt x="571" y="1886"/>
                      <a:pt x="191" y="1506"/>
                      <a:pt x="191" y="1046"/>
                    </a:cubicBezTo>
                    <a:cubicBezTo>
                      <a:pt x="191" y="603"/>
                      <a:pt x="571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68" name="Google Shape;368;p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114525" y="742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902550" y="-1206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073525" y="1016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9"/>
          <p:cNvSpPr txBox="1">
            <a:spLocks noGrp="1"/>
          </p:cNvSpPr>
          <p:nvPr>
            <p:ph type="title"/>
          </p:nvPr>
        </p:nvSpPr>
        <p:spPr>
          <a:xfrm>
            <a:off x="2241450" y="1583838"/>
            <a:ext cx="4661100" cy="9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4" name="Google Shape;374;p9"/>
          <p:cNvSpPr txBox="1">
            <a:spLocks noGrp="1"/>
          </p:cNvSpPr>
          <p:nvPr>
            <p:ph type="subTitle" idx="1"/>
          </p:nvPr>
        </p:nvSpPr>
        <p:spPr>
          <a:xfrm>
            <a:off x="2241450" y="2565163"/>
            <a:ext cx="46611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375" name="Google Shape;375;p9"/>
          <p:cNvGrpSpPr/>
          <p:nvPr/>
        </p:nvGrpSpPr>
        <p:grpSpPr>
          <a:xfrm>
            <a:off x="-1684333" y="361707"/>
            <a:ext cx="3490358" cy="1733468"/>
            <a:chOff x="-1684333" y="361707"/>
            <a:chExt cx="3490358" cy="1733468"/>
          </a:xfrm>
        </p:grpSpPr>
        <p:grpSp>
          <p:nvGrpSpPr>
            <p:cNvPr id="376" name="Google Shape;376;p9"/>
            <p:cNvGrpSpPr/>
            <p:nvPr/>
          </p:nvGrpSpPr>
          <p:grpSpPr>
            <a:xfrm>
              <a:off x="-1684333" y="361707"/>
              <a:ext cx="2907181" cy="1177348"/>
              <a:chOff x="2442775" y="3274750"/>
              <a:chExt cx="1690025" cy="684425"/>
            </a:xfrm>
          </p:grpSpPr>
          <p:sp>
            <p:nvSpPr>
              <p:cNvPr id="377" name="Google Shape;377;p9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34807" h="17824" extrusionOk="0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9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14386" h="5562" extrusionOk="0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9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avLst/>
                <a:gdLst/>
                <a:ahLst/>
                <a:cxnLst/>
                <a:rect l="l" t="t" r="r" b="b"/>
                <a:pathLst>
                  <a:path w="48749" h="18411" extrusionOk="0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45802" h="15321" extrusionOk="0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56495" h="15448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avLst/>
                <a:gdLst/>
                <a:ahLst/>
                <a:cxnLst/>
                <a:rect l="l" t="t" r="r" b="b"/>
                <a:pathLst>
                  <a:path w="21309" h="7700" extrusionOk="0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27710" h="6734" extrusionOk="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9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5" extrusionOk="0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9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0" extrusionOk="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9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0" extrusionOk="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9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9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9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9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9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9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77" extrusionOk="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98" name="Google Shape;39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628675" y="7617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337750" y="917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0" name="Google Shape;400;p9"/>
          <p:cNvGrpSpPr/>
          <p:nvPr/>
        </p:nvGrpSpPr>
        <p:grpSpPr>
          <a:xfrm>
            <a:off x="7323150" y="3559675"/>
            <a:ext cx="4020937" cy="1950500"/>
            <a:chOff x="7323150" y="3559675"/>
            <a:chExt cx="4020937" cy="1950500"/>
          </a:xfrm>
        </p:grpSpPr>
        <p:grpSp>
          <p:nvGrpSpPr>
            <p:cNvPr id="401" name="Google Shape;401;p9"/>
            <p:cNvGrpSpPr/>
            <p:nvPr/>
          </p:nvGrpSpPr>
          <p:grpSpPr>
            <a:xfrm>
              <a:off x="7802532" y="3702559"/>
              <a:ext cx="3541556" cy="1323917"/>
              <a:chOff x="2133050" y="2071900"/>
              <a:chExt cx="2132825" cy="797300"/>
            </a:xfrm>
          </p:grpSpPr>
          <p:sp>
            <p:nvSpPr>
              <p:cNvPr id="402" name="Google Shape;402;p9"/>
              <p:cNvSpPr/>
              <p:nvPr/>
            </p:nvSpPr>
            <p:spPr>
              <a:xfrm>
                <a:off x="2270875" y="2219625"/>
                <a:ext cx="747000" cy="267375"/>
              </a:xfrm>
              <a:custGeom>
                <a:avLst/>
                <a:gdLst/>
                <a:ahLst/>
                <a:cxnLst/>
                <a:rect l="l" t="t" r="r" b="b"/>
                <a:pathLst>
                  <a:path w="29880" h="10695" extrusionOk="0">
                    <a:moveTo>
                      <a:pt x="20359" y="1"/>
                    </a:moveTo>
                    <a:lnTo>
                      <a:pt x="17111" y="3359"/>
                    </a:lnTo>
                    <a:lnTo>
                      <a:pt x="5799" y="3359"/>
                    </a:lnTo>
                    <a:lnTo>
                      <a:pt x="1" y="9126"/>
                    </a:lnTo>
                    <a:lnTo>
                      <a:pt x="1" y="10694"/>
                    </a:lnTo>
                    <a:lnTo>
                      <a:pt x="191" y="10694"/>
                    </a:lnTo>
                    <a:lnTo>
                      <a:pt x="191" y="9205"/>
                    </a:lnTo>
                    <a:lnTo>
                      <a:pt x="5878" y="3565"/>
                    </a:lnTo>
                    <a:lnTo>
                      <a:pt x="17190" y="3565"/>
                    </a:lnTo>
                    <a:lnTo>
                      <a:pt x="20438" y="191"/>
                    </a:lnTo>
                    <a:lnTo>
                      <a:pt x="29405" y="191"/>
                    </a:lnTo>
                    <a:lnTo>
                      <a:pt x="29737" y="507"/>
                    </a:lnTo>
                    <a:lnTo>
                      <a:pt x="29880" y="365"/>
                    </a:lnTo>
                    <a:lnTo>
                      <a:pt x="29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2182175" y="2199825"/>
                <a:ext cx="1311375" cy="282025"/>
              </a:xfrm>
              <a:custGeom>
                <a:avLst/>
                <a:gdLst/>
                <a:ahLst/>
                <a:cxnLst/>
                <a:rect l="l" t="t" r="r" b="b"/>
                <a:pathLst>
                  <a:path w="52455" h="11281" extrusionOk="0">
                    <a:moveTo>
                      <a:pt x="23907" y="0"/>
                    </a:moveTo>
                    <a:lnTo>
                      <a:pt x="20659" y="3359"/>
                    </a:lnTo>
                    <a:lnTo>
                      <a:pt x="9347" y="3359"/>
                    </a:lnTo>
                    <a:lnTo>
                      <a:pt x="1505" y="11090"/>
                    </a:lnTo>
                    <a:lnTo>
                      <a:pt x="0" y="11090"/>
                    </a:lnTo>
                    <a:lnTo>
                      <a:pt x="0" y="11280"/>
                    </a:lnTo>
                    <a:lnTo>
                      <a:pt x="1584" y="11280"/>
                    </a:lnTo>
                    <a:lnTo>
                      <a:pt x="9426" y="3565"/>
                    </a:lnTo>
                    <a:lnTo>
                      <a:pt x="20738" y="3565"/>
                    </a:lnTo>
                    <a:lnTo>
                      <a:pt x="23986" y="190"/>
                    </a:lnTo>
                    <a:lnTo>
                      <a:pt x="52455" y="190"/>
                    </a:lnTo>
                    <a:lnTo>
                      <a:pt x="52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182625" y="2105550"/>
                <a:ext cx="901850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36074" h="2473" extrusionOk="0">
                    <a:moveTo>
                      <a:pt x="33254" y="1"/>
                    </a:moveTo>
                    <a:lnTo>
                      <a:pt x="33254" y="207"/>
                    </a:lnTo>
                    <a:lnTo>
                      <a:pt x="34094" y="207"/>
                    </a:lnTo>
                    <a:lnTo>
                      <a:pt x="35646" y="2187"/>
                    </a:lnTo>
                    <a:lnTo>
                      <a:pt x="31559" y="2187"/>
                    </a:lnTo>
                    <a:lnTo>
                      <a:pt x="29658" y="207"/>
                    </a:lnTo>
                    <a:lnTo>
                      <a:pt x="27709" y="207"/>
                    </a:lnTo>
                    <a:lnTo>
                      <a:pt x="26014" y="1981"/>
                    </a:lnTo>
                    <a:lnTo>
                      <a:pt x="15986" y="1981"/>
                    </a:lnTo>
                    <a:lnTo>
                      <a:pt x="14417" y="207"/>
                    </a:lnTo>
                    <a:lnTo>
                      <a:pt x="1901" y="207"/>
                    </a:lnTo>
                    <a:lnTo>
                      <a:pt x="0" y="2361"/>
                    </a:lnTo>
                    <a:lnTo>
                      <a:pt x="159" y="2472"/>
                    </a:lnTo>
                    <a:lnTo>
                      <a:pt x="2012" y="397"/>
                    </a:lnTo>
                    <a:lnTo>
                      <a:pt x="14338" y="397"/>
                    </a:lnTo>
                    <a:lnTo>
                      <a:pt x="15906" y="2187"/>
                    </a:lnTo>
                    <a:lnTo>
                      <a:pt x="26093" y="2187"/>
                    </a:lnTo>
                    <a:lnTo>
                      <a:pt x="27788" y="397"/>
                    </a:lnTo>
                    <a:lnTo>
                      <a:pt x="29578" y="397"/>
                    </a:lnTo>
                    <a:lnTo>
                      <a:pt x="31480" y="2377"/>
                    </a:lnTo>
                    <a:lnTo>
                      <a:pt x="36074" y="2377"/>
                    </a:lnTo>
                    <a:lnTo>
                      <a:pt x="34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306975" y="2135275"/>
                <a:ext cx="934350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7374" h="3169" extrusionOk="0">
                    <a:moveTo>
                      <a:pt x="96" y="0"/>
                    </a:moveTo>
                    <a:lnTo>
                      <a:pt x="96" y="206"/>
                    </a:lnTo>
                    <a:lnTo>
                      <a:pt x="8730" y="206"/>
                    </a:lnTo>
                    <a:lnTo>
                      <a:pt x="10932" y="2376"/>
                    </a:lnTo>
                    <a:lnTo>
                      <a:pt x="37168" y="2376"/>
                    </a:lnTo>
                    <a:lnTo>
                      <a:pt x="37168" y="2978"/>
                    </a:lnTo>
                    <a:lnTo>
                      <a:pt x="11012" y="2978"/>
                    </a:lnTo>
                    <a:lnTo>
                      <a:pt x="8809" y="792"/>
                    </a:lnTo>
                    <a:lnTo>
                      <a:pt x="1" y="792"/>
                    </a:lnTo>
                    <a:lnTo>
                      <a:pt x="1" y="998"/>
                    </a:lnTo>
                    <a:lnTo>
                      <a:pt x="8730" y="998"/>
                    </a:lnTo>
                    <a:lnTo>
                      <a:pt x="10932" y="3169"/>
                    </a:lnTo>
                    <a:lnTo>
                      <a:pt x="37374" y="3169"/>
                    </a:lnTo>
                    <a:lnTo>
                      <a:pt x="37374" y="2186"/>
                    </a:lnTo>
                    <a:lnTo>
                      <a:pt x="11012" y="2186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2627350" y="2303600"/>
                <a:ext cx="1638525" cy="516475"/>
              </a:xfrm>
              <a:custGeom>
                <a:avLst/>
                <a:gdLst/>
                <a:ahLst/>
                <a:cxnLst/>
                <a:rect l="l" t="t" r="r" b="b"/>
                <a:pathLst>
                  <a:path w="65541" h="20659" extrusionOk="0">
                    <a:moveTo>
                      <a:pt x="40747" y="0"/>
                    </a:moveTo>
                    <a:lnTo>
                      <a:pt x="34743" y="5941"/>
                    </a:lnTo>
                    <a:lnTo>
                      <a:pt x="31923" y="5941"/>
                    </a:lnTo>
                    <a:lnTo>
                      <a:pt x="29420" y="3375"/>
                    </a:lnTo>
                    <a:lnTo>
                      <a:pt x="21293" y="3375"/>
                    </a:lnTo>
                    <a:lnTo>
                      <a:pt x="13926" y="10694"/>
                    </a:lnTo>
                    <a:lnTo>
                      <a:pt x="8016" y="10694"/>
                    </a:lnTo>
                    <a:lnTo>
                      <a:pt x="6844" y="11882"/>
                    </a:lnTo>
                    <a:lnTo>
                      <a:pt x="3660" y="11882"/>
                    </a:lnTo>
                    <a:lnTo>
                      <a:pt x="2377" y="13245"/>
                    </a:lnTo>
                    <a:lnTo>
                      <a:pt x="2377" y="17189"/>
                    </a:lnTo>
                    <a:lnTo>
                      <a:pt x="0" y="19645"/>
                    </a:lnTo>
                    <a:lnTo>
                      <a:pt x="0" y="20659"/>
                    </a:lnTo>
                    <a:lnTo>
                      <a:pt x="190" y="20659"/>
                    </a:lnTo>
                    <a:lnTo>
                      <a:pt x="190" y="19724"/>
                    </a:lnTo>
                    <a:lnTo>
                      <a:pt x="2567" y="17269"/>
                    </a:lnTo>
                    <a:lnTo>
                      <a:pt x="2567" y="13324"/>
                    </a:lnTo>
                    <a:lnTo>
                      <a:pt x="3739" y="12088"/>
                    </a:lnTo>
                    <a:lnTo>
                      <a:pt x="6923" y="12088"/>
                    </a:lnTo>
                    <a:lnTo>
                      <a:pt x="8096" y="10900"/>
                    </a:lnTo>
                    <a:lnTo>
                      <a:pt x="14005" y="10900"/>
                    </a:lnTo>
                    <a:lnTo>
                      <a:pt x="21372" y="3565"/>
                    </a:lnTo>
                    <a:lnTo>
                      <a:pt x="29341" y="3565"/>
                    </a:lnTo>
                    <a:lnTo>
                      <a:pt x="31844" y="6147"/>
                    </a:lnTo>
                    <a:lnTo>
                      <a:pt x="34838" y="6147"/>
                    </a:lnTo>
                    <a:lnTo>
                      <a:pt x="40826" y="206"/>
                    </a:lnTo>
                    <a:lnTo>
                      <a:pt x="55354" y="206"/>
                    </a:lnTo>
                    <a:lnTo>
                      <a:pt x="57144" y="1980"/>
                    </a:lnTo>
                    <a:lnTo>
                      <a:pt x="65541" y="1980"/>
                    </a:lnTo>
                    <a:lnTo>
                      <a:pt x="65541" y="1790"/>
                    </a:lnTo>
                    <a:lnTo>
                      <a:pt x="57223" y="1790"/>
                    </a:lnTo>
                    <a:lnTo>
                      <a:pt x="554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2216225" y="2328550"/>
                <a:ext cx="1225450" cy="460250"/>
              </a:xfrm>
              <a:custGeom>
                <a:avLst/>
                <a:gdLst/>
                <a:ahLst/>
                <a:cxnLst/>
                <a:rect l="l" t="t" r="r" b="b"/>
                <a:pathLst>
                  <a:path w="49018" h="18410" extrusionOk="0">
                    <a:moveTo>
                      <a:pt x="37928" y="0"/>
                    </a:moveTo>
                    <a:lnTo>
                      <a:pt x="31242" y="6923"/>
                    </a:lnTo>
                    <a:lnTo>
                      <a:pt x="13039" y="6923"/>
                    </a:lnTo>
                    <a:lnTo>
                      <a:pt x="9950" y="10076"/>
                    </a:lnTo>
                    <a:lnTo>
                      <a:pt x="9902" y="10092"/>
                    </a:lnTo>
                    <a:lnTo>
                      <a:pt x="9902" y="12357"/>
                    </a:lnTo>
                    <a:lnTo>
                      <a:pt x="7130" y="15162"/>
                    </a:lnTo>
                    <a:lnTo>
                      <a:pt x="7130" y="17110"/>
                    </a:lnTo>
                    <a:lnTo>
                      <a:pt x="5878" y="18219"/>
                    </a:lnTo>
                    <a:lnTo>
                      <a:pt x="2488" y="18219"/>
                    </a:lnTo>
                    <a:lnTo>
                      <a:pt x="1189" y="17031"/>
                    </a:lnTo>
                    <a:lnTo>
                      <a:pt x="1" y="17031"/>
                    </a:lnTo>
                    <a:lnTo>
                      <a:pt x="1" y="17221"/>
                    </a:lnTo>
                    <a:lnTo>
                      <a:pt x="1141" y="17221"/>
                    </a:lnTo>
                    <a:lnTo>
                      <a:pt x="2409" y="18409"/>
                    </a:lnTo>
                    <a:lnTo>
                      <a:pt x="5942" y="18409"/>
                    </a:lnTo>
                    <a:lnTo>
                      <a:pt x="7336" y="17189"/>
                    </a:lnTo>
                    <a:lnTo>
                      <a:pt x="7336" y="15241"/>
                    </a:lnTo>
                    <a:lnTo>
                      <a:pt x="10108" y="12437"/>
                    </a:lnTo>
                    <a:lnTo>
                      <a:pt x="10108" y="10171"/>
                    </a:lnTo>
                    <a:lnTo>
                      <a:pt x="13118" y="7129"/>
                    </a:lnTo>
                    <a:lnTo>
                      <a:pt x="31321" y="7129"/>
                    </a:lnTo>
                    <a:lnTo>
                      <a:pt x="38007" y="190"/>
                    </a:lnTo>
                    <a:lnTo>
                      <a:pt x="45912" y="190"/>
                    </a:lnTo>
                    <a:lnTo>
                      <a:pt x="48780" y="2963"/>
                    </a:lnTo>
                    <a:lnTo>
                      <a:pt x="48796" y="3834"/>
                    </a:lnTo>
                    <a:lnTo>
                      <a:pt x="45992" y="982"/>
                    </a:lnTo>
                    <a:lnTo>
                      <a:pt x="37928" y="982"/>
                    </a:lnTo>
                    <a:lnTo>
                      <a:pt x="31242" y="7716"/>
                    </a:lnTo>
                    <a:lnTo>
                      <a:pt x="13372" y="7716"/>
                    </a:lnTo>
                    <a:lnTo>
                      <a:pt x="12279" y="8872"/>
                    </a:lnTo>
                    <a:lnTo>
                      <a:pt x="12279" y="10884"/>
                    </a:lnTo>
                    <a:lnTo>
                      <a:pt x="12484" y="10884"/>
                    </a:lnTo>
                    <a:lnTo>
                      <a:pt x="12484" y="8951"/>
                    </a:lnTo>
                    <a:lnTo>
                      <a:pt x="13451" y="7922"/>
                    </a:lnTo>
                    <a:lnTo>
                      <a:pt x="31321" y="7922"/>
                    </a:lnTo>
                    <a:lnTo>
                      <a:pt x="38007" y="1188"/>
                    </a:lnTo>
                    <a:lnTo>
                      <a:pt x="45912" y="1188"/>
                    </a:lnTo>
                    <a:lnTo>
                      <a:pt x="49017" y="4357"/>
                    </a:lnTo>
                    <a:lnTo>
                      <a:pt x="48986" y="2884"/>
                    </a:lnTo>
                    <a:lnTo>
                      <a:pt x="459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2338600" y="2308750"/>
                <a:ext cx="1145850" cy="383400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15336" extrusionOk="0">
                    <a:moveTo>
                      <a:pt x="32763" y="0"/>
                    </a:moveTo>
                    <a:lnTo>
                      <a:pt x="25919" y="6923"/>
                    </a:lnTo>
                    <a:lnTo>
                      <a:pt x="10457" y="6923"/>
                    </a:lnTo>
                    <a:lnTo>
                      <a:pt x="8096" y="4547"/>
                    </a:lnTo>
                    <a:lnTo>
                      <a:pt x="4215" y="4547"/>
                    </a:lnTo>
                    <a:lnTo>
                      <a:pt x="3233" y="5513"/>
                    </a:lnTo>
                    <a:lnTo>
                      <a:pt x="3233" y="12009"/>
                    </a:lnTo>
                    <a:lnTo>
                      <a:pt x="1" y="15209"/>
                    </a:lnTo>
                    <a:lnTo>
                      <a:pt x="143" y="15336"/>
                    </a:lnTo>
                    <a:lnTo>
                      <a:pt x="3423" y="12088"/>
                    </a:lnTo>
                    <a:lnTo>
                      <a:pt x="3423" y="5593"/>
                    </a:lnTo>
                    <a:lnTo>
                      <a:pt x="4294" y="4753"/>
                    </a:lnTo>
                    <a:lnTo>
                      <a:pt x="8017" y="4753"/>
                    </a:lnTo>
                    <a:lnTo>
                      <a:pt x="10378" y="7129"/>
                    </a:lnTo>
                    <a:lnTo>
                      <a:pt x="25999" y="7129"/>
                    </a:lnTo>
                    <a:lnTo>
                      <a:pt x="32843" y="190"/>
                    </a:lnTo>
                    <a:lnTo>
                      <a:pt x="43916" y="190"/>
                    </a:lnTo>
                    <a:lnTo>
                      <a:pt x="45691" y="1933"/>
                    </a:lnTo>
                    <a:lnTo>
                      <a:pt x="45833" y="1774"/>
                    </a:lnTo>
                    <a:lnTo>
                      <a:pt x="440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2270875" y="2288925"/>
                <a:ext cx="1995000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79800" h="15448" extrusionOk="0">
                    <a:moveTo>
                      <a:pt x="34886" y="1"/>
                    </a:moveTo>
                    <a:lnTo>
                      <a:pt x="28074" y="6734"/>
                    </a:lnTo>
                    <a:lnTo>
                      <a:pt x="13720" y="6734"/>
                    </a:lnTo>
                    <a:lnTo>
                      <a:pt x="11360" y="4358"/>
                    </a:lnTo>
                    <a:lnTo>
                      <a:pt x="6084" y="4358"/>
                    </a:lnTo>
                    <a:lnTo>
                      <a:pt x="5150" y="5482"/>
                    </a:lnTo>
                    <a:lnTo>
                      <a:pt x="5150" y="11978"/>
                    </a:lnTo>
                    <a:lnTo>
                      <a:pt x="1918" y="15242"/>
                    </a:lnTo>
                    <a:lnTo>
                      <a:pt x="1" y="15242"/>
                    </a:lnTo>
                    <a:lnTo>
                      <a:pt x="1" y="15447"/>
                    </a:lnTo>
                    <a:lnTo>
                      <a:pt x="1997" y="15447"/>
                    </a:lnTo>
                    <a:lnTo>
                      <a:pt x="5340" y="12057"/>
                    </a:lnTo>
                    <a:lnTo>
                      <a:pt x="5340" y="5546"/>
                    </a:lnTo>
                    <a:lnTo>
                      <a:pt x="6179" y="4548"/>
                    </a:lnTo>
                    <a:lnTo>
                      <a:pt x="11281" y="4548"/>
                    </a:lnTo>
                    <a:lnTo>
                      <a:pt x="13641" y="6924"/>
                    </a:lnTo>
                    <a:lnTo>
                      <a:pt x="28153" y="6924"/>
                    </a:lnTo>
                    <a:lnTo>
                      <a:pt x="34997" y="191"/>
                    </a:lnTo>
                    <a:lnTo>
                      <a:pt x="79800" y="191"/>
                    </a:lnTo>
                    <a:lnTo>
                      <a:pt x="798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2607925" y="2239425"/>
                <a:ext cx="8507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34031" h="7526" extrusionOk="0">
                    <a:moveTo>
                      <a:pt x="20580" y="1"/>
                    </a:moveTo>
                    <a:lnTo>
                      <a:pt x="14592" y="5736"/>
                    </a:lnTo>
                    <a:lnTo>
                      <a:pt x="11978" y="5736"/>
                    </a:lnTo>
                    <a:lnTo>
                      <a:pt x="11075" y="4944"/>
                    </a:lnTo>
                    <a:lnTo>
                      <a:pt x="9665" y="4944"/>
                    </a:lnTo>
                    <a:lnTo>
                      <a:pt x="7653" y="6924"/>
                    </a:lnTo>
                    <a:lnTo>
                      <a:pt x="1363" y="6924"/>
                    </a:lnTo>
                    <a:lnTo>
                      <a:pt x="460" y="5942"/>
                    </a:lnTo>
                    <a:lnTo>
                      <a:pt x="5562" y="5942"/>
                    </a:lnTo>
                    <a:lnTo>
                      <a:pt x="7193" y="4310"/>
                    </a:lnTo>
                    <a:lnTo>
                      <a:pt x="7051" y="4167"/>
                    </a:lnTo>
                    <a:lnTo>
                      <a:pt x="5467" y="5736"/>
                    </a:lnTo>
                    <a:lnTo>
                      <a:pt x="1" y="5736"/>
                    </a:lnTo>
                    <a:lnTo>
                      <a:pt x="1268" y="7130"/>
                    </a:lnTo>
                    <a:lnTo>
                      <a:pt x="7732" y="7130"/>
                    </a:lnTo>
                    <a:lnTo>
                      <a:pt x="9744" y="5149"/>
                    </a:lnTo>
                    <a:lnTo>
                      <a:pt x="11011" y="5149"/>
                    </a:lnTo>
                    <a:lnTo>
                      <a:pt x="11899" y="5942"/>
                    </a:lnTo>
                    <a:lnTo>
                      <a:pt x="14671" y="5942"/>
                    </a:lnTo>
                    <a:lnTo>
                      <a:pt x="20660" y="191"/>
                    </a:lnTo>
                    <a:lnTo>
                      <a:pt x="25476" y="191"/>
                    </a:lnTo>
                    <a:lnTo>
                      <a:pt x="32969" y="207"/>
                    </a:lnTo>
                    <a:lnTo>
                      <a:pt x="33540" y="793"/>
                    </a:lnTo>
                    <a:lnTo>
                      <a:pt x="21135" y="793"/>
                    </a:lnTo>
                    <a:lnTo>
                      <a:pt x="14544" y="7320"/>
                    </a:lnTo>
                    <a:lnTo>
                      <a:pt x="10473" y="7320"/>
                    </a:lnTo>
                    <a:lnTo>
                      <a:pt x="10473" y="7526"/>
                    </a:lnTo>
                    <a:lnTo>
                      <a:pt x="14624" y="7526"/>
                    </a:lnTo>
                    <a:lnTo>
                      <a:pt x="21214" y="983"/>
                    </a:lnTo>
                    <a:lnTo>
                      <a:pt x="34031" y="983"/>
                    </a:lnTo>
                    <a:lnTo>
                      <a:pt x="33048" y="16"/>
                    </a:lnTo>
                    <a:lnTo>
                      <a:pt x="25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2686750" y="2749175"/>
                <a:ext cx="13467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965" extrusionOk="0">
                    <a:moveTo>
                      <a:pt x="1601" y="0"/>
                    </a:moveTo>
                    <a:lnTo>
                      <a:pt x="1" y="1648"/>
                    </a:lnTo>
                    <a:lnTo>
                      <a:pt x="143" y="1790"/>
                    </a:lnTo>
                    <a:lnTo>
                      <a:pt x="1680" y="206"/>
                    </a:lnTo>
                    <a:lnTo>
                      <a:pt x="3470" y="206"/>
                    </a:lnTo>
                    <a:lnTo>
                      <a:pt x="5229" y="1965"/>
                    </a:lnTo>
                    <a:lnTo>
                      <a:pt x="5387" y="182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3467400" y="2176450"/>
                <a:ext cx="463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234450" y="2646575"/>
                <a:ext cx="4675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935" y="1"/>
                    </a:moveTo>
                    <a:cubicBezTo>
                      <a:pt x="428" y="1"/>
                      <a:pt x="0" y="429"/>
                      <a:pt x="0" y="936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6"/>
                    </a:cubicBezTo>
                    <a:cubicBezTo>
                      <a:pt x="1870" y="429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175025" y="2735700"/>
                <a:ext cx="467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0" extrusionOk="0">
                    <a:moveTo>
                      <a:pt x="936" y="0"/>
                    </a:moveTo>
                    <a:cubicBezTo>
                      <a:pt x="429" y="0"/>
                      <a:pt x="1" y="428"/>
                      <a:pt x="1" y="935"/>
                    </a:cubicBezTo>
                    <a:cubicBezTo>
                      <a:pt x="1" y="1442"/>
                      <a:pt x="429" y="1870"/>
                      <a:pt x="936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28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2502175" y="2587175"/>
                <a:ext cx="463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70" extrusionOk="0">
                    <a:moveTo>
                      <a:pt x="920" y="0"/>
                    </a:moveTo>
                    <a:cubicBezTo>
                      <a:pt x="413" y="0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20" y="1870"/>
                    </a:cubicBezTo>
                    <a:cubicBezTo>
                      <a:pt x="1443" y="1870"/>
                      <a:pt x="1854" y="1442"/>
                      <a:pt x="1854" y="935"/>
                    </a:cubicBezTo>
                    <a:cubicBezTo>
                      <a:pt x="1854" y="428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2774275" y="2309925"/>
                <a:ext cx="467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1" extrusionOk="0">
                    <a:moveTo>
                      <a:pt x="935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5" y="1870"/>
                    </a:cubicBezTo>
                    <a:cubicBezTo>
                      <a:pt x="1442" y="1870"/>
                      <a:pt x="1870" y="1442"/>
                      <a:pt x="1870" y="935"/>
                    </a:cubicBezTo>
                    <a:cubicBezTo>
                      <a:pt x="1870" y="428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2803975" y="2780450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6" y="1"/>
                    </a:moveTo>
                    <a:cubicBezTo>
                      <a:pt x="413" y="1"/>
                      <a:pt x="1" y="413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3462250" y="2334875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1"/>
                    </a:moveTo>
                    <a:cubicBezTo>
                      <a:pt x="428" y="1"/>
                      <a:pt x="0" y="413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3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3165600" y="2141600"/>
                <a:ext cx="463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70" extrusionOk="0">
                    <a:moveTo>
                      <a:pt x="919" y="1"/>
                    </a:moveTo>
                    <a:cubicBezTo>
                      <a:pt x="412" y="1"/>
                      <a:pt x="0" y="428"/>
                      <a:pt x="0" y="935"/>
                    </a:cubicBezTo>
                    <a:cubicBezTo>
                      <a:pt x="0" y="1442"/>
                      <a:pt x="412" y="1870"/>
                      <a:pt x="919" y="1870"/>
                    </a:cubicBezTo>
                    <a:cubicBezTo>
                      <a:pt x="1442" y="1870"/>
                      <a:pt x="1854" y="1442"/>
                      <a:pt x="1854" y="935"/>
                    </a:cubicBezTo>
                    <a:cubicBezTo>
                      <a:pt x="1854" y="428"/>
                      <a:pt x="14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9"/>
              <p:cNvSpPr/>
              <p:nvPr/>
            </p:nvSpPr>
            <p:spPr>
              <a:xfrm>
                <a:off x="2843600" y="2404200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9"/>
              <p:cNvSpPr/>
              <p:nvPr/>
            </p:nvSpPr>
            <p:spPr>
              <a:xfrm>
                <a:off x="2249500" y="2483400"/>
                <a:ext cx="463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2864575" y="2111500"/>
                <a:ext cx="21707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15" extrusionOk="0">
                    <a:moveTo>
                      <a:pt x="8556" y="0"/>
                    </a:moveTo>
                    <a:lnTo>
                      <a:pt x="7700" y="808"/>
                    </a:lnTo>
                    <a:lnTo>
                      <a:pt x="730" y="808"/>
                    </a:lnTo>
                    <a:lnTo>
                      <a:pt x="128" y="238"/>
                    </a:lnTo>
                    <a:lnTo>
                      <a:pt x="1" y="381"/>
                    </a:lnTo>
                    <a:lnTo>
                      <a:pt x="650" y="1014"/>
                    </a:lnTo>
                    <a:lnTo>
                      <a:pt x="7780" y="1014"/>
                    </a:lnTo>
                    <a:lnTo>
                      <a:pt x="8683" y="143"/>
                    </a:lnTo>
                    <a:lnTo>
                      <a:pt x="8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3067775" y="2079025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28" y="0"/>
                      <a:pt x="0" y="412"/>
                      <a:pt x="0" y="919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2827750" y="207190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174"/>
                    </a:moveTo>
                    <a:cubicBezTo>
                      <a:pt x="1490" y="174"/>
                      <a:pt x="1870" y="555"/>
                      <a:pt x="1870" y="1014"/>
                    </a:cubicBezTo>
                    <a:cubicBezTo>
                      <a:pt x="1870" y="1474"/>
                      <a:pt x="1490" y="1838"/>
                      <a:pt x="1030" y="1838"/>
                    </a:cubicBezTo>
                    <a:cubicBezTo>
                      <a:pt x="571" y="1838"/>
                      <a:pt x="206" y="1474"/>
                      <a:pt x="206" y="1014"/>
                    </a:cubicBezTo>
                    <a:cubicBezTo>
                      <a:pt x="206" y="555"/>
                      <a:pt x="571" y="174"/>
                      <a:pt x="1030" y="174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0" y="460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3261825" y="211942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1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1" y="206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60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60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>
                <a:off x="3004400" y="2223575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191"/>
                    </a:moveTo>
                    <a:cubicBezTo>
                      <a:pt x="1489" y="191"/>
                      <a:pt x="1870" y="571"/>
                      <a:pt x="1870" y="1031"/>
                    </a:cubicBezTo>
                    <a:cubicBezTo>
                      <a:pt x="1870" y="1474"/>
                      <a:pt x="1489" y="1855"/>
                      <a:pt x="1030" y="1855"/>
                    </a:cubicBezTo>
                    <a:cubicBezTo>
                      <a:pt x="586" y="1855"/>
                      <a:pt x="206" y="1474"/>
                      <a:pt x="206" y="1031"/>
                    </a:cubicBezTo>
                    <a:cubicBezTo>
                      <a:pt x="206" y="571"/>
                      <a:pt x="586" y="191"/>
                      <a:pt x="1030" y="191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0" y="445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584" y="2060"/>
                      <a:pt x="2060" y="1601"/>
                      <a:pt x="2060" y="1031"/>
                    </a:cubicBezTo>
                    <a:cubicBezTo>
                      <a:pt x="2060" y="445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>
                <a:off x="2301375" y="268382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206"/>
                    </a:moveTo>
                    <a:cubicBezTo>
                      <a:pt x="1490" y="206"/>
                      <a:pt x="1870" y="570"/>
                      <a:pt x="1870" y="1030"/>
                    </a:cubicBezTo>
                    <a:cubicBezTo>
                      <a:pt x="1870" y="1489"/>
                      <a:pt x="1490" y="1869"/>
                      <a:pt x="1030" y="1869"/>
                    </a:cubicBezTo>
                    <a:cubicBezTo>
                      <a:pt x="571" y="1869"/>
                      <a:pt x="207" y="1489"/>
                      <a:pt x="207" y="1030"/>
                    </a:cubicBezTo>
                    <a:cubicBezTo>
                      <a:pt x="207" y="570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2133050" y="245607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0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0" y="206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60"/>
                      <a:pt x="1" y="1030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585" y="2060"/>
                      <a:pt x="2060" y="1601"/>
                      <a:pt x="2060" y="1030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2603575" y="2817275"/>
                <a:ext cx="5152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77" extrusionOk="0">
                    <a:moveTo>
                      <a:pt x="1030" y="207"/>
                    </a:moveTo>
                    <a:cubicBezTo>
                      <a:pt x="1490" y="207"/>
                      <a:pt x="1854" y="587"/>
                      <a:pt x="1854" y="1047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1" y="1490"/>
                      <a:pt x="191" y="1047"/>
                    </a:cubicBezTo>
                    <a:cubicBezTo>
                      <a:pt x="191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585" y="2076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2647925" y="27828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1" y="207"/>
                    </a:moveTo>
                    <a:cubicBezTo>
                      <a:pt x="1490" y="207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3964850" y="208497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73"/>
                      <a:pt x="1490" y="1854"/>
                      <a:pt x="1030" y="1854"/>
                    </a:cubicBezTo>
                    <a:cubicBezTo>
                      <a:pt x="587" y="1854"/>
                      <a:pt x="206" y="1473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44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32" name="Google Shape;432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323150" y="4207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282150" y="35596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63950" y="4332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1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8" name="Google Shape;438;p10"/>
          <p:cNvGrpSpPr/>
          <p:nvPr/>
        </p:nvGrpSpPr>
        <p:grpSpPr>
          <a:xfrm>
            <a:off x="-1642006" y="-243575"/>
            <a:ext cx="3539356" cy="2528970"/>
            <a:chOff x="-1642006" y="-243575"/>
            <a:chExt cx="3539356" cy="2528970"/>
          </a:xfrm>
        </p:grpSpPr>
        <p:grpSp>
          <p:nvGrpSpPr>
            <p:cNvPr id="439" name="Google Shape;439;p10"/>
            <p:cNvGrpSpPr/>
            <p:nvPr/>
          </p:nvGrpSpPr>
          <p:grpSpPr>
            <a:xfrm flipH="1">
              <a:off x="-1642006" y="159248"/>
              <a:ext cx="3134546" cy="2126147"/>
              <a:chOff x="2280775" y="570800"/>
              <a:chExt cx="1702725" cy="1154950"/>
            </a:xfrm>
          </p:grpSpPr>
          <p:sp>
            <p:nvSpPr>
              <p:cNvPr id="440" name="Google Shape;440;p10"/>
              <p:cNvSpPr/>
              <p:nvPr/>
            </p:nvSpPr>
            <p:spPr>
              <a:xfrm>
                <a:off x="2562775" y="1179175"/>
                <a:ext cx="1420725" cy="546575"/>
              </a:xfrm>
              <a:custGeom>
                <a:avLst/>
                <a:gdLst/>
                <a:ahLst/>
                <a:cxnLst/>
                <a:rect l="l" t="t" r="r" b="b"/>
                <a:pathLst>
                  <a:path w="56829" h="21863" extrusionOk="0">
                    <a:moveTo>
                      <a:pt x="143" y="0"/>
                    </a:moveTo>
                    <a:lnTo>
                      <a:pt x="1" y="143"/>
                    </a:lnTo>
                    <a:lnTo>
                      <a:pt x="777" y="871"/>
                    </a:lnTo>
                    <a:lnTo>
                      <a:pt x="777" y="6495"/>
                    </a:lnTo>
                    <a:lnTo>
                      <a:pt x="15843" y="21831"/>
                    </a:lnTo>
                    <a:lnTo>
                      <a:pt x="15875" y="21863"/>
                    </a:lnTo>
                    <a:lnTo>
                      <a:pt x="56828" y="21863"/>
                    </a:lnTo>
                    <a:lnTo>
                      <a:pt x="56828" y="21673"/>
                    </a:lnTo>
                    <a:lnTo>
                      <a:pt x="15954" y="21673"/>
                    </a:lnTo>
                    <a:lnTo>
                      <a:pt x="983" y="6416"/>
                    </a:lnTo>
                    <a:lnTo>
                      <a:pt x="983" y="77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0"/>
              <p:cNvSpPr/>
              <p:nvPr/>
            </p:nvSpPr>
            <p:spPr>
              <a:xfrm>
                <a:off x="2385350" y="1087275"/>
                <a:ext cx="1598150" cy="574325"/>
              </a:xfrm>
              <a:custGeom>
                <a:avLst/>
                <a:gdLst/>
                <a:ahLst/>
                <a:cxnLst/>
                <a:rect l="l" t="t" r="r" b="b"/>
                <a:pathLst>
                  <a:path w="63926" h="22973" extrusionOk="0">
                    <a:moveTo>
                      <a:pt x="1901" y="1"/>
                    </a:moveTo>
                    <a:lnTo>
                      <a:pt x="0" y="1886"/>
                    </a:lnTo>
                    <a:lnTo>
                      <a:pt x="127" y="2013"/>
                    </a:lnTo>
                    <a:lnTo>
                      <a:pt x="1981" y="191"/>
                    </a:lnTo>
                    <a:lnTo>
                      <a:pt x="9363" y="191"/>
                    </a:lnTo>
                    <a:lnTo>
                      <a:pt x="9854" y="824"/>
                    </a:lnTo>
                    <a:lnTo>
                      <a:pt x="9854" y="8096"/>
                    </a:lnTo>
                    <a:lnTo>
                      <a:pt x="24636" y="22972"/>
                    </a:lnTo>
                    <a:lnTo>
                      <a:pt x="63925" y="22972"/>
                    </a:lnTo>
                    <a:lnTo>
                      <a:pt x="63925" y="22766"/>
                    </a:lnTo>
                    <a:lnTo>
                      <a:pt x="24715" y="22766"/>
                    </a:lnTo>
                    <a:lnTo>
                      <a:pt x="10060" y="8017"/>
                    </a:lnTo>
                    <a:lnTo>
                      <a:pt x="10060" y="745"/>
                    </a:lnTo>
                    <a:lnTo>
                      <a:pt x="94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0"/>
              <p:cNvSpPr/>
              <p:nvPr/>
            </p:nvSpPr>
            <p:spPr>
              <a:xfrm>
                <a:off x="2329900" y="1057575"/>
                <a:ext cx="1653600" cy="579075"/>
              </a:xfrm>
              <a:custGeom>
                <a:avLst/>
                <a:gdLst/>
                <a:ahLst/>
                <a:cxnLst/>
                <a:rect l="l" t="t" r="r" b="b"/>
                <a:pathLst>
                  <a:path w="66144" h="23163" extrusionOk="0">
                    <a:moveTo>
                      <a:pt x="0" y="0"/>
                    </a:moveTo>
                    <a:lnTo>
                      <a:pt x="0" y="190"/>
                    </a:lnTo>
                    <a:lnTo>
                      <a:pt x="12278" y="190"/>
                    </a:lnTo>
                    <a:lnTo>
                      <a:pt x="13070" y="808"/>
                    </a:lnTo>
                    <a:lnTo>
                      <a:pt x="13070" y="8777"/>
                    </a:lnTo>
                    <a:lnTo>
                      <a:pt x="27297" y="23131"/>
                    </a:lnTo>
                    <a:lnTo>
                      <a:pt x="27329" y="23162"/>
                    </a:lnTo>
                    <a:lnTo>
                      <a:pt x="66143" y="23162"/>
                    </a:lnTo>
                    <a:lnTo>
                      <a:pt x="66143" y="22972"/>
                    </a:lnTo>
                    <a:lnTo>
                      <a:pt x="27408" y="22972"/>
                    </a:lnTo>
                    <a:lnTo>
                      <a:pt x="13261" y="8698"/>
                    </a:lnTo>
                    <a:lnTo>
                      <a:pt x="13261" y="713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0"/>
              <p:cNvSpPr/>
              <p:nvPr/>
            </p:nvSpPr>
            <p:spPr>
              <a:xfrm>
                <a:off x="2547725" y="1017975"/>
                <a:ext cx="1435775" cy="598875"/>
              </a:xfrm>
              <a:custGeom>
                <a:avLst/>
                <a:gdLst/>
                <a:ahLst/>
                <a:cxnLst/>
                <a:rect l="l" t="t" r="r" b="b"/>
                <a:pathLst>
                  <a:path w="57431" h="23955" extrusionOk="0">
                    <a:moveTo>
                      <a:pt x="1" y="0"/>
                    </a:moveTo>
                    <a:lnTo>
                      <a:pt x="1" y="190"/>
                    </a:lnTo>
                    <a:lnTo>
                      <a:pt x="4310" y="190"/>
                    </a:lnTo>
                    <a:lnTo>
                      <a:pt x="5340" y="1172"/>
                    </a:lnTo>
                    <a:lnTo>
                      <a:pt x="5340" y="9854"/>
                    </a:lnTo>
                    <a:lnTo>
                      <a:pt x="19059" y="23922"/>
                    </a:lnTo>
                    <a:lnTo>
                      <a:pt x="19091" y="23954"/>
                    </a:lnTo>
                    <a:lnTo>
                      <a:pt x="57430" y="23954"/>
                    </a:lnTo>
                    <a:lnTo>
                      <a:pt x="57430" y="23764"/>
                    </a:lnTo>
                    <a:lnTo>
                      <a:pt x="19186" y="23764"/>
                    </a:lnTo>
                    <a:lnTo>
                      <a:pt x="5546" y="9775"/>
                    </a:lnTo>
                    <a:lnTo>
                      <a:pt x="5546" y="1093"/>
                    </a:lnTo>
                    <a:lnTo>
                      <a:pt x="43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0"/>
              <p:cNvSpPr/>
              <p:nvPr/>
            </p:nvSpPr>
            <p:spPr>
              <a:xfrm>
                <a:off x="2442775" y="978350"/>
                <a:ext cx="1540725" cy="613925"/>
              </a:xfrm>
              <a:custGeom>
                <a:avLst/>
                <a:gdLst/>
                <a:ahLst/>
                <a:cxnLst/>
                <a:rect l="l" t="t" r="r" b="b"/>
                <a:pathLst>
                  <a:path w="61629" h="2455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9126" y="191"/>
                    </a:lnTo>
                    <a:lnTo>
                      <a:pt x="10330" y="1522"/>
                    </a:lnTo>
                    <a:lnTo>
                      <a:pt x="10330" y="10948"/>
                    </a:lnTo>
                    <a:lnTo>
                      <a:pt x="23733" y="24509"/>
                    </a:lnTo>
                    <a:lnTo>
                      <a:pt x="23780" y="24557"/>
                    </a:lnTo>
                    <a:lnTo>
                      <a:pt x="61628" y="24557"/>
                    </a:lnTo>
                    <a:lnTo>
                      <a:pt x="61628" y="24351"/>
                    </a:lnTo>
                    <a:lnTo>
                      <a:pt x="23859" y="24351"/>
                    </a:lnTo>
                    <a:lnTo>
                      <a:pt x="10536" y="10869"/>
                    </a:lnTo>
                    <a:lnTo>
                      <a:pt x="10536" y="1442"/>
                    </a:lnTo>
                    <a:lnTo>
                      <a:pt x="9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0"/>
              <p:cNvSpPr/>
              <p:nvPr/>
            </p:nvSpPr>
            <p:spPr>
              <a:xfrm>
                <a:off x="2676850" y="934800"/>
                <a:ext cx="1306650" cy="637675"/>
              </a:xfrm>
              <a:custGeom>
                <a:avLst/>
                <a:gdLst/>
                <a:ahLst/>
                <a:cxnLst/>
                <a:rect l="l" t="t" r="r" b="b"/>
                <a:pathLst>
                  <a:path w="52266" h="25507" extrusionOk="0">
                    <a:moveTo>
                      <a:pt x="143" y="0"/>
                    </a:moveTo>
                    <a:lnTo>
                      <a:pt x="0" y="143"/>
                    </a:lnTo>
                    <a:lnTo>
                      <a:pt x="1965" y="2060"/>
                    </a:lnTo>
                    <a:lnTo>
                      <a:pt x="1965" y="12183"/>
                    </a:lnTo>
                    <a:lnTo>
                      <a:pt x="14845" y="25459"/>
                    </a:lnTo>
                    <a:lnTo>
                      <a:pt x="14892" y="25507"/>
                    </a:lnTo>
                    <a:lnTo>
                      <a:pt x="52265" y="25507"/>
                    </a:lnTo>
                    <a:lnTo>
                      <a:pt x="52265" y="25301"/>
                    </a:lnTo>
                    <a:lnTo>
                      <a:pt x="14972" y="25301"/>
                    </a:lnTo>
                    <a:lnTo>
                      <a:pt x="2155" y="12104"/>
                    </a:lnTo>
                    <a:lnTo>
                      <a:pt x="2155" y="198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0"/>
              <p:cNvSpPr/>
              <p:nvPr/>
            </p:nvSpPr>
            <p:spPr>
              <a:xfrm>
                <a:off x="2508525" y="824675"/>
                <a:ext cx="1474975" cy="722850"/>
              </a:xfrm>
              <a:custGeom>
                <a:avLst/>
                <a:gdLst/>
                <a:ahLst/>
                <a:cxnLst/>
                <a:rect l="l" t="t" r="r" b="b"/>
                <a:pathLst>
                  <a:path w="58999" h="28914" extrusionOk="0">
                    <a:moveTo>
                      <a:pt x="3391" y="1"/>
                    </a:moveTo>
                    <a:lnTo>
                      <a:pt x="0" y="3439"/>
                    </a:lnTo>
                    <a:lnTo>
                      <a:pt x="143" y="3565"/>
                    </a:lnTo>
                    <a:lnTo>
                      <a:pt x="3470" y="207"/>
                    </a:lnTo>
                    <a:lnTo>
                      <a:pt x="6337" y="207"/>
                    </a:lnTo>
                    <a:lnTo>
                      <a:pt x="9490" y="3407"/>
                    </a:lnTo>
                    <a:lnTo>
                      <a:pt x="9490" y="16081"/>
                    </a:lnTo>
                    <a:lnTo>
                      <a:pt x="22085" y="28882"/>
                    </a:lnTo>
                    <a:lnTo>
                      <a:pt x="22101" y="28914"/>
                    </a:lnTo>
                    <a:lnTo>
                      <a:pt x="58998" y="28914"/>
                    </a:lnTo>
                    <a:lnTo>
                      <a:pt x="58998" y="28724"/>
                    </a:lnTo>
                    <a:lnTo>
                      <a:pt x="22180" y="28724"/>
                    </a:lnTo>
                    <a:lnTo>
                      <a:pt x="9680" y="16002"/>
                    </a:lnTo>
                    <a:lnTo>
                      <a:pt x="9680" y="3328"/>
                    </a:lnTo>
                    <a:lnTo>
                      <a:pt x="6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0"/>
              <p:cNvSpPr/>
              <p:nvPr/>
            </p:nvSpPr>
            <p:spPr>
              <a:xfrm>
                <a:off x="2413850" y="804875"/>
                <a:ext cx="1569650" cy="718100"/>
              </a:xfrm>
              <a:custGeom>
                <a:avLst/>
                <a:gdLst/>
                <a:ahLst/>
                <a:cxnLst/>
                <a:rect l="l" t="t" r="r" b="b"/>
                <a:pathLst>
                  <a:path w="62786" h="28724" extrusionOk="0">
                    <a:moveTo>
                      <a:pt x="7178" y="1"/>
                    </a:moveTo>
                    <a:lnTo>
                      <a:pt x="4738" y="2377"/>
                    </a:lnTo>
                    <a:lnTo>
                      <a:pt x="1" y="2377"/>
                    </a:lnTo>
                    <a:lnTo>
                      <a:pt x="1" y="2583"/>
                    </a:lnTo>
                    <a:lnTo>
                      <a:pt x="4817" y="2583"/>
                    </a:lnTo>
                    <a:lnTo>
                      <a:pt x="7257" y="207"/>
                    </a:lnTo>
                    <a:lnTo>
                      <a:pt x="10901" y="207"/>
                    </a:lnTo>
                    <a:lnTo>
                      <a:pt x="14259" y="3597"/>
                    </a:lnTo>
                    <a:lnTo>
                      <a:pt x="14259" y="16382"/>
                    </a:lnTo>
                    <a:lnTo>
                      <a:pt x="26347" y="28676"/>
                    </a:lnTo>
                    <a:lnTo>
                      <a:pt x="26363" y="28723"/>
                    </a:lnTo>
                    <a:lnTo>
                      <a:pt x="62785" y="28723"/>
                    </a:lnTo>
                    <a:lnTo>
                      <a:pt x="62785" y="28517"/>
                    </a:lnTo>
                    <a:lnTo>
                      <a:pt x="26442" y="28517"/>
                    </a:lnTo>
                    <a:lnTo>
                      <a:pt x="14465" y="16303"/>
                    </a:lnTo>
                    <a:lnTo>
                      <a:pt x="14465" y="3502"/>
                    </a:lnTo>
                    <a:lnTo>
                      <a:pt x="109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0"/>
              <p:cNvSpPr/>
              <p:nvPr/>
            </p:nvSpPr>
            <p:spPr>
              <a:xfrm>
                <a:off x="2946975" y="1316600"/>
                <a:ext cx="1036525" cy="166775"/>
              </a:xfrm>
              <a:custGeom>
                <a:avLst/>
                <a:gdLst/>
                <a:ahLst/>
                <a:cxnLst/>
                <a:rect l="l" t="t" r="r" b="b"/>
                <a:pathLst>
                  <a:path w="41461" h="6671" extrusionOk="0">
                    <a:moveTo>
                      <a:pt x="143" y="0"/>
                    </a:moveTo>
                    <a:lnTo>
                      <a:pt x="0" y="127"/>
                    </a:lnTo>
                    <a:lnTo>
                      <a:pt x="6559" y="6670"/>
                    </a:lnTo>
                    <a:lnTo>
                      <a:pt x="41460" y="6670"/>
                    </a:lnTo>
                    <a:lnTo>
                      <a:pt x="41460" y="6464"/>
                    </a:lnTo>
                    <a:lnTo>
                      <a:pt x="6638" y="646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0"/>
              <p:cNvSpPr/>
              <p:nvPr/>
            </p:nvSpPr>
            <p:spPr>
              <a:xfrm>
                <a:off x="2770325" y="666250"/>
                <a:ext cx="1213175" cy="752550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30102" extrusionOk="0">
                    <a:moveTo>
                      <a:pt x="0" y="1"/>
                    </a:moveTo>
                    <a:lnTo>
                      <a:pt x="0" y="2979"/>
                    </a:lnTo>
                    <a:lnTo>
                      <a:pt x="2377" y="5292"/>
                    </a:lnTo>
                    <a:lnTo>
                      <a:pt x="2377" y="19725"/>
                    </a:lnTo>
                    <a:lnTo>
                      <a:pt x="13039" y="30102"/>
                    </a:lnTo>
                    <a:lnTo>
                      <a:pt x="48526" y="30102"/>
                    </a:lnTo>
                    <a:lnTo>
                      <a:pt x="48526" y="29912"/>
                    </a:lnTo>
                    <a:lnTo>
                      <a:pt x="13118" y="29912"/>
                    </a:lnTo>
                    <a:lnTo>
                      <a:pt x="2583" y="19630"/>
                    </a:lnTo>
                    <a:lnTo>
                      <a:pt x="2583" y="5213"/>
                    </a:lnTo>
                    <a:lnTo>
                      <a:pt x="206" y="2900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0"/>
              <p:cNvSpPr/>
              <p:nvPr/>
            </p:nvSpPr>
            <p:spPr>
              <a:xfrm>
                <a:off x="2864575" y="798150"/>
                <a:ext cx="1118925" cy="606000"/>
              </a:xfrm>
              <a:custGeom>
                <a:avLst/>
                <a:gdLst/>
                <a:ahLst/>
                <a:cxnLst/>
                <a:rect l="l" t="t" r="r" b="b"/>
                <a:pathLst>
                  <a:path w="44757" h="24240" extrusionOk="0">
                    <a:moveTo>
                      <a:pt x="1" y="0"/>
                    </a:moveTo>
                    <a:lnTo>
                      <a:pt x="1" y="14132"/>
                    </a:lnTo>
                    <a:lnTo>
                      <a:pt x="10140" y="24240"/>
                    </a:lnTo>
                    <a:lnTo>
                      <a:pt x="44756" y="24240"/>
                    </a:lnTo>
                    <a:lnTo>
                      <a:pt x="44756" y="24034"/>
                    </a:lnTo>
                    <a:lnTo>
                      <a:pt x="10219" y="24034"/>
                    </a:lnTo>
                    <a:lnTo>
                      <a:pt x="191" y="14053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0"/>
              <p:cNvSpPr/>
              <p:nvPr/>
            </p:nvSpPr>
            <p:spPr>
              <a:xfrm>
                <a:off x="2857050" y="695175"/>
                <a:ext cx="1126450" cy="684025"/>
              </a:xfrm>
              <a:custGeom>
                <a:avLst/>
                <a:gdLst/>
                <a:ahLst/>
                <a:cxnLst/>
                <a:rect l="l" t="t" r="r" b="b"/>
                <a:pathLst>
                  <a:path w="45058" h="27361" extrusionOk="0">
                    <a:moveTo>
                      <a:pt x="143" y="0"/>
                    </a:moveTo>
                    <a:lnTo>
                      <a:pt x="1" y="143"/>
                    </a:lnTo>
                    <a:lnTo>
                      <a:pt x="1680" y="1901"/>
                    </a:lnTo>
                    <a:lnTo>
                      <a:pt x="1680" y="17760"/>
                    </a:lnTo>
                    <a:lnTo>
                      <a:pt x="11503" y="27361"/>
                    </a:lnTo>
                    <a:lnTo>
                      <a:pt x="45057" y="27361"/>
                    </a:lnTo>
                    <a:lnTo>
                      <a:pt x="45057" y="27170"/>
                    </a:lnTo>
                    <a:lnTo>
                      <a:pt x="11582" y="27170"/>
                    </a:lnTo>
                    <a:lnTo>
                      <a:pt x="1886" y="17681"/>
                    </a:lnTo>
                    <a:lnTo>
                      <a:pt x="1886" y="182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0"/>
              <p:cNvSpPr/>
              <p:nvPr/>
            </p:nvSpPr>
            <p:spPr>
              <a:xfrm>
                <a:off x="2567525" y="596950"/>
                <a:ext cx="1415975" cy="728000"/>
              </a:xfrm>
              <a:custGeom>
                <a:avLst/>
                <a:gdLst/>
                <a:ahLst/>
                <a:cxnLst/>
                <a:rect l="l" t="t" r="r" b="b"/>
                <a:pathLst>
                  <a:path w="56639" h="29120" extrusionOk="0">
                    <a:moveTo>
                      <a:pt x="1" y="0"/>
                    </a:moveTo>
                    <a:lnTo>
                      <a:pt x="1" y="206"/>
                    </a:lnTo>
                    <a:lnTo>
                      <a:pt x="12247" y="206"/>
                    </a:lnTo>
                    <a:lnTo>
                      <a:pt x="15241" y="3296"/>
                    </a:lnTo>
                    <a:lnTo>
                      <a:pt x="15241" y="20279"/>
                    </a:lnTo>
                    <a:lnTo>
                      <a:pt x="24256" y="29119"/>
                    </a:lnTo>
                    <a:lnTo>
                      <a:pt x="56638" y="29119"/>
                    </a:lnTo>
                    <a:lnTo>
                      <a:pt x="56638" y="28913"/>
                    </a:lnTo>
                    <a:lnTo>
                      <a:pt x="24335" y="28913"/>
                    </a:lnTo>
                    <a:lnTo>
                      <a:pt x="15447" y="20200"/>
                    </a:lnTo>
                    <a:lnTo>
                      <a:pt x="15447" y="3216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0"/>
              <p:cNvSpPr/>
              <p:nvPr/>
            </p:nvSpPr>
            <p:spPr>
              <a:xfrm>
                <a:off x="2357225" y="1123325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28" y="0"/>
                      <a:pt x="1" y="412"/>
                      <a:pt x="1" y="935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0"/>
              <p:cNvSpPr/>
              <p:nvPr/>
            </p:nvSpPr>
            <p:spPr>
              <a:xfrm>
                <a:off x="2748525" y="633375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6" y="1"/>
                    </a:moveTo>
                    <a:cubicBezTo>
                      <a:pt x="413" y="1"/>
                      <a:pt x="1" y="413"/>
                      <a:pt x="1" y="920"/>
                    </a:cubicBezTo>
                    <a:cubicBezTo>
                      <a:pt x="1" y="1443"/>
                      <a:pt x="413" y="1854"/>
                      <a:pt x="936" y="1854"/>
                    </a:cubicBezTo>
                    <a:cubicBezTo>
                      <a:pt x="1443" y="1854"/>
                      <a:pt x="1870" y="1443"/>
                      <a:pt x="1870" y="920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0"/>
              <p:cNvSpPr/>
              <p:nvPr/>
            </p:nvSpPr>
            <p:spPr>
              <a:xfrm>
                <a:off x="2842800" y="682900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19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0"/>
              <p:cNvSpPr/>
              <p:nvPr/>
            </p:nvSpPr>
            <p:spPr>
              <a:xfrm>
                <a:off x="2530700" y="114827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35" y="0"/>
                    </a:moveTo>
                    <a:cubicBezTo>
                      <a:pt x="412" y="0"/>
                      <a:pt x="1" y="412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0"/>
              <p:cNvSpPr/>
              <p:nvPr/>
            </p:nvSpPr>
            <p:spPr>
              <a:xfrm>
                <a:off x="2916875" y="1286900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0"/>
              <p:cNvSpPr/>
              <p:nvPr/>
            </p:nvSpPr>
            <p:spPr>
              <a:xfrm>
                <a:off x="2280775" y="10314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1" y="207"/>
                    </a:moveTo>
                    <a:cubicBezTo>
                      <a:pt x="1490" y="207"/>
                      <a:pt x="1854" y="587"/>
                      <a:pt x="1854" y="1046"/>
                    </a:cubicBezTo>
                    <a:cubicBezTo>
                      <a:pt x="1854" y="1506"/>
                      <a:pt x="1490" y="1870"/>
                      <a:pt x="1031" y="1870"/>
                    </a:cubicBezTo>
                    <a:cubicBezTo>
                      <a:pt x="571" y="1870"/>
                      <a:pt x="191" y="1506"/>
                      <a:pt x="191" y="1046"/>
                    </a:cubicBezTo>
                    <a:cubicBezTo>
                      <a:pt x="191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601"/>
                      <a:pt x="2060" y="1030"/>
                    </a:cubicBezTo>
                    <a:cubicBezTo>
                      <a:pt x="2060" y="444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0"/>
              <p:cNvSpPr/>
              <p:nvPr/>
            </p:nvSpPr>
            <p:spPr>
              <a:xfrm>
                <a:off x="2364750" y="842900"/>
                <a:ext cx="5152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77" extrusionOk="0">
                    <a:moveTo>
                      <a:pt x="1030" y="222"/>
                    </a:moveTo>
                    <a:cubicBezTo>
                      <a:pt x="1490" y="222"/>
                      <a:pt x="1870" y="603"/>
                      <a:pt x="1870" y="1062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6" y="1522"/>
                      <a:pt x="206" y="1062"/>
                    </a:cubicBezTo>
                    <a:cubicBezTo>
                      <a:pt x="206" y="603"/>
                      <a:pt x="587" y="222"/>
                      <a:pt x="1030" y="222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46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616" y="2076"/>
                      <a:pt x="2060" y="1617"/>
                      <a:pt x="2060" y="1046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0"/>
              <p:cNvSpPr/>
              <p:nvPr/>
            </p:nvSpPr>
            <p:spPr>
              <a:xfrm>
                <a:off x="2468925" y="90270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0" y="1870"/>
                      <a:pt x="190" y="1506"/>
                      <a:pt x="190" y="1046"/>
                    </a:cubicBezTo>
                    <a:cubicBezTo>
                      <a:pt x="190" y="587"/>
                      <a:pt x="570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0"/>
              <p:cNvSpPr/>
              <p:nvPr/>
            </p:nvSpPr>
            <p:spPr>
              <a:xfrm>
                <a:off x="2637250" y="89280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0"/>
              <p:cNvSpPr/>
              <p:nvPr/>
            </p:nvSpPr>
            <p:spPr>
              <a:xfrm>
                <a:off x="2394450" y="95222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206"/>
                    </a:moveTo>
                    <a:cubicBezTo>
                      <a:pt x="1490" y="206"/>
                      <a:pt x="1870" y="586"/>
                      <a:pt x="1870" y="1046"/>
                    </a:cubicBezTo>
                    <a:cubicBezTo>
                      <a:pt x="1870" y="1489"/>
                      <a:pt x="1490" y="1870"/>
                      <a:pt x="1030" y="1870"/>
                    </a:cubicBezTo>
                    <a:cubicBezTo>
                      <a:pt x="587" y="1870"/>
                      <a:pt x="207" y="1505"/>
                      <a:pt x="207" y="1046"/>
                    </a:cubicBezTo>
                    <a:cubicBezTo>
                      <a:pt x="207" y="586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7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0"/>
              <p:cNvSpPr/>
              <p:nvPr/>
            </p:nvSpPr>
            <p:spPr>
              <a:xfrm>
                <a:off x="2498625" y="99182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206"/>
                    </a:moveTo>
                    <a:cubicBezTo>
                      <a:pt x="1489" y="206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0" y="2060"/>
                      <a:pt x="2060" y="1601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0"/>
              <p:cNvSpPr/>
              <p:nvPr/>
            </p:nvSpPr>
            <p:spPr>
              <a:xfrm>
                <a:off x="2840025" y="7490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0" y="223"/>
                    </a:moveTo>
                    <a:cubicBezTo>
                      <a:pt x="1490" y="223"/>
                      <a:pt x="1870" y="603"/>
                      <a:pt x="1870" y="1047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7" y="1506"/>
                      <a:pt x="207" y="1047"/>
                    </a:cubicBezTo>
                    <a:cubicBezTo>
                      <a:pt x="207" y="603"/>
                      <a:pt x="587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617" y="2060"/>
                      <a:pt x="2060" y="1601"/>
                      <a:pt x="2060" y="1031"/>
                    </a:cubicBezTo>
                    <a:cubicBezTo>
                      <a:pt x="2060" y="460"/>
                      <a:pt x="1601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0"/>
              <p:cNvSpPr/>
              <p:nvPr/>
            </p:nvSpPr>
            <p:spPr>
              <a:xfrm>
                <a:off x="2518425" y="57080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223"/>
                    </a:moveTo>
                    <a:cubicBezTo>
                      <a:pt x="1490" y="223"/>
                      <a:pt x="1854" y="603"/>
                      <a:pt x="1854" y="1046"/>
                    </a:cubicBezTo>
                    <a:cubicBezTo>
                      <a:pt x="1854" y="1506"/>
                      <a:pt x="1490" y="1886"/>
                      <a:pt x="1030" y="1886"/>
                    </a:cubicBezTo>
                    <a:cubicBezTo>
                      <a:pt x="571" y="1886"/>
                      <a:pt x="191" y="1506"/>
                      <a:pt x="191" y="1046"/>
                    </a:cubicBezTo>
                    <a:cubicBezTo>
                      <a:pt x="191" y="603"/>
                      <a:pt x="571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66" name="Google Shape;466;p1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293125" y="8881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1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20000" y="6336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1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0" y="-2435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9" name="Google Shape;469;p10"/>
          <p:cNvGrpSpPr/>
          <p:nvPr/>
        </p:nvGrpSpPr>
        <p:grpSpPr>
          <a:xfrm>
            <a:off x="7370500" y="2551650"/>
            <a:ext cx="1600406" cy="3176028"/>
            <a:chOff x="7370500" y="2551650"/>
            <a:chExt cx="1600406" cy="3176028"/>
          </a:xfrm>
        </p:grpSpPr>
        <p:grpSp>
          <p:nvGrpSpPr>
            <p:cNvPr id="470" name="Google Shape;470;p10"/>
            <p:cNvGrpSpPr/>
            <p:nvPr/>
          </p:nvGrpSpPr>
          <p:grpSpPr>
            <a:xfrm flipH="1">
              <a:off x="7929690" y="3156034"/>
              <a:ext cx="1041216" cy="2571644"/>
              <a:chOff x="4709050" y="974800"/>
              <a:chExt cx="684425" cy="1690425"/>
            </a:xfrm>
          </p:grpSpPr>
          <p:sp>
            <p:nvSpPr>
              <p:cNvPr id="471" name="Google Shape;471;p10"/>
              <p:cNvSpPr/>
              <p:nvPr/>
            </p:nvSpPr>
            <p:spPr>
              <a:xfrm>
                <a:off x="4909450" y="1554625"/>
                <a:ext cx="445600" cy="869400"/>
              </a:xfrm>
              <a:custGeom>
                <a:avLst/>
                <a:gdLst/>
                <a:ahLst/>
                <a:cxnLst/>
                <a:rect l="l" t="t" r="r" b="b"/>
                <a:pathLst>
                  <a:path w="17824" h="34776" extrusionOk="0">
                    <a:moveTo>
                      <a:pt x="16303" y="1"/>
                    </a:moveTo>
                    <a:lnTo>
                      <a:pt x="13832" y="2377"/>
                    </a:lnTo>
                    <a:lnTo>
                      <a:pt x="9887" y="2377"/>
                    </a:lnTo>
                    <a:lnTo>
                      <a:pt x="8524" y="3645"/>
                    </a:lnTo>
                    <a:lnTo>
                      <a:pt x="8524" y="6829"/>
                    </a:lnTo>
                    <a:lnTo>
                      <a:pt x="7336" y="8001"/>
                    </a:lnTo>
                    <a:lnTo>
                      <a:pt x="7336" y="13895"/>
                    </a:lnTo>
                    <a:lnTo>
                      <a:pt x="48" y="21246"/>
                    </a:lnTo>
                    <a:lnTo>
                      <a:pt x="1" y="21262"/>
                    </a:lnTo>
                    <a:lnTo>
                      <a:pt x="1" y="29405"/>
                    </a:lnTo>
                    <a:lnTo>
                      <a:pt x="2583" y="31908"/>
                    </a:lnTo>
                    <a:lnTo>
                      <a:pt x="2583" y="34775"/>
                    </a:lnTo>
                    <a:lnTo>
                      <a:pt x="2773" y="34775"/>
                    </a:lnTo>
                    <a:lnTo>
                      <a:pt x="2773" y="31829"/>
                    </a:lnTo>
                    <a:lnTo>
                      <a:pt x="207" y="29325"/>
                    </a:lnTo>
                    <a:lnTo>
                      <a:pt x="207" y="21341"/>
                    </a:lnTo>
                    <a:lnTo>
                      <a:pt x="7526" y="13974"/>
                    </a:lnTo>
                    <a:lnTo>
                      <a:pt x="7526" y="8081"/>
                    </a:lnTo>
                    <a:lnTo>
                      <a:pt x="8714" y="6908"/>
                    </a:lnTo>
                    <a:lnTo>
                      <a:pt x="8714" y="3740"/>
                    </a:lnTo>
                    <a:lnTo>
                      <a:pt x="9966" y="2567"/>
                    </a:lnTo>
                    <a:lnTo>
                      <a:pt x="13911" y="2567"/>
                    </a:lnTo>
                    <a:lnTo>
                      <a:pt x="16382" y="191"/>
                    </a:lnTo>
                    <a:lnTo>
                      <a:pt x="17824" y="191"/>
                    </a:lnTo>
                    <a:lnTo>
                      <a:pt x="178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0"/>
              <p:cNvSpPr/>
              <p:nvPr/>
            </p:nvSpPr>
            <p:spPr>
              <a:xfrm>
                <a:off x="5210875" y="1019950"/>
                <a:ext cx="139425" cy="359250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4370" extrusionOk="0">
                    <a:moveTo>
                      <a:pt x="2994" y="0"/>
                    </a:moveTo>
                    <a:lnTo>
                      <a:pt x="2994" y="1426"/>
                    </a:lnTo>
                    <a:lnTo>
                      <a:pt x="5371" y="3977"/>
                    </a:lnTo>
                    <a:lnTo>
                      <a:pt x="5371" y="6290"/>
                    </a:lnTo>
                    <a:lnTo>
                      <a:pt x="4579" y="7240"/>
                    </a:lnTo>
                    <a:lnTo>
                      <a:pt x="4579" y="11280"/>
                    </a:lnTo>
                    <a:lnTo>
                      <a:pt x="3153" y="12864"/>
                    </a:lnTo>
                    <a:lnTo>
                      <a:pt x="1378" y="12864"/>
                    </a:lnTo>
                    <a:lnTo>
                      <a:pt x="0" y="14243"/>
                    </a:lnTo>
                    <a:lnTo>
                      <a:pt x="143" y="14370"/>
                    </a:lnTo>
                    <a:lnTo>
                      <a:pt x="1458" y="13070"/>
                    </a:lnTo>
                    <a:lnTo>
                      <a:pt x="3264" y="13070"/>
                    </a:lnTo>
                    <a:lnTo>
                      <a:pt x="4785" y="11359"/>
                    </a:lnTo>
                    <a:lnTo>
                      <a:pt x="4785" y="7320"/>
                    </a:lnTo>
                    <a:lnTo>
                      <a:pt x="5577" y="6369"/>
                    </a:lnTo>
                    <a:lnTo>
                      <a:pt x="5577" y="3898"/>
                    </a:lnTo>
                    <a:lnTo>
                      <a:pt x="3200" y="1363"/>
                    </a:lnTo>
                    <a:lnTo>
                      <a:pt x="32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0"/>
              <p:cNvSpPr/>
              <p:nvPr/>
            </p:nvSpPr>
            <p:spPr>
              <a:xfrm>
                <a:off x="4850050" y="1150250"/>
                <a:ext cx="460650" cy="1218325"/>
              </a:xfrm>
              <a:custGeom>
                <a:avLst/>
                <a:gdLst/>
                <a:ahLst/>
                <a:cxnLst/>
                <a:rect l="l" t="t" r="r" b="b"/>
                <a:pathLst>
                  <a:path w="18426" h="48733" extrusionOk="0">
                    <a:moveTo>
                      <a:pt x="17031" y="0"/>
                    </a:moveTo>
                    <a:lnTo>
                      <a:pt x="17031" y="919"/>
                    </a:lnTo>
                    <a:lnTo>
                      <a:pt x="18220" y="2187"/>
                    </a:lnTo>
                    <a:lnTo>
                      <a:pt x="18220" y="5593"/>
                    </a:lnTo>
                    <a:lnTo>
                      <a:pt x="17111" y="6860"/>
                    </a:lnTo>
                    <a:lnTo>
                      <a:pt x="15194" y="6860"/>
                    </a:lnTo>
                    <a:lnTo>
                      <a:pt x="12358" y="9633"/>
                    </a:lnTo>
                    <a:lnTo>
                      <a:pt x="10124" y="9633"/>
                    </a:lnTo>
                    <a:lnTo>
                      <a:pt x="6940" y="12754"/>
                    </a:lnTo>
                    <a:lnTo>
                      <a:pt x="6940" y="30941"/>
                    </a:lnTo>
                    <a:lnTo>
                      <a:pt x="1" y="37643"/>
                    </a:lnTo>
                    <a:lnTo>
                      <a:pt x="1" y="45706"/>
                    </a:lnTo>
                    <a:lnTo>
                      <a:pt x="2900" y="48685"/>
                    </a:lnTo>
                    <a:lnTo>
                      <a:pt x="4357" y="48732"/>
                    </a:lnTo>
                    <a:lnTo>
                      <a:pt x="1189" y="45627"/>
                    </a:lnTo>
                    <a:lnTo>
                      <a:pt x="1189" y="37722"/>
                    </a:lnTo>
                    <a:lnTo>
                      <a:pt x="7922" y="31020"/>
                    </a:lnTo>
                    <a:lnTo>
                      <a:pt x="7922" y="13182"/>
                    </a:lnTo>
                    <a:lnTo>
                      <a:pt x="8952" y="12215"/>
                    </a:lnTo>
                    <a:lnTo>
                      <a:pt x="10900" y="12215"/>
                    </a:lnTo>
                    <a:lnTo>
                      <a:pt x="10900" y="12009"/>
                    </a:lnTo>
                    <a:lnTo>
                      <a:pt x="8872" y="12009"/>
                    </a:lnTo>
                    <a:lnTo>
                      <a:pt x="7732" y="13086"/>
                    </a:lnTo>
                    <a:lnTo>
                      <a:pt x="7732" y="30941"/>
                    </a:lnTo>
                    <a:lnTo>
                      <a:pt x="999" y="37643"/>
                    </a:lnTo>
                    <a:lnTo>
                      <a:pt x="999" y="45706"/>
                    </a:lnTo>
                    <a:lnTo>
                      <a:pt x="3866" y="48526"/>
                    </a:lnTo>
                    <a:lnTo>
                      <a:pt x="2995" y="48495"/>
                    </a:lnTo>
                    <a:lnTo>
                      <a:pt x="207" y="45627"/>
                    </a:lnTo>
                    <a:lnTo>
                      <a:pt x="207" y="37722"/>
                    </a:lnTo>
                    <a:lnTo>
                      <a:pt x="7130" y="31020"/>
                    </a:lnTo>
                    <a:lnTo>
                      <a:pt x="7130" y="12833"/>
                    </a:lnTo>
                    <a:lnTo>
                      <a:pt x="10203" y="9839"/>
                    </a:lnTo>
                    <a:lnTo>
                      <a:pt x="12437" y="9839"/>
                    </a:lnTo>
                    <a:lnTo>
                      <a:pt x="15273" y="7066"/>
                    </a:lnTo>
                    <a:lnTo>
                      <a:pt x="17221" y="7066"/>
                    </a:lnTo>
                    <a:lnTo>
                      <a:pt x="18425" y="5672"/>
                    </a:lnTo>
                    <a:lnTo>
                      <a:pt x="18425" y="2108"/>
                    </a:lnTo>
                    <a:lnTo>
                      <a:pt x="17237" y="840"/>
                    </a:lnTo>
                    <a:lnTo>
                      <a:pt x="172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0"/>
              <p:cNvSpPr/>
              <p:nvPr/>
            </p:nvSpPr>
            <p:spPr>
              <a:xfrm>
                <a:off x="4830250" y="1265900"/>
                <a:ext cx="383425" cy="1145050"/>
              </a:xfrm>
              <a:custGeom>
                <a:avLst/>
                <a:gdLst/>
                <a:ahLst/>
                <a:cxnLst/>
                <a:rect l="l" t="t" r="r" b="b"/>
                <a:pathLst>
                  <a:path w="15337" h="45802" extrusionOk="0">
                    <a:moveTo>
                      <a:pt x="15193" y="1"/>
                    </a:moveTo>
                    <a:lnTo>
                      <a:pt x="12041" y="3232"/>
                    </a:lnTo>
                    <a:lnTo>
                      <a:pt x="5529" y="3232"/>
                    </a:lnTo>
                    <a:lnTo>
                      <a:pt x="4563" y="4199"/>
                    </a:lnTo>
                    <a:lnTo>
                      <a:pt x="4563" y="8080"/>
                    </a:lnTo>
                    <a:lnTo>
                      <a:pt x="6939" y="10441"/>
                    </a:lnTo>
                    <a:lnTo>
                      <a:pt x="6939" y="25903"/>
                    </a:lnTo>
                    <a:lnTo>
                      <a:pt x="0" y="32731"/>
                    </a:lnTo>
                    <a:lnTo>
                      <a:pt x="0" y="43980"/>
                    </a:lnTo>
                    <a:lnTo>
                      <a:pt x="1806" y="45801"/>
                    </a:lnTo>
                    <a:lnTo>
                      <a:pt x="1949" y="45675"/>
                    </a:lnTo>
                    <a:lnTo>
                      <a:pt x="206" y="43900"/>
                    </a:lnTo>
                    <a:lnTo>
                      <a:pt x="206" y="32811"/>
                    </a:lnTo>
                    <a:lnTo>
                      <a:pt x="7130" y="25982"/>
                    </a:lnTo>
                    <a:lnTo>
                      <a:pt x="7130" y="10362"/>
                    </a:lnTo>
                    <a:lnTo>
                      <a:pt x="4753" y="8001"/>
                    </a:lnTo>
                    <a:lnTo>
                      <a:pt x="4753" y="4278"/>
                    </a:lnTo>
                    <a:lnTo>
                      <a:pt x="5609" y="3423"/>
                    </a:lnTo>
                    <a:lnTo>
                      <a:pt x="12120" y="3423"/>
                    </a:lnTo>
                    <a:lnTo>
                      <a:pt x="15336" y="143"/>
                    </a:lnTo>
                    <a:lnTo>
                      <a:pt x="151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0"/>
              <p:cNvSpPr/>
              <p:nvPr/>
            </p:nvSpPr>
            <p:spPr>
              <a:xfrm>
                <a:off x="4810450" y="1204500"/>
                <a:ext cx="386175" cy="1412000"/>
              </a:xfrm>
              <a:custGeom>
                <a:avLst/>
                <a:gdLst/>
                <a:ahLst/>
                <a:cxnLst/>
                <a:rect l="l" t="t" r="r" b="b"/>
                <a:pathLst>
                  <a:path w="15447" h="56480" extrusionOk="0">
                    <a:moveTo>
                      <a:pt x="15257" y="1"/>
                    </a:moveTo>
                    <a:lnTo>
                      <a:pt x="15257" y="1649"/>
                    </a:lnTo>
                    <a:lnTo>
                      <a:pt x="11993" y="4896"/>
                    </a:lnTo>
                    <a:lnTo>
                      <a:pt x="5498" y="4896"/>
                    </a:lnTo>
                    <a:lnTo>
                      <a:pt x="4357" y="5831"/>
                    </a:lnTo>
                    <a:lnTo>
                      <a:pt x="4357" y="11107"/>
                    </a:lnTo>
                    <a:lnTo>
                      <a:pt x="6733" y="13451"/>
                    </a:lnTo>
                    <a:lnTo>
                      <a:pt x="6733" y="27805"/>
                    </a:lnTo>
                    <a:lnTo>
                      <a:pt x="0" y="34633"/>
                    </a:lnTo>
                    <a:lnTo>
                      <a:pt x="0" y="56480"/>
                    </a:lnTo>
                    <a:lnTo>
                      <a:pt x="206" y="56480"/>
                    </a:lnTo>
                    <a:lnTo>
                      <a:pt x="206" y="34712"/>
                    </a:lnTo>
                    <a:lnTo>
                      <a:pt x="6939" y="27884"/>
                    </a:lnTo>
                    <a:lnTo>
                      <a:pt x="6939" y="13372"/>
                    </a:lnTo>
                    <a:lnTo>
                      <a:pt x="4563" y="11012"/>
                    </a:lnTo>
                    <a:lnTo>
                      <a:pt x="4563" y="5910"/>
                    </a:lnTo>
                    <a:lnTo>
                      <a:pt x="5577" y="5086"/>
                    </a:lnTo>
                    <a:lnTo>
                      <a:pt x="12056" y="5086"/>
                    </a:lnTo>
                    <a:lnTo>
                      <a:pt x="15447" y="1728"/>
                    </a:lnTo>
                    <a:lnTo>
                      <a:pt x="15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0"/>
              <p:cNvSpPr/>
              <p:nvPr/>
            </p:nvSpPr>
            <p:spPr>
              <a:xfrm>
                <a:off x="4746675" y="1534825"/>
                <a:ext cx="19252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21325" extrusionOk="0">
                    <a:moveTo>
                      <a:pt x="6322" y="1"/>
                    </a:moveTo>
                    <a:lnTo>
                      <a:pt x="6322" y="5482"/>
                    </a:lnTo>
                    <a:lnTo>
                      <a:pt x="5435" y="6670"/>
                    </a:lnTo>
                    <a:lnTo>
                      <a:pt x="5593" y="6797"/>
                    </a:lnTo>
                    <a:lnTo>
                      <a:pt x="6512" y="5546"/>
                    </a:lnTo>
                    <a:lnTo>
                      <a:pt x="6512" y="460"/>
                    </a:lnTo>
                    <a:lnTo>
                      <a:pt x="7510" y="1363"/>
                    </a:lnTo>
                    <a:lnTo>
                      <a:pt x="7510" y="7637"/>
                    </a:lnTo>
                    <a:lnTo>
                      <a:pt x="5530" y="9665"/>
                    </a:lnTo>
                    <a:lnTo>
                      <a:pt x="5530" y="11090"/>
                    </a:lnTo>
                    <a:lnTo>
                      <a:pt x="6322" y="11978"/>
                    </a:lnTo>
                    <a:lnTo>
                      <a:pt x="6322" y="14592"/>
                    </a:lnTo>
                    <a:lnTo>
                      <a:pt x="1" y="21182"/>
                    </a:lnTo>
                    <a:lnTo>
                      <a:pt x="159" y="21325"/>
                    </a:lnTo>
                    <a:lnTo>
                      <a:pt x="6512" y="14671"/>
                    </a:lnTo>
                    <a:lnTo>
                      <a:pt x="6512" y="11914"/>
                    </a:lnTo>
                    <a:lnTo>
                      <a:pt x="5720" y="11011"/>
                    </a:lnTo>
                    <a:lnTo>
                      <a:pt x="5720" y="9760"/>
                    </a:lnTo>
                    <a:lnTo>
                      <a:pt x="7700" y="7716"/>
                    </a:lnTo>
                    <a:lnTo>
                      <a:pt x="7700" y="1284"/>
                    </a:lnTo>
                    <a:lnTo>
                      <a:pt x="63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0"/>
              <p:cNvSpPr/>
              <p:nvPr/>
            </p:nvSpPr>
            <p:spPr>
              <a:xfrm>
                <a:off x="4780750" y="1797025"/>
                <a:ext cx="168350" cy="69235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7694" extrusionOk="0">
                    <a:moveTo>
                      <a:pt x="6543" y="0"/>
                    </a:moveTo>
                    <a:lnTo>
                      <a:pt x="6543" y="4040"/>
                    </a:lnTo>
                    <a:lnTo>
                      <a:pt x="0" y="10663"/>
                    </a:lnTo>
                    <a:lnTo>
                      <a:pt x="0" y="27693"/>
                    </a:lnTo>
                    <a:lnTo>
                      <a:pt x="206" y="27693"/>
                    </a:lnTo>
                    <a:lnTo>
                      <a:pt x="206" y="10742"/>
                    </a:lnTo>
                    <a:lnTo>
                      <a:pt x="6733" y="4151"/>
                    </a:lnTo>
                    <a:lnTo>
                      <a:pt x="67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0"/>
              <p:cNvSpPr/>
              <p:nvPr/>
            </p:nvSpPr>
            <p:spPr>
              <a:xfrm>
                <a:off x="5346725" y="1534425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20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0"/>
              <p:cNvSpPr/>
              <p:nvPr/>
            </p:nvSpPr>
            <p:spPr>
              <a:xfrm>
                <a:off x="5262750" y="974800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19" y="0"/>
                    </a:moveTo>
                    <a:cubicBezTo>
                      <a:pt x="412" y="0"/>
                      <a:pt x="1" y="412"/>
                      <a:pt x="1" y="935"/>
                    </a:cubicBezTo>
                    <a:cubicBezTo>
                      <a:pt x="1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0"/>
              <p:cNvSpPr/>
              <p:nvPr/>
            </p:nvSpPr>
            <p:spPr>
              <a:xfrm>
                <a:off x="4861525" y="2390725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6" y="1"/>
                    </a:moveTo>
                    <a:cubicBezTo>
                      <a:pt x="413" y="1"/>
                      <a:pt x="1" y="412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0"/>
              <p:cNvSpPr/>
              <p:nvPr/>
            </p:nvSpPr>
            <p:spPr>
              <a:xfrm>
                <a:off x="4920950" y="1772075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0"/>
              <p:cNvSpPr/>
              <p:nvPr/>
            </p:nvSpPr>
            <p:spPr>
              <a:xfrm>
                <a:off x="4709050" y="205922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0"/>
              <p:cNvSpPr/>
              <p:nvPr/>
            </p:nvSpPr>
            <p:spPr>
              <a:xfrm>
                <a:off x="5109075" y="1435425"/>
                <a:ext cx="467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4" extrusionOk="0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0"/>
              <p:cNvSpPr/>
              <p:nvPr/>
            </p:nvSpPr>
            <p:spPr>
              <a:xfrm>
                <a:off x="5188300" y="1360950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0"/>
              <p:cNvSpPr/>
              <p:nvPr/>
            </p:nvSpPr>
            <p:spPr>
              <a:xfrm>
                <a:off x="5250075" y="110115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62" y="190"/>
                    </a:moveTo>
                    <a:cubicBezTo>
                      <a:pt x="1506" y="190"/>
                      <a:pt x="1886" y="570"/>
                      <a:pt x="1886" y="1030"/>
                    </a:cubicBezTo>
                    <a:cubicBezTo>
                      <a:pt x="1886" y="1489"/>
                      <a:pt x="1506" y="1854"/>
                      <a:pt x="1062" y="1854"/>
                    </a:cubicBezTo>
                    <a:cubicBezTo>
                      <a:pt x="603" y="1854"/>
                      <a:pt x="222" y="1489"/>
                      <a:pt x="222" y="1030"/>
                    </a:cubicBezTo>
                    <a:cubicBezTo>
                      <a:pt x="222" y="570"/>
                      <a:pt x="587" y="222"/>
                      <a:pt x="1062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75"/>
                      <a:pt x="1616" y="16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0"/>
              <p:cNvSpPr/>
              <p:nvPr/>
            </p:nvSpPr>
            <p:spPr>
              <a:xfrm>
                <a:off x="5166100" y="115540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47" y="206"/>
                    </a:moveTo>
                    <a:cubicBezTo>
                      <a:pt x="1506" y="206"/>
                      <a:pt x="1886" y="587"/>
                      <a:pt x="1886" y="1030"/>
                    </a:cubicBezTo>
                    <a:cubicBezTo>
                      <a:pt x="1886" y="1490"/>
                      <a:pt x="1506" y="1870"/>
                      <a:pt x="1047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87"/>
                      <a:pt x="571" y="222"/>
                      <a:pt x="1047" y="206"/>
                    </a:cubicBezTo>
                    <a:close/>
                    <a:moveTo>
                      <a:pt x="1031" y="0"/>
                    </a:moveTo>
                    <a:cubicBezTo>
                      <a:pt x="445" y="0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76"/>
                      <a:pt x="1601" y="32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0"/>
              <p:cNvSpPr/>
              <p:nvPr/>
            </p:nvSpPr>
            <p:spPr>
              <a:xfrm>
                <a:off x="5205725" y="122985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46" y="191"/>
                    </a:moveTo>
                    <a:cubicBezTo>
                      <a:pt x="1505" y="191"/>
                      <a:pt x="1885" y="571"/>
                      <a:pt x="1885" y="1031"/>
                    </a:cubicBezTo>
                    <a:cubicBezTo>
                      <a:pt x="1885" y="1490"/>
                      <a:pt x="1505" y="1854"/>
                      <a:pt x="1046" y="1854"/>
                    </a:cubicBezTo>
                    <a:cubicBezTo>
                      <a:pt x="586" y="1854"/>
                      <a:pt x="206" y="1490"/>
                      <a:pt x="206" y="1031"/>
                    </a:cubicBezTo>
                    <a:cubicBezTo>
                      <a:pt x="206" y="571"/>
                      <a:pt x="571" y="223"/>
                      <a:pt x="1046" y="191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76"/>
                      <a:pt x="1600" y="17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0"/>
              <p:cNvSpPr/>
              <p:nvPr/>
            </p:nvSpPr>
            <p:spPr>
              <a:xfrm>
                <a:off x="4844100" y="16952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62" y="191"/>
                    </a:moveTo>
                    <a:cubicBezTo>
                      <a:pt x="1506" y="191"/>
                      <a:pt x="1886" y="571"/>
                      <a:pt x="1886" y="1031"/>
                    </a:cubicBezTo>
                    <a:cubicBezTo>
                      <a:pt x="1886" y="1490"/>
                      <a:pt x="1506" y="1854"/>
                      <a:pt x="1062" y="1854"/>
                    </a:cubicBezTo>
                    <a:cubicBezTo>
                      <a:pt x="603" y="1854"/>
                      <a:pt x="223" y="1490"/>
                      <a:pt x="223" y="1031"/>
                    </a:cubicBezTo>
                    <a:cubicBezTo>
                      <a:pt x="223" y="571"/>
                      <a:pt x="587" y="207"/>
                      <a:pt x="1062" y="191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0" y="1585"/>
                      <a:pt x="2060" y="1031"/>
                    </a:cubicBezTo>
                    <a:cubicBezTo>
                      <a:pt x="2060" y="476"/>
                      <a:pt x="1601" y="17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0"/>
              <p:cNvSpPr/>
              <p:nvPr/>
            </p:nvSpPr>
            <p:spPr>
              <a:xfrm>
                <a:off x="4787075" y="2613700"/>
                <a:ext cx="519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2061" extrusionOk="0">
                    <a:moveTo>
                      <a:pt x="1062" y="191"/>
                    </a:moveTo>
                    <a:cubicBezTo>
                      <a:pt x="1521" y="191"/>
                      <a:pt x="1886" y="571"/>
                      <a:pt x="1886" y="1031"/>
                    </a:cubicBezTo>
                    <a:cubicBezTo>
                      <a:pt x="1886" y="1474"/>
                      <a:pt x="1506" y="1854"/>
                      <a:pt x="1062" y="1854"/>
                    </a:cubicBezTo>
                    <a:cubicBezTo>
                      <a:pt x="603" y="1854"/>
                      <a:pt x="222" y="1474"/>
                      <a:pt x="222" y="1031"/>
                    </a:cubicBezTo>
                    <a:cubicBezTo>
                      <a:pt x="222" y="587"/>
                      <a:pt x="587" y="207"/>
                      <a:pt x="1062" y="191"/>
                    </a:cubicBezTo>
                    <a:close/>
                    <a:moveTo>
                      <a:pt x="1046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92" y="2060"/>
                      <a:pt x="1046" y="2060"/>
                    </a:cubicBezTo>
                    <a:cubicBezTo>
                      <a:pt x="1617" y="2060"/>
                      <a:pt x="2076" y="1585"/>
                      <a:pt x="2076" y="1031"/>
                    </a:cubicBezTo>
                    <a:cubicBezTo>
                      <a:pt x="2076" y="476"/>
                      <a:pt x="1617" y="17"/>
                      <a:pt x="1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0"/>
              <p:cNvSpPr/>
              <p:nvPr/>
            </p:nvSpPr>
            <p:spPr>
              <a:xfrm>
                <a:off x="4752625" y="248697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46" y="190"/>
                    </a:moveTo>
                    <a:cubicBezTo>
                      <a:pt x="1505" y="190"/>
                      <a:pt x="1886" y="571"/>
                      <a:pt x="1886" y="1030"/>
                    </a:cubicBezTo>
                    <a:cubicBezTo>
                      <a:pt x="1886" y="1474"/>
                      <a:pt x="1505" y="1854"/>
                      <a:pt x="1046" y="1854"/>
                    </a:cubicBezTo>
                    <a:cubicBezTo>
                      <a:pt x="586" y="1854"/>
                      <a:pt x="222" y="1474"/>
                      <a:pt x="222" y="1030"/>
                    </a:cubicBezTo>
                    <a:cubicBezTo>
                      <a:pt x="222" y="571"/>
                      <a:pt x="602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6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76"/>
                      <a:pt x="1600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0"/>
              <p:cNvSpPr/>
              <p:nvPr/>
            </p:nvSpPr>
            <p:spPr>
              <a:xfrm>
                <a:off x="4950250" y="242162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46" y="190"/>
                    </a:moveTo>
                    <a:cubicBezTo>
                      <a:pt x="1506" y="190"/>
                      <a:pt x="1886" y="571"/>
                      <a:pt x="1886" y="1030"/>
                    </a:cubicBezTo>
                    <a:cubicBezTo>
                      <a:pt x="1886" y="1474"/>
                      <a:pt x="1506" y="1854"/>
                      <a:pt x="1046" y="1854"/>
                    </a:cubicBezTo>
                    <a:cubicBezTo>
                      <a:pt x="587" y="1854"/>
                      <a:pt x="223" y="1474"/>
                      <a:pt x="223" y="1030"/>
                    </a:cubicBezTo>
                    <a:cubicBezTo>
                      <a:pt x="223" y="571"/>
                      <a:pt x="587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1" y="476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76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92" name="Google Shape;492;p1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508525" y="25516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1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370500" y="35032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" name="Google Shape;1282;p2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3" name="Google Shape;1283;p24"/>
          <p:cNvGrpSpPr/>
          <p:nvPr/>
        </p:nvGrpSpPr>
        <p:grpSpPr>
          <a:xfrm>
            <a:off x="66900" y="3058850"/>
            <a:ext cx="1768875" cy="3126028"/>
            <a:chOff x="66900" y="3058850"/>
            <a:chExt cx="1768875" cy="3126028"/>
          </a:xfrm>
        </p:grpSpPr>
        <p:grpSp>
          <p:nvGrpSpPr>
            <p:cNvPr id="1284" name="Google Shape;1284;p24"/>
            <p:cNvGrpSpPr/>
            <p:nvPr/>
          </p:nvGrpSpPr>
          <p:grpSpPr>
            <a:xfrm>
              <a:off x="256564" y="3613234"/>
              <a:ext cx="1041216" cy="2571644"/>
              <a:chOff x="4709050" y="974800"/>
              <a:chExt cx="684425" cy="1690425"/>
            </a:xfrm>
          </p:grpSpPr>
          <p:sp>
            <p:nvSpPr>
              <p:cNvPr id="1285" name="Google Shape;1285;p24"/>
              <p:cNvSpPr/>
              <p:nvPr/>
            </p:nvSpPr>
            <p:spPr>
              <a:xfrm>
                <a:off x="4909450" y="1554625"/>
                <a:ext cx="445600" cy="869400"/>
              </a:xfrm>
              <a:custGeom>
                <a:avLst/>
                <a:gdLst/>
                <a:ahLst/>
                <a:cxnLst/>
                <a:rect l="l" t="t" r="r" b="b"/>
                <a:pathLst>
                  <a:path w="17824" h="34776" extrusionOk="0">
                    <a:moveTo>
                      <a:pt x="16303" y="1"/>
                    </a:moveTo>
                    <a:lnTo>
                      <a:pt x="13832" y="2377"/>
                    </a:lnTo>
                    <a:lnTo>
                      <a:pt x="9887" y="2377"/>
                    </a:lnTo>
                    <a:lnTo>
                      <a:pt x="8524" y="3645"/>
                    </a:lnTo>
                    <a:lnTo>
                      <a:pt x="8524" y="6829"/>
                    </a:lnTo>
                    <a:lnTo>
                      <a:pt x="7336" y="8001"/>
                    </a:lnTo>
                    <a:lnTo>
                      <a:pt x="7336" y="13895"/>
                    </a:lnTo>
                    <a:lnTo>
                      <a:pt x="48" y="21246"/>
                    </a:lnTo>
                    <a:lnTo>
                      <a:pt x="1" y="21262"/>
                    </a:lnTo>
                    <a:lnTo>
                      <a:pt x="1" y="29405"/>
                    </a:lnTo>
                    <a:lnTo>
                      <a:pt x="2583" y="31908"/>
                    </a:lnTo>
                    <a:lnTo>
                      <a:pt x="2583" y="34775"/>
                    </a:lnTo>
                    <a:lnTo>
                      <a:pt x="2773" y="34775"/>
                    </a:lnTo>
                    <a:lnTo>
                      <a:pt x="2773" y="31829"/>
                    </a:lnTo>
                    <a:lnTo>
                      <a:pt x="207" y="29325"/>
                    </a:lnTo>
                    <a:lnTo>
                      <a:pt x="207" y="21341"/>
                    </a:lnTo>
                    <a:lnTo>
                      <a:pt x="7526" y="13974"/>
                    </a:lnTo>
                    <a:lnTo>
                      <a:pt x="7526" y="8081"/>
                    </a:lnTo>
                    <a:lnTo>
                      <a:pt x="8714" y="6908"/>
                    </a:lnTo>
                    <a:lnTo>
                      <a:pt x="8714" y="3740"/>
                    </a:lnTo>
                    <a:lnTo>
                      <a:pt x="9966" y="2567"/>
                    </a:lnTo>
                    <a:lnTo>
                      <a:pt x="13911" y="2567"/>
                    </a:lnTo>
                    <a:lnTo>
                      <a:pt x="16382" y="191"/>
                    </a:lnTo>
                    <a:lnTo>
                      <a:pt x="17824" y="191"/>
                    </a:lnTo>
                    <a:lnTo>
                      <a:pt x="178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4"/>
              <p:cNvSpPr/>
              <p:nvPr/>
            </p:nvSpPr>
            <p:spPr>
              <a:xfrm>
                <a:off x="5210875" y="1019950"/>
                <a:ext cx="139425" cy="359250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4370" extrusionOk="0">
                    <a:moveTo>
                      <a:pt x="2994" y="0"/>
                    </a:moveTo>
                    <a:lnTo>
                      <a:pt x="2994" y="1426"/>
                    </a:lnTo>
                    <a:lnTo>
                      <a:pt x="5371" y="3977"/>
                    </a:lnTo>
                    <a:lnTo>
                      <a:pt x="5371" y="6290"/>
                    </a:lnTo>
                    <a:lnTo>
                      <a:pt x="4579" y="7240"/>
                    </a:lnTo>
                    <a:lnTo>
                      <a:pt x="4579" y="11280"/>
                    </a:lnTo>
                    <a:lnTo>
                      <a:pt x="3153" y="12864"/>
                    </a:lnTo>
                    <a:lnTo>
                      <a:pt x="1378" y="12864"/>
                    </a:lnTo>
                    <a:lnTo>
                      <a:pt x="0" y="14243"/>
                    </a:lnTo>
                    <a:lnTo>
                      <a:pt x="143" y="14370"/>
                    </a:lnTo>
                    <a:lnTo>
                      <a:pt x="1458" y="13070"/>
                    </a:lnTo>
                    <a:lnTo>
                      <a:pt x="3264" y="13070"/>
                    </a:lnTo>
                    <a:lnTo>
                      <a:pt x="4785" y="11359"/>
                    </a:lnTo>
                    <a:lnTo>
                      <a:pt x="4785" y="7320"/>
                    </a:lnTo>
                    <a:lnTo>
                      <a:pt x="5577" y="6369"/>
                    </a:lnTo>
                    <a:lnTo>
                      <a:pt x="5577" y="3898"/>
                    </a:lnTo>
                    <a:lnTo>
                      <a:pt x="3200" y="1363"/>
                    </a:lnTo>
                    <a:lnTo>
                      <a:pt x="32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4"/>
              <p:cNvSpPr/>
              <p:nvPr/>
            </p:nvSpPr>
            <p:spPr>
              <a:xfrm>
                <a:off x="4850050" y="1150250"/>
                <a:ext cx="460650" cy="1218325"/>
              </a:xfrm>
              <a:custGeom>
                <a:avLst/>
                <a:gdLst/>
                <a:ahLst/>
                <a:cxnLst/>
                <a:rect l="l" t="t" r="r" b="b"/>
                <a:pathLst>
                  <a:path w="18426" h="48733" extrusionOk="0">
                    <a:moveTo>
                      <a:pt x="17031" y="0"/>
                    </a:moveTo>
                    <a:lnTo>
                      <a:pt x="17031" y="919"/>
                    </a:lnTo>
                    <a:lnTo>
                      <a:pt x="18220" y="2187"/>
                    </a:lnTo>
                    <a:lnTo>
                      <a:pt x="18220" y="5593"/>
                    </a:lnTo>
                    <a:lnTo>
                      <a:pt x="17111" y="6860"/>
                    </a:lnTo>
                    <a:lnTo>
                      <a:pt x="15194" y="6860"/>
                    </a:lnTo>
                    <a:lnTo>
                      <a:pt x="12358" y="9633"/>
                    </a:lnTo>
                    <a:lnTo>
                      <a:pt x="10124" y="9633"/>
                    </a:lnTo>
                    <a:lnTo>
                      <a:pt x="6940" y="12754"/>
                    </a:lnTo>
                    <a:lnTo>
                      <a:pt x="6940" y="30941"/>
                    </a:lnTo>
                    <a:lnTo>
                      <a:pt x="1" y="37643"/>
                    </a:lnTo>
                    <a:lnTo>
                      <a:pt x="1" y="45706"/>
                    </a:lnTo>
                    <a:lnTo>
                      <a:pt x="2900" y="48685"/>
                    </a:lnTo>
                    <a:lnTo>
                      <a:pt x="4357" y="48732"/>
                    </a:lnTo>
                    <a:lnTo>
                      <a:pt x="1189" y="45627"/>
                    </a:lnTo>
                    <a:lnTo>
                      <a:pt x="1189" y="37722"/>
                    </a:lnTo>
                    <a:lnTo>
                      <a:pt x="7922" y="31020"/>
                    </a:lnTo>
                    <a:lnTo>
                      <a:pt x="7922" y="13182"/>
                    </a:lnTo>
                    <a:lnTo>
                      <a:pt x="8952" y="12215"/>
                    </a:lnTo>
                    <a:lnTo>
                      <a:pt x="10900" y="12215"/>
                    </a:lnTo>
                    <a:lnTo>
                      <a:pt x="10900" y="12009"/>
                    </a:lnTo>
                    <a:lnTo>
                      <a:pt x="8872" y="12009"/>
                    </a:lnTo>
                    <a:lnTo>
                      <a:pt x="7732" y="13086"/>
                    </a:lnTo>
                    <a:lnTo>
                      <a:pt x="7732" y="30941"/>
                    </a:lnTo>
                    <a:lnTo>
                      <a:pt x="999" y="37643"/>
                    </a:lnTo>
                    <a:lnTo>
                      <a:pt x="999" y="45706"/>
                    </a:lnTo>
                    <a:lnTo>
                      <a:pt x="3866" y="48526"/>
                    </a:lnTo>
                    <a:lnTo>
                      <a:pt x="2995" y="48495"/>
                    </a:lnTo>
                    <a:lnTo>
                      <a:pt x="207" y="45627"/>
                    </a:lnTo>
                    <a:lnTo>
                      <a:pt x="207" y="37722"/>
                    </a:lnTo>
                    <a:lnTo>
                      <a:pt x="7130" y="31020"/>
                    </a:lnTo>
                    <a:lnTo>
                      <a:pt x="7130" y="12833"/>
                    </a:lnTo>
                    <a:lnTo>
                      <a:pt x="10203" y="9839"/>
                    </a:lnTo>
                    <a:lnTo>
                      <a:pt x="12437" y="9839"/>
                    </a:lnTo>
                    <a:lnTo>
                      <a:pt x="15273" y="7066"/>
                    </a:lnTo>
                    <a:lnTo>
                      <a:pt x="17221" y="7066"/>
                    </a:lnTo>
                    <a:lnTo>
                      <a:pt x="18425" y="5672"/>
                    </a:lnTo>
                    <a:lnTo>
                      <a:pt x="18425" y="2108"/>
                    </a:lnTo>
                    <a:lnTo>
                      <a:pt x="17237" y="840"/>
                    </a:lnTo>
                    <a:lnTo>
                      <a:pt x="172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4"/>
              <p:cNvSpPr/>
              <p:nvPr/>
            </p:nvSpPr>
            <p:spPr>
              <a:xfrm>
                <a:off x="4830250" y="1265900"/>
                <a:ext cx="383425" cy="1145050"/>
              </a:xfrm>
              <a:custGeom>
                <a:avLst/>
                <a:gdLst/>
                <a:ahLst/>
                <a:cxnLst/>
                <a:rect l="l" t="t" r="r" b="b"/>
                <a:pathLst>
                  <a:path w="15337" h="45802" extrusionOk="0">
                    <a:moveTo>
                      <a:pt x="15193" y="1"/>
                    </a:moveTo>
                    <a:lnTo>
                      <a:pt x="12041" y="3232"/>
                    </a:lnTo>
                    <a:lnTo>
                      <a:pt x="5529" y="3232"/>
                    </a:lnTo>
                    <a:lnTo>
                      <a:pt x="4563" y="4199"/>
                    </a:lnTo>
                    <a:lnTo>
                      <a:pt x="4563" y="8080"/>
                    </a:lnTo>
                    <a:lnTo>
                      <a:pt x="6939" y="10441"/>
                    </a:lnTo>
                    <a:lnTo>
                      <a:pt x="6939" y="25903"/>
                    </a:lnTo>
                    <a:lnTo>
                      <a:pt x="0" y="32731"/>
                    </a:lnTo>
                    <a:lnTo>
                      <a:pt x="0" y="43980"/>
                    </a:lnTo>
                    <a:lnTo>
                      <a:pt x="1806" y="45801"/>
                    </a:lnTo>
                    <a:lnTo>
                      <a:pt x="1949" y="45675"/>
                    </a:lnTo>
                    <a:lnTo>
                      <a:pt x="206" y="43900"/>
                    </a:lnTo>
                    <a:lnTo>
                      <a:pt x="206" y="32811"/>
                    </a:lnTo>
                    <a:lnTo>
                      <a:pt x="7130" y="25982"/>
                    </a:lnTo>
                    <a:lnTo>
                      <a:pt x="7130" y="10362"/>
                    </a:lnTo>
                    <a:lnTo>
                      <a:pt x="4753" y="8001"/>
                    </a:lnTo>
                    <a:lnTo>
                      <a:pt x="4753" y="4278"/>
                    </a:lnTo>
                    <a:lnTo>
                      <a:pt x="5609" y="3423"/>
                    </a:lnTo>
                    <a:lnTo>
                      <a:pt x="12120" y="3423"/>
                    </a:lnTo>
                    <a:lnTo>
                      <a:pt x="15336" y="143"/>
                    </a:lnTo>
                    <a:lnTo>
                      <a:pt x="151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4"/>
              <p:cNvSpPr/>
              <p:nvPr/>
            </p:nvSpPr>
            <p:spPr>
              <a:xfrm>
                <a:off x="4810450" y="1204500"/>
                <a:ext cx="386175" cy="1412000"/>
              </a:xfrm>
              <a:custGeom>
                <a:avLst/>
                <a:gdLst/>
                <a:ahLst/>
                <a:cxnLst/>
                <a:rect l="l" t="t" r="r" b="b"/>
                <a:pathLst>
                  <a:path w="15447" h="56480" extrusionOk="0">
                    <a:moveTo>
                      <a:pt x="15257" y="1"/>
                    </a:moveTo>
                    <a:lnTo>
                      <a:pt x="15257" y="1649"/>
                    </a:lnTo>
                    <a:lnTo>
                      <a:pt x="11993" y="4896"/>
                    </a:lnTo>
                    <a:lnTo>
                      <a:pt x="5498" y="4896"/>
                    </a:lnTo>
                    <a:lnTo>
                      <a:pt x="4357" y="5831"/>
                    </a:lnTo>
                    <a:lnTo>
                      <a:pt x="4357" y="11107"/>
                    </a:lnTo>
                    <a:lnTo>
                      <a:pt x="6733" y="13451"/>
                    </a:lnTo>
                    <a:lnTo>
                      <a:pt x="6733" y="27805"/>
                    </a:lnTo>
                    <a:lnTo>
                      <a:pt x="0" y="34633"/>
                    </a:lnTo>
                    <a:lnTo>
                      <a:pt x="0" y="56480"/>
                    </a:lnTo>
                    <a:lnTo>
                      <a:pt x="206" y="56480"/>
                    </a:lnTo>
                    <a:lnTo>
                      <a:pt x="206" y="34712"/>
                    </a:lnTo>
                    <a:lnTo>
                      <a:pt x="6939" y="27884"/>
                    </a:lnTo>
                    <a:lnTo>
                      <a:pt x="6939" y="13372"/>
                    </a:lnTo>
                    <a:lnTo>
                      <a:pt x="4563" y="11012"/>
                    </a:lnTo>
                    <a:lnTo>
                      <a:pt x="4563" y="5910"/>
                    </a:lnTo>
                    <a:lnTo>
                      <a:pt x="5577" y="5086"/>
                    </a:lnTo>
                    <a:lnTo>
                      <a:pt x="12056" y="5086"/>
                    </a:lnTo>
                    <a:lnTo>
                      <a:pt x="15447" y="1728"/>
                    </a:lnTo>
                    <a:lnTo>
                      <a:pt x="15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4"/>
              <p:cNvSpPr/>
              <p:nvPr/>
            </p:nvSpPr>
            <p:spPr>
              <a:xfrm>
                <a:off x="4746675" y="1534825"/>
                <a:ext cx="19252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21325" extrusionOk="0">
                    <a:moveTo>
                      <a:pt x="6322" y="1"/>
                    </a:moveTo>
                    <a:lnTo>
                      <a:pt x="6322" y="5482"/>
                    </a:lnTo>
                    <a:lnTo>
                      <a:pt x="5435" y="6670"/>
                    </a:lnTo>
                    <a:lnTo>
                      <a:pt x="5593" y="6797"/>
                    </a:lnTo>
                    <a:lnTo>
                      <a:pt x="6512" y="5546"/>
                    </a:lnTo>
                    <a:lnTo>
                      <a:pt x="6512" y="460"/>
                    </a:lnTo>
                    <a:lnTo>
                      <a:pt x="7510" y="1363"/>
                    </a:lnTo>
                    <a:lnTo>
                      <a:pt x="7510" y="7637"/>
                    </a:lnTo>
                    <a:lnTo>
                      <a:pt x="5530" y="9665"/>
                    </a:lnTo>
                    <a:lnTo>
                      <a:pt x="5530" y="11090"/>
                    </a:lnTo>
                    <a:lnTo>
                      <a:pt x="6322" y="11978"/>
                    </a:lnTo>
                    <a:lnTo>
                      <a:pt x="6322" y="14592"/>
                    </a:lnTo>
                    <a:lnTo>
                      <a:pt x="1" y="21182"/>
                    </a:lnTo>
                    <a:lnTo>
                      <a:pt x="159" y="21325"/>
                    </a:lnTo>
                    <a:lnTo>
                      <a:pt x="6512" y="14671"/>
                    </a:lnTo>
                    <a:lnTo>
                      <a:pt x="6512" y="11914"/>
                    </a:lnTo>
                    <a:lnTo>
                      <a:pt x="5720" y="11011"/>
                    </a:lnTo>
                    <a:lnTo>
                      <a:pt x="5720" y="9760"/>
                    </a:lnTo>
                    <a:lnTo>
                      <a:pt x="7700" y="7716"/>
                    </a:lnTo>
                    <a:lnTo>
                      <a:pt x="7700" y="1284"/>
                    </a:lnTo>
                    <a:lnTo>
                      <a:pt x="63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4"/>
              <p:cNvSpPr/>
              <p:nvPr/>
            </p:nvSpPr>
            <p:spPr>
              <a:xfrm>
                <a:off x="4780750" y="1797025"/>
                <a:ext cx="168350" cy="69235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7694" extrusionOk="0">
                    <a:moveTo>
                      <a:pt x="6543" y="0"/>
                    </a:moveTo>
                    <a:lnTo>
                      <a:pt x="6543" y="4040"/>
                    </a:lnTo>
                    <a:lnTo>
                      <a:pt x="0" y="10663"/>
                    </a:lnTo>
                    <a:lnTo>
                      <a:pt x="0" y="27693"/>
                    </a:lnTo>
                    <a:lnTo>
                      <a:pt x="206" y="27693"/>
                    </a:lnTo>
                    <a:lnTo>
                      <a:pt x="206" y="10742"/>
                    </a:lnTo>
                    <a:lnTo>
                      <a:pt x="6733" y="4151"/>
                    </a:lnTo>
                    <a:lnTo>
                      <a:pt x="67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4"/>
              <p:cNvSpPr/>
              <p:nvPr/>
            </p:nvSpPr>
            <p:spPr>
              <a:xfrm>
                <a:off x="5346725" y="1534425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20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4"/>
              <p:cNvSpPr/>
              <p:nvPr/>
            </p:nvSpPr>
            <p:spPr>
              <a:xfrm>
                <a:off x="5262750" y="974800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19" y="0"/>
                    </a:moveTo>
                    <a:cubicBezTo>
                      <a:pt x="412" y="0"/>
                      <a:pt x="1" y="412"/>
                      <a:pt x="1" y="935"/>
                    </a:cubicBezTo>
                    <a:cubicBezTo>
                      <a:pt x="1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4"/>
              <p:cNvSpPr/>
              <p:nvPr/>
            </p:nvSpPr>
            <p:spPr>
              <a:xfrm>
                <a:off x="4861525" y="2390725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6" y="1"/>
                    </a:moveTo>
                    <a:cubicBezTo>
                      <a:pt x="413" y="1"/>
                      <a:pt x="1" y="412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4"/>
              <p:cNvSpPr/>
              <p:nvPr/>
            </p:nvSpPr>
            <p:spPr>
              <a:xfrm>
                <a:off x="4920950" y="1772075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4"/>
              <p:cNvSpPr/>
              <p:nvPr/>
            </p:nvSpPr>
            <p:spPr>
              <a:xfrm>
                <a:off x="4709050" y="205922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4"/>
              <p:cNvSpPr/>
              <p:nvPr/>
            </p:nvSpPr>
            <p:spPr>
              <a:xfrm>
                <a:off x="5109075" y="1435425"/>
                <a:ext cx="467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4" extrusionOk="0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4"/>
              <p:cNvSpPr/>
              <p:nvPr/>
            </p:nvSpPr>
            <p:spPr>
              <a:xfrm>
                <a:off x="5188300" y="1360950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4"/>
              <p:cNvSpPr/>
              <p:nvPr/>
            </p:nvSpPr>
            <p:spPr>
              <a:xfrm>
                <a:off x="5250075" y="110115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62" y="190"/>
                    </a:moveTo>
                    <a:cubicBezTo>
                      <a:pt x="1506" y="190"/>
                      <a:pt x="1886" y="570"/>
                      <a:pt x="1886" y="1030"/>
                    </a:cubicBezTo>
                    <a:cubicBezTo>
                      <a:pt x="1886" y="1489"/>
                      <a:pt x="1506" y="1854"/>
                      <a:pt x="1062" y="1854"/>
                    </a:cubicBezTo>
                    <a:cubicBezTo>
                      <a:pt x="603" y="1854"/>
                      <a:pt x="222" y="1489"/>
                      <a:pt x="222" y="1030"/>
                    </a:cubicBezTo>
                    <a:cubicBezTo>
                      <a:pt x="222" y="570"/>
                      <a:pt x="587" y="222"/>
                      <a:pt x="1062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75"/>
                      <a:pt x="1616" y="16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4"/>
              <p:cNvSpPr/>
              <p:nvPr/>
            </p:nvSpPr>
            <p:spPr>
              <a:xfrm>
                <a:off x="5166100" y="115540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47" y="206"/>
                    </a:moveTo>
                    <a:cubicBezTo>
                      <a:pt x="1506" y="206"/>
                      <a:pt x="1886" y="587"/>
                      <a:pt x="1886" y="1030"/>
                    </a:cubicBezTo>
                    <a:cubicBezTo>
                      <a:pt x="1886" y="1490"/>
                      <a:pt x="1506" y="1870"/>
                      <a:pt x="1047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87"/>
                      <a:pt x="571" y="222"/>
                      <a:pt x="1047" y="206"/>
                    </a:cubicBezTo>
                    <a:close/>
                    <a:moveTo>
                      <a:pt x="1031" y="0"/>
                    </a:moveTo>
                    <a:cubicBezTo>
                      <a:pt x="445" y="0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76"/>
                      <a:pt x="1601" y="32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4"/>
              <p:cNvSpPr/>
              <p:nvPr/>
            </p:nvSpPr>
            <p:spPr>
              <a:xfrm>
                <a:off x="5205725" y="122985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46" y="191"/>
                    </a:moveTo>
                    <a:cubicBezTo>
                      <a:pt x="1505" y="191"/>
                      <a:pt x="1885" y="571"/>
                      <a:pt x="1885" y="1031"/>
                    </a:cubicBezTo>
                    <a:cubicBezTo>
                      <a:pt x="1885" y="1490"/>
                      <a:pt x="1505" y="1854"/>
                      <a:pt x="1046" y="1854"/>
                    </a:cubicBezTo>
                    <a:cubicBezTo>
                      <a:pt x="586" y="1854"/>
                      <a:pt x="206" y="1490"/>
                      <a:pt x="206" y="1031"/>
                    </a:cubicBezTo>
                    <a:cubicBezTo>
                      <a:pt x="206" y="571"/>
                      <a:pt x="571" y="223"/>
                      <a:pt x="1046" y="191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76"/>
                      <a:pt x="1600" y="17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4"/>
              <p:cNvSpPr/>
              <p:nvPr/>
            </p:nvSpPr>
            <p:spPr>
              <a:xfrm>
                <a:off x="4844100" y="16952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62" y="191"/>
                    </a:moveTo>
                    <a:cubicBezTo>
                      <a:pt x="1506" y="191"/>
                      <a:pt x="1886" y="571"/>
                      <a:pt x="1886" y="1031"/>
                    </a:cubicBezTo>
                    <a:cubicBezTo>
                      <a:pt x="1886" y="1490"/>
                      <a:pt x="1506" y="1854"/>
                      <a:pt x="1062" y="1854"/>
                    </a:cubicBezTo>
                    <a:cubicBezTo>
                      <a:pt x="603" y="1854"/>
                      <a:pt x="223" y="1490"/>
                      <a:pt x="223" y="1031"/>
                    </a:cubicBezTo>
                    <a:cubicBezTo>
                      <a:pt x="223" y="571"/>
                      <a:pt x="587" y="207"/>
                      <a:pt x="1062" y="191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0" y="1585"/>
                      <a:pt x="2060" y="1031"/>
                    </a:cubicBezTo>
                    <a:cubicBezTo>
                      <a:pt x="2060" y="476"/>
                      <a:pt x="1601" y="17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4"/>
              <p:cNvSpPr/>
              <p:nvPr/>
            </p:nvSpPr>
            <p:spPr>
              <a:xfrm>
                <a:off x="4787075" y="2613700"/>
                <a:ext cx="519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2061" extrusionOk="0">
                    <a:moveTo>
                      <a:pt x="1062" y="191"/>
                    </a:moveTo>
                    <a:cubicBezTo>
                      <a:pt x="1521" y="191"/>
                      <a:pt x="1886" y="571"/>
                      <a:pt x="1886" y="1031"/>
                    </a:cubicBezTo>
                    <a:cubicBezTo>
                      <a:pt x="1886" y="1474"/>
                      <a:pt x="1506" y="1854"/>
                      <a:pt x="1062" y="1854"/>
                    </a:cubicBezTo>
                    <a:cubicBezTo>
                      <a:pt x="603" y="1854"/>
                      <a:pt x="222" y="1474"/>
                      <a:pt x="222" y="1031"/>
                    </a:cubicBezTo>
                    <a:cubicBezTo>
                      <a:pt x="222" y="587"/>
                      <a:pt x="587" y="207"/>
                      <a:pt x="1062" y="191"/>
                    </a:cubicBezTo>
                    <a:close/>
                    <a:moveTo>
                      <a:pt x="1046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92" y="2060"/>
                      <a:pt x="1046" y="2060"/>
                    </a:cubicBezTo>
                    <a:cubicBezTo>
                      <a:pt x="1617" y="2060"/>
                      <a:pt x="2076" y="1585"/>
                      <a:pt x="2076" y="1031"/>
                    </a:cubicBezTo>
                    <a:cubicBezTo>
                      <a:pt x="2076" y="476"/>
                      <a:pt x="1617" y="17"/>
                      <a:pt x="1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4"/>
              <p:cNvSpPr/>
              <p:nvPr/>
            </p:nvSpPr>
            <p:spPr>
              <a:xfrm>
                <a:off x="4752625" y="248697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46" y="190"/>
                    </a:moveTo>
                    <a:cubicBezTo>
                      <a:pt x="1505" y="190"/>
                      <a:pt x="1886" y="571"/>
                      <a:pt x="1886" y="1030"/>
                    </a:cubicBezTo>
                    <a:cubicBezTo>
                      <a:pt x="1886" y="1474"/>
                      <a:pt x="1505" y="1854"/>
                      <a:pt x="1046" y="1854"/>
                    </a:cubicBezTo>
                    <a:cubicBezTo>
                      <a:pt x="586" y="1854"/>
                      <a:pt x="222" y="1474"/>
                      <a:pt x="222" y="1030"/>
                    </a:cubicBezTo>
                    <a:cubicBezTo>
                      <a:pt x="222" y="571"/>
                      <a:pt x="602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6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76"/>
                      <a:pt x="1600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4"/>
              <p:cNvSpPr/>
              <p:nvPr/>
            </p:nvSpPr>
            <p:spPr>
              <a:xfrm>
                <a:off x="4950250" y="242162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46" y="190"/>
                    </a:moveTo>
                    <a:cubicBezTo>
                      <a:pt x="1506" y="190"/>
                      <a:pt x="1886" y="571"/>
                      <a:pt x="1886" y="1030"/>
                    </a:cubicBezTo>
                    <a:cubicBezTo>
                      <a:pt x="1886" y="1474"/>
                      <a:pt x="1506" y="1854"/>
                      <a:pt x="1046" y="1854"/>
                    </a:cubicBezTo>
                    <a:cubicBezTo>
                      <a:pt x="587" y="1854"/>
                      <a:pt x="223" y="1474"/>
                      <a:pt x="223" y="1030"/>
                    </a:cubicBezTo>
                    <a:cubicBezTo>
                      <a:pt x="223" y="571"/>
                      <a:pt x="587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1" y="476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76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06" name="Google Shape;1306;p2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54350" y="30588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7" name="Google Shape;1307;p2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658425" y="38840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8" name="Google Shape;1308;p2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66900" y="43103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9" name="Google Shape;1309;p24"/>
          <p:cNvGrpSpPr/>
          <p:nvPr/>
        </p:nvGrpSpPr>
        <p:grpSpPr>
          <a:xfrm>
            <a:off x="7107050" y="-104675"/>
            <a:ext cx="3494801" cy="2499245"/>
            <a:chOff x="7107050" y="-104675"/>
            <a:chExt cx="3494801" cy="2499245"/>
          </a:xfrm>
        </p:grpSpPr>
        <p:grpSp>
          <p:nvGrpSpPr>
            <p:cNvPr id="1310" name="Google Shape;1310;p24"/>
            <p:cNvGrpSpPr/>
            <p:nvPr/>
          </p:nvGrpSpPr>
          <p:grpSpPr>
            <a:xfrm>
              <a:off x="7467304" y="268423"/>
              <a:ext cx="3134546" cy="2126147"/>
              <a:chOff x="2280775" y="570800"/>
              <a:chExt cx="1702725" cy="1154950"/>
            </a:xfrm>
          </p:grpSpPr>
          <p:sp>
            <p:nvSpPr>
              <p:cNvPr id="1311" name="Google Shape;1311;p24"/>
              <p:cNvSpPr/>
              <p:nvPr/>
            </p:nvSpPr>
            <p:spPr>
              <a:xfrm>
                <a:off x="2562775" y="1179175"/>
                <a:ext cx="1420725" cy="546575"/>
              </a:xfrm>
              <a:custGeom>
                <a:avLst/>
                <a:gdLst/>
                <a:ahLst/>
                <a:cxnLst/>
                <a:rect l="l" t="t" r="r" b="b"/>
                <a:pathLst>
                  <a:path w="56829" h="21863" extrusionOk="0">
                    <a:moveTo>
                      <a:pt x="143" y="0"/>
                    </a:moveTo>
                    <a:lnTo>
                      <a:pt x="1" y="143"/>
                    </a:lnTo>
                    <a:lnTo>
                      <a:pt x="777" y="871"/>
                    </a:lnTo>
                    <a:lnTo>
                      <a:pt x="777" y="6495"/>
                    </a:lnTo>
                    <a:lnTo>
                      <a:pt x="15843" y="21831"/>
                    </a:lnTo>
                    <a:lnTo>
                      <a:pt x="15875" y="21863"/>
                    </a:lnTo>
                    <a:lnTo>
                      <a:pt x="56828" y="21863"/>
                    </a:lnTo>
                    <a:lnTo>
                      <a:pt x="56828" y="21673"/>
                    </a:lnTo>
                    <a:lnTo>
                      <a:pt x="15954" y="21673"/>
                    </a:lnTo>
                    <a:lnTo>
                      <a:pt x="983" y="6416"/>
                    </a:lnTo>
                    <a:lnTo>
                      <a:pt x="983" y="77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4"/>
              <p:cNvSpPr/>
              <p:nvPr/>
            </p:nvSpPr>
            <p:spPr>
              <a:xfrm>
                <a:off x="2385350" y="1087275"/>
                <a:ext cx="1598150" cy="574325"/>
              </a:xfrm>
              <a:custGeom>
                <a:avLst/>
                <a:gdLst/>
                <a:ahLst/>
                <a:cxnLst/>
                <a:rect l="l" t="t" r="r" b="b"/>
                <a:pathLst>
                  <a:path w="63926" h="22973" extrusionOk="0">
                    <a:moveTo>
                      <a:pt x="1901" y="1"/>
                    </a:moveTo>
                    <a:lnTo>
                      <a:pt x="0" y="1886"/>
                    </a:lnTo>
                    <a:lnTo>
                      <a:pt x="127" y="2013"/>
                    </a:lnTo>
                    <a:lnTo>
                      <a:pt x="1981" y="191"/>
                    </a:lnTo>
                    <a:lnTo>
                      <a:pt x="9363" y="191"/>
                    </a:lnTo>
                    <a:lnTo>
                      <a:pt x="9854" y="824"/>
                    </a:lnTo>
                    <a:lnTo>
                      <a:pt x="9854" y="8096"/>
                    </a:lnTo>
                    <a:lnTo>
                      <a:pt x="24636" y="22972"/>
                    </a:lnTo>
                    <a:lnTo>
                      <a:pt x="63925" y="22972"/>
                    </a:lnTo>
                    <a:lnTo>
                      <a:pt x="63925" y="22766"/>
                    </a:lnTo>
                    <a:lnTo>
                      <a:pt x="24715" y="22766"/>
                    </a:lnTo>
                    <a:lnTo>
                      <a:pt x="10060" y="8017"/>
                    </a:lnTo>
                    <a:lnTo>
                      <a:pt x="10060" y="745"/>
                    </a:lnTo>
                    <a:lnTo>
                      <a:pt x="94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4"/>
              <p:cNvSpPr/>
              <p:nvPr/>
            </p:nvSpPr>
            <p:spPr>
              <a:xfrm>
                <a:off x="2329900" y="1057575"/>
                <a:ext cx="1653600" cy="579075"/>
              </a:xfrm>
              <a:custGeom>
                <a:avLst/>
                <a:gdLst/>
                <a:ahLst/>
                <a:cxnLst/>
                <a:rect l="l" t="t" r="r" b="b"/>
                <a:pathLst>
                  <a:path w="66144" h="23163" extrusionOk="0">
                    <a:moveTo>
                      <a:pt x="0" y="0"/>
                    </a:moveTo>
                    <a:lnTo>
                      <a:pt x="0" y="190"/>
                    </a:lnTo>
                    <a:lnTo>
                      <a:pt x="12278" y="190"/>
                    </a:lnTo>
                    <a:lnTo>
                      <a:pt x="13070" y="808"/>
                    </a:lnTo>
                    <a:lnTo>
                      <a:pt x="13070" y="8777"/>
                    </a:lnTo>
                    <a:lnTo>
                      <a:pt x="27297" y="23131"/>
                    </a:lnTo>
                    <a:lnTo>
                      <a:pt x="27329" y="23162"/>
                    </a:lnTo>
                    <a:lnTo>
                      <a:pt x="66143" y="23162"/>
                    </a:lnTo>
                    <a:lnTo>
                      <a:pt x="66143" y="22972"/>
                    </a:lnTo>
                    <a:lnTo>
                      <a:pt x="27408" y="22972"/>
                    </a:lnTo>
                    <a:lnTo>
                      <a:pt x="13261" y="8698"/>
                    </a:lnTo>
                    <a:lnTo>
                      <a:pt x="13261" y="713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4"/>
              <p:cNvSpPr/>
              <p:nvPr/>
            </p:nvSpPr>
            <p:spPr>
              <a:xfrm>
                <a:off x="2547725" y="1017975"/>
                <a:ext cx="1435775" cy="598875"/>
              </a:xfrm>
              <a:custGeom>
                <a:avLst/>
                <a:gdLst/>
                <a:ahLst/>
                <a:cxnLst/>
                <a:rect l="l" t="t" r="r" b="b"/>
                <a:pathLst>
                  <a:path w="57431" h="23955" extrusionOk="0">
                    <a:moveTo>
                      <a:pt x="1" y="0"/>
                    </a:moveTo>
                    <a:lnTo>
                      <a:pt x="1" y="190"/>
                    </a:lnTo>
                    <a:lnTo>
                      <a:pt x="4310" y="190"/>
                    </a:lnTo>
                    <a:lnTo>
                      <a:pt x="5340" y="1172"/>
                    </a:lnTo>
                    <a:lnTo>
                      <a:pt x="5340" y="9854"/>
                    </a:lnTo>
                    <a:lnTo>
                      <a:pt x="19059" y="23922"/>
                    </a:lnTo>
                    <a:lnTo>
                      <a:pt x="19091" y="23954"/>
                    </a:lnTo>
                    <a:lnTo>
                      <a:pt x="57430" y="23954"/>
                    </a:lnTo>
                    <a:lnTo>
                      <a:pt x="57430" y="23764"/>
                    </a:lnTo>
                    <a:lnTo>
                      <a:pt x="19186" y="23764"/>
                    </a:lnTo>
                    <a:lnTo>
                      <a:pt x="5546" y="9775"/>
                    </a:lnTo>
                    <a:lnTo>
                      <a:pt x="5546" y="1093"/>
                    </a:lnTo>
                    <a:lnTo>
                      <a:pt x="43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4"/>
              <p:cNvSpPr/>
              <p:nvPr/>
            </p:nvSpPr>
            <p:spPr>
              <a:xfrm>
                <a:off x="2442775" y="978350"/>
                <a:ext cx="1540725" cy="613925"/>
              </a:xfrm>
              <a:custGeom>
                <a:avLst/>
                <a:gdLst/>
                <a:ahLst/>
                <a:cxnLst/>
                <a:rect l="l" t="t" r="r" b="b"/>
                <a:pathLst>
                  <a:path w="61629" h="2455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9126" y="191"/>
                    </a:lnTo>
                    <a:lnTo>
                      <a:pt x="10330" y="1522"/>
                    </a:lnTo>
                    <a:lnTo>
                      <a:pt x="10330" y="10948"/>
                    </a:lnTo>
                    <a:lnTo>
                      <a:pt x="23733" y="24509"/>
                    </a:lnTo>
                    <a:lnTo>
                      <a:pt x="23780" y="24557"/>
                    </a:lnTo>
                    <a:lnTo>
                      <a:pt x="61628" y="24557"/>
                    </a:lnTo>
                    <a:lnTo>
                      <a:pt x="61628" y="24351"/>
                    </a:lnTo>
                    <a:lnTo>
                      <a:pt x="23859" y="24351"/>
                    </a:lnTo>
                    <a:lnTo>
                      <a:pt x="10536" y="10869"/>
                    </a:lnTo>
                    <a:lnTo>
                      <a:pt x="10536" y="1442"/>
                    </a:lnTo>
                    <a:lnTo>
                      <a:pt x="9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4"/>
              <p:cNvSpPr/>
              <p:nvPr/>
            </p:nvSpPr>
            <p:spPr>
              <a:xfrm>
                <a:off x="2676850" y="934800"/>
                <a:ext cx="1306650" cy="637675"/>
              </a:xfrm>
              <a:custGeom>
                <a:avLst/>
                <a:gdLst/>
                <a:ahLst/>
                <a:cxnLst/>
                <a:rect l="l" t="t" r="r" b="b"/>
                <a:pathLst>
                  <a:path w="52266" h="25507" extrusionOk="0">
                    <a:moveTo>
                      <a:pt x="143" y="0"/>
                    </a:moveTo>
                    <a:lnTo>
                      <a:pt x="0" y="143"/>
                    </a:lnTo>
                    <a:lnTo>
                      <a:pt x="1965" y="2060"/>
                    </a:lnTo>
                    <a:lnTo>
                      <a:pt x="1965" y="12183"/>
                    </a:lnTo>
                    <a:lnTo>
                      <a:pt x="14845" y="25459"/>
                    </a:lnTo>
                    <a:lnTo>
                      <a:pt x="14892" y="25507"/>
                    </a:lnTo>
                    <a:lnTo>
                      <a:pt x="52265" y="25507"/>
                    </a:lnTo>
                    <a:lnTo>
                      <a:pt x="52265" y="25301"/>
                    </a:lnTo>
                    <a:lnTo>
                      <a:pt x="14972" y="25301"/>
                    </a:lnTo>
                    <a:lnTo>
                      <a:pt x="2155" y="12104"/>
                    </a:lnTo>
                    <a:lnTo>
                      <a:pt x="2155" y="198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4"/>
              <p:cNvSpPr/>
              <p:nvPr/>
            </p:nvSpPr>
            <p:spPr>
              <a:xfrm>
                <a:off x="2508525" y="824675"/>
                <a:ext cx="1474975" cy="722850"/>
              </a:xfrm>
              <a:custGeom>
                <a:avLst/>
                <a:gdLst/>
                <a:ahLst/>
                <a:cxnLst/>
                <a:rect l="l" t="t" r="r" b="b"/>
                <a:pathLst>
                  <a:path w="58999" h="28914" extrusionOk="0">
                    <a:moveTo>
                      <a:pt x="3391" y="1"/>
                    </a:moveTo>
                    <a:lnTo>
                      <a:pt x="0" y="3439"/>
                    </a:lnTo>
                    <a:lnTo>
                      <a:pt x="143" y="3565"/>
                    </a:lnTo>
                    <a:lnTo>
                      <a:pt x="3470" y="207"/>
                    </a:lnTo>
                    <a:lnTo>
                      <a:pt x="6337" y="207"/>
                    </a:lnTo>
                    <a:lnTo>
                      <a:pt x="9490" y="3407"/>
                    </a:lnTo>
                    <a:lnTo>
                      <a:pt x="9490" y="16081"/>
                    </a:lnTo>
                    <a:lnTo>
                      <a:pt x="22085" y="28882"/>
                    </a:lnTo>
                    <a:lnTo>
                      <a:pt x="22101" y="28914"/>
                    </a:lnTo>
                    <a:lnTo>
                      <a:pt x="58998" y="28914"/>
                    </a:lnTo>
                    <a:lnTo>
                      <a:pt x="58998" y="28724"/>
                    </a:lnTo>
                    <a:lnTo>
                      <a:pt x="22180" y="28724"/>
                    </a:lnTo>
                    <a:lnTo>
                      <a:pt x="9680" y="16002"/>
                    </a:lnTo>
                    <a:lnTo>
                      <a:pt x="9680" y="3328"/>
                    </a:lnTo>
                    <a:lnTo>
                      <a:pt x="6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4"/>
              <p:cNvSpPr/>
              <p:nvPr/>
            </p:nvSpPr>
            <p:spPr>
              <a:xfrm>
                <a:off x="2413850" y="804875"/>
                <a:ext cx="1569650" cy="718100"/>
              </a:xfrm>
              <a:custGeom>
                <a:avLst/>
                <a:gdLst/>
                <a:ahLst/>
                <a:cxnLst/>
                <a:rect l="l" t="t" r="r" b="b"/>
                <a:pathLst>
                  <a:path w="62786" h="28724" extrusionOk="0">
                    <a:moveTo>
                      <a:pt x="7178" y="1"/>
                    </a:moveTo>
                    <a:lnTo>
                      <a:pt x="4738" y="2377"/>
                    </a:lnTo>
                    <a:lnTo>
                      <a:pt x="1" y="2377"/>
                    </a:lnTo>
                    <a:lnTo>
                      <a:pt x="1" y="2583"/>
                    </a:lnTo>
                    <a:lnTo>
                      <a:pt x="4817" y="2583"/>
                    </a:lnTo>
                    <a:lnTo>
                      <a:pt x="7257" y="207"/>
                    </a:lnTo>
                    <a:lnTo>
                      <a:pt x="10901" y="207"/>
                    </a:lnTo>
                    <a:lnTo>
                      <a:pt x="14259" y="3597"/>
                    </a:lnTo>
                    <a:lnTo>
                      <a:pt x="14259" y="16382"/>
                    </a:lnTo>
                    <a:lnTo>
                      <a:pt x="26347" y="28676"/>
                    </a:lnTo>
                    <a:lnTo>
                      <a:pt x="26363" y="28723"/>
                    </a:lnTo>
                    <a:lnTo>
                      <a:pt x="62785" y="28723"/>
                    </a:lnTo>
                    <a:lnTo>
                      <a:pt x="62785" y="28517"/>
                    </a:lnTo>
                    <a:lnTo>
                      <a:pt x="26442" y="28517"/>
                    </a:lnTo>
                    <a:lnTo>
                      <a:pt x="14465" y="16303"/>
                    </a:lnTo>
                    <a:lnTo>
                      <a:pt x="14465" y="3502"/>
                    </a:lnTo>
                    <a:lnTo>
                      <a:pt x="109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4"/>
              <p:cNvSpPr/>
              <p:nvPr/>
            </p:nvSpPr>
            <p:spPr>
              <a:xfrm>
                <a:off x="2946975" y="1316600"/>
                <a:ext cx="1036525" cy="166775"/>
              </a:xfrm>
              <a:custGeom>
                <a:avLst/>
                <a:gdLst/>
                <a:ahLst/>
                <a:cxnLst/>
                <a:rect l="l" t="t" r="r" b="b"/>
                <a:pathLst>
                  <a:path w="41461" h="6671" extrusionOk="0">
                    <a:moveTo>
                      <a:pt x="143" y="0"/>
                    </a:moveTo>
                    <a:lnTo>
                      <a:pt x="0" y="127"/>
                    </a:lnTo>
                    <a:lnTo>
                      <a:pt x="6559" y="6670"/>
                    </a:lnTo>
                    <a:lnTo>
                      <a:pt x="41460" y="6670"/>
                    </a:lnTo>
                    <a:lnTo>
                      <a:pt x="41460" y="6464"/>
                    </a:lnTo>
                    <a:lnTo>
                      <a:pt x="6638" y="646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4"/>
              <p:cNvSpPr/>
              <p:nvPr/>
            </p:nvSpPr>
            <p:spPr>
              <a:xfrm>
                <a:off x="2770325" y="666250"/>
                <a:ext cx="1213175" cy="752550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30102" extrusionOk="0">
                    <a:moveTo>
                      <a:pt x="0" y="1"/>
                    </a:moveTo>
                    <a:lnTo>
                      <a:pt x="0" y="2979"/>
                    </a:lnTo>
                    <a:lnTo>
                      <a:pt x="2377" y="5292"/>
                    </a:lnTo>
                    <a:lnTo>
                      <a:pt x="2377" y="19725"/>
                    </a:lnTo>
                    <a:lnTo>
                      <a:pt x="13039" y="30102"/>
                    </a:lnTo>
                    <a:lnTo>
                      <a:pt x="48526" y="30102"/>
                    </a:lnTo>
                    <a:lnTo>
                      <a:pt x="48526" y="29912"/>
                    </a:lnTo>
                    <a:lnTo>
                      <a:pt x="13118" y="29912"/>
                    </a:lnTo>
                    <a:lnTo>
                      <a:pt x="2583" y="19630"/>
                    </a:lnTo>
                    <a:lnTo>
                      <a:pt x="2583" y="5213"/>
                    </a:lnTo>
                    <a:lnTo>
                      <a:pt x="206" y="2900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4"/>
              <p:cNvSpPr/>
              <p:nvPr/>
            </p:nvSpPr>
            <p:spPr>
              <a:xfrm>
                <a:off x="2864575" y="798150"/>
                <a:ext cx="1118925" cy="606000"/>
              </a:xfrm>
              <a:custGeom>
                <a:avLst/>
                <a:gdLst/>
                <a:ahLst/>
                <a:cxnLst/>
                <a:rect l="l" t="t" r="r" b="b"/>
                <a:pathLst>
                  <a:path w="44757" h="24240" extrusionOk="0">
                    <a:moveTo>
                      <a:pt x="1" y="0"/>
                    </a:moveTo>
                    <a:lnTo>
                      <a:pt x="1" y="14132"/>
                    </a:lnTo>
                    <a:lnTo>
                      <a:pt x="10140" y="24240"/>
                    </a:lnTo>
                    <a:lnTo>
                      <a:pt x="44756" y="24240"/>
                    </a:lnTo>
                    <a:lnTo>
                      <a:pt x="44756" y="24034"/>
                    </a:lnTo>
                    <a:lnTo>
                      <a:pt x="10219" y="24034"/>
                    </a:lnTo>
                    <a:lnTo>
                      <a:pt x="191" y="14053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4"/>
              <p:cNvSpPr/>
              <p:nvPr/>
            </p:nvSpPr>
            <p:spPr>
              <a:xfrm>
                <a:off x="2857050" y="695175"/>
                <a:ext cx="1126450" cy="684025"/>
              </a:xfrm>
              <a:custGeom>
                <a:avLst/>
                <a:gdLst/>
                <a:ahLst/>
                <a:cxnLst/>
                <a:rect l="l" t="t" r="r" b="b"/>
                <a:pathLst>
                  <a:path w="45058" h="27361" extrusionOk="0">
                    <a:moveTo>
                      <a:pt x="143" y="0"/>
                    </a:moveTo>
                    <a:lnTo>
                      <a:pt x="1" y="143"/>
                    </a:lnTo>
                    <a:lnTo>
                      <a:pt x="1680" y="1901"/>
                    </a:lnTo>
                    <a:lnTo>
                      <a:pt x="1680" y="17760"/>
                    </a:lnTo>
                    <a:lnTo>
                      <a:pt x="11503" y="27361"/>
                    </a:lnTo>
                    <a:lnTo>
                      <a:pt x="45057" y="27361"/>
                    </a:lnTo>
                    <a:lnTo>
                      <a:pt x="45057" y="27170"/>
                    </a:lnTo>
                    <a:lnTo>
                      <a:pt x="11582" y="27170"/>
                    </a:lnTo>
                    <a:lnTo>
                      <a:pt x="1886" y="17681"/>
                    </a:lnTo>
                    <a:lnTo>
                      <a:pt x="1886" y="182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4"/>
              <p:cNvSpPr/>
              <p:nvPr/>
            </p:nvSpPr>
            <p:spPr>
              <a:xfrm>
                <a:off x="2567525" y="596950"/>
                <a:ext cx="1415975" cy="728000"/>
              </a:xfrm>
              <a:custGeom>
                <a:avLst/>
                <a:gdLst/>
                <a:ahLst/>
                <a:cxnLst/>
                <a:rect l="l" t="t" r="r" b="b"/>
                <a:pathLst>
                  <a:path w="56639" h="29120" extrusionOk="0">
                    <a:moveTo>
                      <a:pt x="1" y="0"/>
                    </a:moveTo>
                    <a:lnTo>
                      <a:pt x="1" y="206"/>
                    </a:lnTo>
                    <a:lnTo>
                      <a:pt x="12247" y="206"/>
                    </a:lnTo>
                    <a:lnTo>
                      <a:pt x="15241" y="3296"/>
                    </a:lnTo>
                    <a:lnTo>
                      <a:pt x="15241" y="20279"/>
                    </a:lnTo>
                    <a:lnTo>
                      <a:pt x="24256" y="29119"/>
                    </a:lnTo>
                    <a:lnTo>
                      <a:pt x="56638" y="29119"/>
                    </a:lnTo>
                    <a:lnTo>
                      <a:pt x="56638" y="28913"/>
                    </a:lnTo>
                    <a:lnTo>
                      <a:pt x="24335" y="28913"/>
                    </a:lnTo>
                    <a:lnTo>
                      <a:pt x="15447" y="20200"/>
                    </a:lnTo>
                    <a:lnTo>
                      <a:pt x="15447" y="3216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4"/>
              <p:cNvSpPr/>
              <p:nvPr/>
            </p:nvSpPr>
            <p:spPr>
              <a:xfrm>
                <a:off x="2357225" y="1123325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28" y="0"/>
                      <a:pt x="1" y="412"/>
                      <a:pt x="1" y="935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4"/>
              <p:cNvSpPr/>
              <p:nvPr/>
            </p:nvSpPr>
            <p:spPr>
              <a:xfrm>
                <a:off x="2748525" y="633375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6" y="1"/>
                    </a:moveTo>
                    <a:cubicBezTo>
                      <a:pt x="413" y="1"/>
                      <a:pt x="1" y="413"/>
                      <a:pt x="1" y="920"/>
                    </a:cubicBezTo>
                    <a:cubicBezTo>
                      <a:pt x="1" y="1443"/>
                      <a:pt x="413" y="1854"/>
                      <a:pt x="936" y="1854"/>
                    </a:cubicBezTo>
                    <a:cubicBezTo>
                      <a:pt x="1443" y="1854"/>
                      <a:pt x="1870" y="1443"/>
                      <a:pt x="1870" y="920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4"/>
              <p:cNvSpPr/>
              <p:nvPr/>
            </p:nvSpPr>
            <p:spPr>
              <a:xfrm>
                <a:off x="2842800" y="682900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19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4"/>
              <p:cNvSpPr/>
              <p:nvPr/>
            </p:nvSpPr>
            <p:spPr>
              <a:xfrm>
                <a:off x="2530700" y="114827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35" y="0"/>
                    </a:moveTo>
                    <a:cubicBezTo>
                      <a:pt x="412" y="0"/>
                      <a:pt x="1" y="412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4"/>
              <p:cNvSpPr/>
              <p:nvPr/>
            </p:nvSpPr>
            <p:spPr>
              <a:xfrm>
                <a:off x="2916875" y="1286900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4"/>
              <p:cNvSpPr/>
              <p:nvPr/>
            </p:nvSpPr>
            <p:spPr>
              <a:xfrm>
                <a:off x="2280775" y="10314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1" y="207"/>
                    </a:moveTo>
                    <a:cubicBezTo>
                      <a:pt x="1490" y="207"/>
                      <a:pt x="1854" y="587"/>
                      <a:pt x="1854" y="1046"/>
                    </a:cubicBezTo>
                    <a:cubicBezTo>
                      <a:pt x="1854" y="1506"/>
                      <a:pt x="1490" y="1870"/>
                      <a:pt x="1031" y="1870"/>
                    </a:cubicBezTo>
                    <a:cubicBezTo>
                      <a:pt x="571" y="1870"/>
                      <a:pt x="191" y="1506"/>
                      <a:pt x="191" y="1046"/>
                    </a:cubicBezTo>
                    <a:cubicBezTo>
                      <a:pt x="191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601"/>
                      <a:pt x="2060" y="1030"/>
                    </a:cubicBezTo>
                    <a:cubicBezTo>
                      <a:pt x="2060" y="444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4"/>
              <p:cNvSpPr/>
              <p:nvPr/>
            </p:nvSpPr>
            <p:spPr>
              <a:xfrm>
                <a:off x="2364750" y="842900"/>
                <a:ext cx="5152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77" extrusionOk="0">
                    <a:moveTo>
                      <a:pt x="1030" y="222"/>
                    </a:moveTo>
                    <a:cubicBezTo>
                      <a:pt x="1490" y="222"/>
                      <a:pt x="1870" y="603"/>
                      <a:pt x="1870" y="1062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6" y="1522"/>
                      <a:pt x="206" y="1062"/>
                    </a:cubicBezTo>
                    <a:cubicBezTo>
                      <a:pt x="206" y="603"/>
                      <a:pt x="587" y="222"/>
                      <a:pt x="1030" y="222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46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616" y="2076"/>
                      <a:pt x="2060" y="1617"/>
                      <a:pt x="2060" y="1046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4"/>
              <p:cNvSpPr/>
              <p:nvPr/>
            </p:nvSpPr>
            <p:spPr>
              <a:xfrm>
                <a:off x="2468925" y="90270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0" y="1870"/>
                      <a:pt x="190" y="1506"/>
                      <a:pt x="190" y="1046"/>
                    </a:cubicBezTo>
                    <a:cubicBezTo>
                      <a:pt x="190" y="587"/>
                      <a:pt x="570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4"/>
              <p:cNvSpPr/>
              <p:nvPr/>
            </p:nvSpPr>
            <p:spPr>
              <a:xfrm>
                <a:off x="2637250" y="89280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4"/>
              <p:cNvSpPr/>
              <p:nvPr/>
            </p:nvSpPr>
            <p:spPr>
              <a:xfrm>
                <a:off x="2394450" y="95222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206"/>
                    </a:moveTo>
                    <a:cubicBezTo>
                      <a:pt x="1490" y="206"/>
                      <a:pt x="1870" y="586"/>
                      <a:pt x="1870" y="1046"/>
                    </a:cubicBezTo>
                    <a:cubicBezTo>
                      <a:pt x="1870" y="1489"/>
                      <a:pt x="1490" y="1870"/>
                      <a:pt x="1030" y="1870"/>
                    </a:cubicBezTo>
                    <a:cubicBezTo>
                      <a:pt x="587" y="1870"/>
                      <a:pt x="207" y="1505"/>
                      <a:pt x="207" y="1046"/>
                    </a:cubicBezTo>
                    <a:cubicBezTo>
                      <a:pt x="207" y="586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7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4"/>
              <p:cNvSpPr/>
              <p:nvPr/>
            </p:nvSpPr>
            <p:spPr>
              <a:xfrm>
                <a:off x="2498625" y="99182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206"/>
                    </a:moveTo>
                    <a:cubicBezTo>
                      <a:pt x="1489" y="206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0" y="2060"/>
                      <a:pt x="2060" y="1601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4"/>
              <p:cNvSpPr/>
              <p:nvPr/>
            </p:nvSpPr>
            <p:spPr>
              <a:xfrm>
                <a:off x="2840025" y="7490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0" y="223"/>
                    </a:moveTo>
                    <a:cubicBezTo>
                      <a:pt x="1490" y="223"/>
                      <a:pt x="1870" y="603"/>
                      <a:pt x="1870" y="1047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7" y="1506"/>
                      <a:pt x="207" y="1047"/>
                    </a:cubicBezTo>
                    <a:cubicBezTo>
                      <a:pt x="207" y="603"/>
                      <a:pt x="587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617" y="2060"/>
                      <a:pt x="2060" y="1601"/>
                      <a:pt x="2060" y="1031"/>
                    </a:cubicBezTo>
                    <a:cubicBezTo>
                      <a:pt x="2060" y="460"/>
                      <a:pt x="1601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4"/>
              <p:cNvSpPr/>
              <p:nvPr/>
            </p:nvSpPr>
            <p:spPr>
              <a:xfrm>
                <a:off x="2518425" y="57080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223"/>
                    </a:moveTo>
                    <a:cubicBezTo>
                      <a:pt x="1490" y="223"/>
                      <a:pt x="1854" y="603"/>
                      <a:pt x="1854" y="1046"/>
                    </a:cubicBezTo>
                    <a:cubicBezTo>
                      <a:pt x="1854" y="1506"/>
                      <a:pt x="1490" y="1886"/>
                      <a:pt x="1030" y="1886"/>
                    </a:cubicBezTo>
                    <a:cubicBezTo>
                      <a:pt x="571" y="1886"/>
                      <a:pt x="191" y="1506"/>
                      <a:pt x="191" y="1046"/>
                    </a:cubicBezTo>
                    <a:cubicBezTo>
                      <a:pt x="191" y="603"/>
                      <a:pt x="571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37" name="Google Shape;1337;p2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107050" y="742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8" name="Google Shape;1338;p2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803050" y="-1046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9" name="Google Shape;1339;p2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100400" y="10726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" name="Google Shape;1341;p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2" name="Google Shape;1342;p25"/>
          <p:cNvGrpSpPr/>
          <p:nvPr/>
        </p:nvGrpSpPr>
        <p:grpSpPr>
          <a:xfrm>
            <a:off x="-1684333" y="361707"/>
            <a:ext cx="3460658" cy="1726043"/>
            <a:chOff x="-1684333" y="361707"/>
            <a:chExt cx="3460658" cy="1726043"/>
          </a:xfrm>
        </p:grpSpPr>
        <p:grpSp>
          <p:nvGrpSpPr>
            <p:cNvPr id="1343" name="Google Shape;1343;p25"/>
            <p:cNvGrpSpPr/>
            <p:nvPr/>
          </p:nvGrpSpPr>
          <p:grpSpPr>
            <a:xfrm>
              <a:off x="-1684333" y="361707"/>
              <a:ext cx="2907181" cy="1177348"/>
              <a:chOff x="2442775" y="3274750"/>
              <a:chExt cx="1690025" cy="684425"/>
            </a:xfrm>
          </p:grpSpPr>
          <p:sp>
            <p:nvSpPr>
              <p:cNvPr id="1344" name="Google Shape;1344;p25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34807" h="17824" extrusionOk="0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5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14386" h="5562" extrusionOk="0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5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avLst/>
                <a:gdLst/>
                <a:ahLst/>
                <a:cxnLst/>
                <a:rect l="l" t="t" r="r" b="b"/>
                <a:pathLst>
                  <a:path w="48749" h="18411" extrusionOk="0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5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45802" h="15321" extrusionOk="0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5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56495" h="15448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5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avLst/>
                <a:gdLst/>
                <a:ahLst/>
                <a:cxnLst/>
                <a:rect l="l" t="t" r="r" b="b"/>
                <a:pathLst>
                  <a:path w="21309" h="7700" extrusionOk="0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5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27710" h="6734" extrusionOk="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5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5" extrusionOk="0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5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0" extrusionOk="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5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5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5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0" extrusionOk="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5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5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5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5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5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5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5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5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77" extrusionOk="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5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65" name="Google Shape;1365;p2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98975" y="7765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6" name="Google Shape;1366;p2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367450" y="9104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7" name="Google Shape;1367;p25"/>
          <p:cNvGrpSpPr/>
          <p:nvPr/>
        </p:nvGrpSpPr>
        <p:grpSpPr>
          <a:xfrm>
            <a:off x="7352875" y="3702559"/>
            <a:ext cx="3991212" cy="1778866"/>
            <a:chOff x="7352875" y="3702559"/>
            <a:chExt cx="3991212" cy="1778866"/>
          </a:xfrm>
        </p:grpSpPr>
        <p:grpSp>
          <p:nvGrpSpPr>
            <p:cNvPr id="1368" name="Google Shape;1368;p25"/>
            <p:cNvGrpSpPr/>
            <p:nvPr/>
          </p:nvGrpSpPr>
          <p:grpSpPr>
            <a:xfrm>
              <a:off x="7802532" y="3702559"/>
              <a:ext cx="3541556" cy="1323917"/>
              <a:chOff x="2133050" y="2071900"/>
              <a:chExt cx="2132825" cy="797300"/>
            </a:xfrm>
          </p:grpSpPr>
          <p:sp>
            <p:nvSpPr>
              <p:cNvPr id="1369" name="Google Shape;1369;p25"/>
              <p:cNvSpPr/>
              <p:nvPr/>
            </p:nvSpPr>
            <p:spPr>
              <a:xfrm>
                <a:off x="2270875" y="2219625"/>
                <a:ext cx="747000" cy="267375"/>
              </a:xfrm>
              <a:custGeom>
                <a:avLst/>
                <a:gdLst/>
                <a:ahLst/>
                <a:cxnLst/>
                <a:rect l="l" t="t" r="r" b="b"/>
                <a:pathLst>
                  <a:path w="29880" h="10695" extrusionOk="0">
                    <a:moveTo>
                      <a:pt x="20359" y="1"/>
                    </a:moveTo>
                    <a:lnTo>
                      <a:pt x="17111" y="3359"/>
                    </a:lnTo>
                    <a:lnTo>
                      <a:pt x="5799" y="3359"/>
                    </a:lnTo>
                    <a:lnTo>
                      <a:pt x="1" y="9126"/>
                    </a:lnTo>
                    <a:lnTo>
                      <a:pt x="1" y="10694"/>
                    </a:lnTo>
                    <a:lnTo>
                      <a:pt x="191" y="10694"/>
                    </a:lnTo>
                    <a:lnTo>
                      <a:pt x="191" y="9205"/>
                    </a:lnTo>
                    <a:lnTo>
                      <a:pt x="5878" y="3565"/>
                    </a:lnTo>
                    <a:lnTo>
                      <a:pt x="17190" y="3565"/>
                    </a:lnTo>
                    <a:lnTo>
                      <a:pt x="20438" y="191"/>
                    </a:lnTo>
                    <a:lnTo>
                      <a:pt x="29405" y="191"/>
                    </a:lnTo>
                    <a:lnTo>
                      <a:pt x="29737" y="507"/>
                    </a:lnTo>
                    <a:lnTo>
                      <a:pt x="29880" y="365"/>
                    </a:lnTo>
                    <a:lnTo>
                      <a:pt x="29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5"/>
              <p:cNvSpPr/>
              <p:nvPr/>
            </p:nvSpPr>
            <p:spPr>
              <a:xfrm>
                <a:off x="2182175" y="2199825"/>
                <a:ext cx="1311375" cy="282025"/>
              </a:xfrm>
              <a:custGeom>
                <a:avLst/>
                <a:gdLst/>
                <a:ahLst/>
                <a:cxnLst/>
                <a:rect l="l" t="t" r="r" b="b"/>
                <a:pathLst>
                  <a:path w="52455" h="11281" extrusionOk="0">
                    <a:moveTo>
                      <a:pt x="23907" y="0"/>
                    </a:moveTo>
                    <a:lnTo>
                      <a:pt x="20659" y="3359"/>
                    </a:lnTo>
                    <a:lnTo>
                      <a:pt x="9347" y="3359"/>
                    </a:lnTo>
                    <a:lnTo>
                      <a:pt x="1505" y="11090"/>
                    </a:lnTo>
                    <a:lnTo>
                      <a:pt x="0" y="11090"/>
                    </a:lnTo>
                    <a:lnTo>
                      <a:pt x="0" y="11280"/>
                    </a:lnTo>
                    <a:lnTo>
                      <a:pt x="1584" y="11280"/>
                    </a:lnTo>
                    <a:lnTo>
                      <a:pt x="9426" y="3565"/>
                    </a:lnTo>
                    <a:lnTo>
                      <a:pt x="20738" y="3565"/>
                    </a:lnTo>
                    <a:lnTo>
                      <a:pt x="23986" y="190"/>
                    </a:lnTo>
                    <a:lnTo>
                      <a:pt x="52455" y="190"/>
                    </a:lnTo>
                    <a:lnTo>
                      <a:pt x="52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5"/>
              <p:cNvSpPr/>
              <p:nvPr/>
            </p:nvSpPr>
            <p:spPr>
              <a:xfrm>
                <a:off x="3182625" y="2105550"/>
                <a:ext cx="901850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36074" h="2473" extrusionOk="0">
                    <a:moveTo>
                      <a:pt x="33254" y="1"/>
                    </a:moveTo>
                    <a:lnTo>
                      <a:pt x="33254" y="207"/>
                    </a:lnTo>
                    <a:lnTo>
                      <a:pt x="34094" y="207"/>
                    </a:lnTo>
                    <a:lnTo>
                      <a:pt x="35646" y="2187"/>
                    </a:lnTo>
                    <a:lnTo>
                      <a:pt x="31559" y="2187"/>
                    </a:lnTo>
                    <a:lnTo>
                      <a:pt x="29658" y="207"/>
                    </a:lnTo>
                    <a:lnTo>
                      <a:pt x="27709" y="207"/>
                    </a:lnTo>
                    <a:lnTo>
                      <a:pt x="26014" y="1981"/>
                    </a:lnTo>
                    <a:lnTo>
                      <a:pt x="15986" y="1981"/>
                    </a:lnTo>
                    <a:lnTo>
                      <a:pt x="14417" y="207"/>
                    </a:lnTo>
                    <a:lnTo>
                      <a:pt x="1901" y="207"/>
                    </a:lnTo>
                    <a:lnTo>
                      <a:pt x="0" y="2361"/>
                    </a:lnTo>
                    <a:lnTo>
                      <a:pt x="159" y="2472"/>
                    </a:lnTo>
                    <a:lnTo>
                      <a:pt x="2012" y="397"/>
                    </a:lnTo>
                    <a:lnTo>
                      <a:pt x="14338" y="397"/>
                    </a:lnTo>
                    <a:lnTo>
                      <a:pt x="15906" y="2187"/>
                    </a:lnTo>
                    <a:lnTo>
                      <a:pt x="26093" y="2187"/>
                    </a:lnTo>
                    <a:lnTo>
                      <a:pt x="27788" y="397"/>
                    </a:lnTo>
                    <a:lnTo>
                      <a:pt x="29578" y="397"/>
                    </a:lnTo>
                    <a:lnTo>
                      <a:pt x="31480" y="2377"/>
                    </a:lnTo>
                    <a:lnTo>
                      <a:pt x="36074" y="2377"/>
                    </a:lnTo>
                    <a:lnTo>
                      <a:pt x="34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5"/>
              <p:cNvSpPr/>
              <p:nvPr/>
            </p:nvSpPr>
            <p:spPr>
              <a:xfrm>
                <a:off x="3306975" y="2135275"/>
                <a:ext cx="934350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7374" h="3169" extrusionOk="0">
                    <a:moveTo>
                      <a:pt x="96" y="0"/>
                    </a:moveTo>
                    <a:lnTo>
                      <a:pt x="96" y="206"/>
                    </a:lnTo>
                    <a:lnTo>
                      <a:pt x="8730" y="206"/>
                    </a:lnTo>
                    <a:lnTo>
                      <a:pt x="10932" y="2376"/>
                    </a:lnTo>
                    <a:lnTo>
                      <a:pt x="37168" y="2376"/>
                    </a:lnTo>
                    <a:lnTo>
                      <a:pt x="37168" y="2978"/>
                    </a:lnTo>
                    <a:lnTo>
                      <a:pt x="11012" y="2978"/>
                    </a:lnTo>
                    <a:lnTo>
                      <a:pt x="8809" y="792"/>
                    </a:lnTo>
                    <a:lnTo>
                      <a:pt x="1" y="792"/>
                    </a:lnTo>
                    <a:lnTo>
                      <a:pt x="1" y="998"/>
                    </a:lnTo>
                    <a:lnTo>
                      <a:pt x="8730" y="998"/>
                    </a:lnTo>
                    <a:lnTo>
                      <a:pt x="10932" y="3169"/>
                    </a:lnTo>
                    <a:lnTo>
                      <a:pt x="37374" y="3169"/>
                    </a:lnTo>
                    <a:lnTo>
                      <a:pt x="37374" y="2186"/>
                    </a:lnTo>
                    <a:lnTo>
                      <a:pt x="11012" y="2186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5"/>
              <p:cNvSpPr/>
              <p:nvPr/>
            </p:nvSpPr>
            <p:spPr>
              <a:xfrm>
                <a:off x="2627350" y="2303600"/>
                <a:ext cx="1638525" cy="516475"/>
              </a:xfrm>
              <a:custGeom>
                <a:avLst/>
                <a:gdLst/>
                <a:ahLst/>
                <a:cxnLst/>
                <a:rect l="l" t="t" r="r" b="b"/>
                <a:pathLst>
                  <a:path w="65541" h="20659" extrusionOk="0">
                    <a:moveTo>
                      <a:pt x="40747" y="0"/>
                    </a:moveTo>
                    <a:lnTo>
                      <a:pt x="34743" y="5941"/>
                    </a:lnTo>
                    <a:lnTo>
                      <a:pt x="31923" y="5941"/>
                    </a:lnTo>
                    <a:lnTo>
                      <a:pt x="29420" y="3375"/>
                    </a:lnTo>
                    <a:lnTo>
                      <a:pt x="21293" y="3375"/>
                    </a:lnTo>
                    <a:lnTo>
                      <a:pt x="13926" y="10694"/>
                    </a:lnTo>
                    <a:lnTo>
                      <a:pt x="8016" y="10694"/>
                    </a:lnTo>
                    <a:lnTo>
                      <a:pt x="6844" y="11882"/>
                    </a:lnTo>
                    <a:lnTo>
                      <a:pt x="3660" y="11882"/>
                    </a:lnTo>
                    <a:lnTo>
                      <a:pt x="2377" y="13245"/>
                    </a:lnTo>
                    <a:lnTo>
                      <a:pt x="2377" y="17189"/>
                    </a:lnTo>
                    <a:lnTo>
                      <a:pt x="0" y="19645"/>
                    </a:lnTo>
                    <a:lnTo>
                      <a:pt x="0" y="20659"/>
                    </a:lnTo>
                    <a:lnTo>
                      <a:pt x="190" y="20659"/>
                    </a:lnTo>
                    <a:lnTo>
                      <a:pt x="190" y="19724"/>
                    </a:lnTo>
                    <a:lnTo>
                      <a:pt x="2567" y="17269"/>
                    </a:lnTo>
                    <a:lnTo>
                      <a:pt x="2567" y="13324"/>
                    </a:lnTo>
                    <a:lnTo>
                      <a:pt x="3739" y="12088"/>
                    </a:lnTo>
                    <a:lnTo>
                      <a:pt x="6923" y="12088"/>
                    </a:lnTo>
                    <a:lnTo>
                      <a:pt x="8096" y="10900"/>
                    </a:lnTo>
                    <a:lnTo>
                      <a:pt x="14005" y="10900"/>
                    </a:lnTo>
                    <a:lnTo>
                      <a:pt x="21372" y="3565"/>
                    </a:lnTo>
                    <a:lnTo>
                      <a:pt x="29341" y="3565"/>
                    </a:lnTo>
                    <a:lnTo>
                      <a:pt x="31844" y="6147"/>
                    </a:lnTo>
                    <a:lnTo>
                      <a:pt x="34838" y="6147"/>
                    </a:lnTo>
                    <a:lnTo>
                      <a:pt x="40826" y="206"/>
                    </a:lnTo>
                    <a:lnTo>
                      <a:pt x="55354" y="206"/>
                    </a:lnTo>
                    <a:lnTo>
                      <a:pt x="57144" y="1980"/>
                    </a:lnTo>
                    <a:lnTo>
                      <a:pt x="65541" y="1980"/>
                    </a:lnTo>
                    <a:lnTo>
                      <a:pt x="65541" y="1790"/>
                    </a:lnTo>
                    <a:lnTo>
                      <a:pt x="57223" y="1790"/>
                    </a:lnTo>
                    <a:lnTo>
                      <a:pt x="554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5"/>
              <p:cNvSpPr/>
              <p:nvPr/>
            </p:nvSpPr>
            <p:spPr>
              <a:xfrm>
                <a:off x="2216225" y="2328550"/>
                <a:ext cx="1225450" cy="460250"/>
              </a:xfrm>
              <a:custGeom>
                <a:avLst/>
                <a:gdLst/>
                <a:ahLst/>
                <a:cxnLst/>
                <a:rect l="l" t="t" r="r" b="b"/>
                <a:pathLst>
                  <a:path w="49018" h="18410" extrusionOk="0">
                    <a:moveTo>
                      <a:pt x="37928" y="0"/>
                    </a:moveTo>
                    <a:lnTo>
                      <a:pt x="31242" y="6923"/>
                    </a:lnTo>
                    <a:lnTo>
                      <a:pt x="13039" y="6923"/>
                    </a:lnTo>
                    <a:lnTo>
                      <a:pt x="9950" y="10076"/>
                    </a:lnTo>
                    <a:lnTo>
                      <a:pt x="9902" y="10092"/>
                    </a:lnTo>
                    <a:lnTo>
                      <a:pt x="9902" y="12357"/>
                    </a:lnTo>
                    <a:lnTo>
                      <a:pt x="7130" y="15162"/>
                    </a:lnTo>
                    <a:lnTo>
                      <a:pt x="7130" y="17110"/>
                    </a:lnTo>
                    <a:lnTo>
                      <a:pt x="5878" y="18219"/>
                    </a:lnTo>
                    <a:lnTo>
                      <a:pt x="2488" y="18219"/>
                    </a:lnTo>
                    <a:lnTo>
                      <a:pt x="1189" y="17031"/>
                    </a:lnTo>
                    <a:lnTo>
                      <a:pt x="1" y="17031"/>
                    </a:lnTo>
                    <a:lnTo>
                      <a:pt x="1" y="17221"/>
                    </a:lnTo>
                    <a:lnTo>
                      <a:pt x="1141" y="17221"/>
                    </a:lnTo>
                    <a:lnTo>
                      <a:pt x="2409" y="18409"/>
                    </a:lnTo>
                    <a:lnTo>
                      <a:pt x="5942" y="18409"/>
                    </a:lnTo>
                    <a:lnTo>
                      <a:pt x="7336" y="17189"/>
                    </a:lnTo>
                    <a:lnTo>
                      <a:pt x="7336" y="15241"/>
                    </a:lnTo>
                    <a:lnTo>
                      <a:pt x="10108" y="12437"/>
                    </a:lnTo>
                    <a:lnTo>
                      <a:pt x="10108" y="10171"/>
                    </a:lnTo>
                    <a:lnTo>
                      <a:pt x="13118" y="7129"/>
                    </a:lnTo>
                    <a:lnTo>
                      <a:pt x="31321" y="7129"/>
                    </a:lnTo>
                    <a:lnTo>
                      <a:pt x="38007" y="190"/>
                    </a:lnTo>
                    <a:lnTo>
                      <a:pt x="45912" y="190"/>
                    </a:lnTo>
                    <a:lnTo>
                      <a:pt x="48780" y="2963"/>
                    </a:lnTo>
                    <a:lnTo>
                      <a:pt x="48796" y="3834"/>
                    </a:lnTo>
                    <a:lnTo>
                      <a:pt x="45992" y="982"/>
                    </a:lnTo>
                    <a:lnTo>
                      <a:pt x="37928" y="982"/>
                    </a:lnTo>
                    <a:lnTo>
                      <a:pt x="31242" y="7716"/>
                    </a:lnTo>
                    <a:lnTo>
                      <a:pt x="13372" y="7716"/>
                    </a:lnTo>
                    <a:lnTo>
                      <a:pt x="12279" y="8872"/>
                    </a:lnTo>
                    <a:lnTo>
                      <a:pt x="12279" y="10884"/>
                    </a:lnTo>
                    <a:lnTo>
                      <a:pt x="12484" y="10884"/>
                    </a:lnTo>
                    <a:lnTo>
                      <a:pt x="12484" y="8951"/>
                    </a:lnTo>
                    <a:lnTo>
                      <a:pt x="13451" y="7922"/>
                    </a:lnTo>
                    <a:lnTo>
                      <a:pt x="31321" y="7922"/>
                    </a:lnTo>
                    <a:lnTo>
                      <a:pt x="38007" y="1188"/>
                    </a:lnTo>
                    <a:lnTo>
                      <a:pt x="45912" y="1188"/>
                    </a:lnTo>
                    <a:lnTo>
                      <a:pt x="49017" y="4357"/>
                    </a:lnTo>
                    <a:lnTo>
                      <a:pt x="48986" y="2884"/>
                    </a:lnTo>
                    <a:lnTo>
                      <a:pt x="459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5"/>
              <p:cNvSpPr/>
              <p:nvPr/>
            </p:nvSpPr>
            <p:spPr>
              <a:xfrm>
                <a:off x="2338600" y="2308750"/>
                <a:ext cx="1145850" cy="383400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15336" extrusionOk="0">
                    <a:moveTo>
                      <a:pt x="32763" y="0"/>
                    </a:moveTo>
                    <a:lnTo>
                      <a:pt x="25919" y="6923"/>
                    </a:lnTo>
                    <a:lnTo>
                      <a:pt x="10457" y="6923"/>
                    </a:lnTo>
                    <a:lnTo>
                      <a:pt x="8096" y="4547"/>
                    </a:lnTo>
                    <a:lnTo>
                      <a:pt x="4215" y="4547"/>
                    </a:lnTo>
                    <a:lnTo>
                      <a:pt x="3233" y="5513"/>
                    </a:lnTo>
                    <a:lnTo>
                      <a:pt x="3233" y="12009"/>
                    </a:lnTo>
                    <a:lnTo>
                      <a:pt x="1" y="15209"/>
                    </a:lnTo>
                    <a:lnTo>
                      <a:pt x="143" y="15336"/>
                    </a:lnTo>
                    <a:lnTo>
                      <a:pt x="3423" y="12088"/>
                    </a:lnTo>
                    <a:lnTo>
                      <a:pt x="3423" y="5593"/>
                    </a:lnTo>
                    <a:lnTo>
                      <a:pt x="4294" y="4753"/>
                    </a:lnTo>
                    <a:lnTo>
                      <a:pt x="8017" y="4753"/>
                    </a:lnTo>
                    <a:lnTo>
                      <a:pt x="10378" y="7129"/>
                    </a:lnTo>
                    <a:lnTo>
                      <a:pt x="25999" y="7129"/>
                    </a:lnTo>
                    <a:lnTo>
                      <a:pt x="32843" y="190"/>
                    </a:lnTo>
                    <a:lnTo>
                      <a:pt x="43916" y="190"/>
                    </a:lnTo>
                    <a:lnTo>
                      <a:pt x="45691" y="1933"/>
                    </a:lnTo>
                    <a:lnTo>
                      <a:pt x="45833" y="1774"/>
                    </a:lnTo>
                    <a:lnTo>
                      <a:pt x="440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5"/>
              <p:cNvSpPr/>
              <p:nvPr/>
            </p:nvSpPr>
            <p:spPr>
              <a:xfrm>
                <a:off x="2270875" y="2288925"/>
                <a:ext cx="1995000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79800" h="15448" extrusionOk="0">
                    <a:moveTo>
                      <a:pt x="34886" y="1"/>
                    </a:moveTo>
                    <a:lnTo>
                      <a:pt x="28074" y="6734"/>
                    </a:lnTo>
                    <a:lnTo>
                      <a:pt x="13720" y="6734"/>
                    </a:lnTo>
                    <a:lnTo>
                      <a:pt x="11360" y="4358"/>
                    </a:lnTo>
                    <a:lnTo>
                      <a:pt x="6084" y="4358"/>
                    </a:lnTo>
                    <a:lnTo>
                      <a:pt x="5150" y="5482"/>
                    </a:lnTo>
                    <a:lnTo>
                      <a:pt x="5150" y="11978"/>
                    </a:lnTo>
                    <a:lnTo>
                      <a:pt x="1918" y="15242"/>
                    </a:lnTo>
                    <a:lnTo>
                      <a:pt x="1" y="15242"/>
                    </a:lnTo>
                    <a:lnTo>
                      <a:pt x="1" y="15447"/>
                    </a:lnTo>
                    <a:lnTo>
                      <a:pt x="1997" y="15447"/>
                    </a:lnTo>
                    <a:lnTo>
                      <a:pt x="5340" y="12057"/>
                    </a:lnTo>
                    <a:lnTo>
                      <a:pt x="5340" y="5546"/>
                    </a:lnTo>
                    <a:lnTo>
                      <a:pt x="6179" y="4548"/>
                    </a:lnTo>
                    <a:lnTo>
                      <a:pt x="11281" y="4548"/>
                    </a:lnTo>
                    <a:lnTo>
                      <a:pt x="13641" y="6924"/>
                    </a:lnTo>
                    <a:lnTo>
                      <a:pt x="28153" y="6924"/>
                    </a:lnTo>
                    <a:lnTo>
                      <a:pt x="34997" y="191"/>
                    </a:lnTo>
                    <a:lnTo>
                      <a:pt x="79800" y="191"/>
                    </a:lnTo>
                    <a:lnTo>
                      <a:pt x="798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5"/>
              <p:cNvSpPr/>
              <p:nvPr/>
            </p:nvSpPr>
            <p:spPr>
              <a:xfrm>
                <a:off x="2607925" y="2239425"/>
                <a:ext cx="8507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34031" h="7526" extrusionOk="0">
                    <a:moveTo>
                      <a:pt x="20580" y="1"/>
                    </a:moveTo>
                    <a:lnTo>
                      <a:pt x="14592" y="5736"/>
                    </a:lnTo>
                    <a:lnTo>
                      <a:pt x="11978" y="5736"/>
                    </a:lnTo>
                    <a:lnTo>
                      <a:pt x="11075" y="4944"/>
                    </a:lnTo>
                    <a:lnTo>
                      <a:pt x="9665" y="4944"/>
                    </a:lnTo>
                    <a:lnTo>
                      <a:pt x="7653" y="6924"/>
                    </a:lnTo>
                    <a:lnTo>
                      <a:pt x="1363" y="6924"/>
                    </a:lnTo>
                    <a:lnTo>
                      <a:pt x="460" y="5942"/>
                    </a:lnTo>
                    <a:lnTo>
                      <a:pt x="5562" y="5942"/>
                    </a:lnTo>
                    <a:lnTo>
                      <a:pt x="7193" y="4310"/>
                    </a:lnTo>
                    <a:lnTo>
                      <a:pt x="7051" y="4167"/>
                    </a:lnTo>
                    <a:lnTo>
                      <a:pt x="5467" y="5736"/>
                    </a:lnTo>
                    <a:lnTo>
                      <a:pt x="1" y="5736"/>
                    </a:lnTo>
                    <a:lnTo>
                      <a:pt x="1268" y="7130"/>
                    </a:lnTo>
                    <a:lnTo>
                      <a:pt x="7732" y="7130"/>
                    </a:lnTo>
                    <a:lnTo>
                      <a:pt x="9744" y="5149"/>
                    </a:lnTo>
                    <a:lnTo>
                      <a:pt x="11011" y="5149"/>
                    </a:lnTo>
                    <a:lnTo>
                      <a:pt x="11899" y="5942"/>
                    </a:lnTo>
                    <a:lnTo>
                      <a:pt x="14671" y="5942"/>
                    </a:lnTo>
                    <a:lnTo>
                      <a:pt x="20660" y="191"/>
                    </a:lnTo>
                    <a:lnTo>
                      <a:pt x="25476" y="191"/>
                    </a:lnTo>
                    <a:lnTo>
                      <a:pt x="32969" y="207"/>
                    </a:lnTo>
                    <a:lnTo>
                      <a:pt x="33540" y="793"/>
                    </a:lnTo>
                    <a:lnTo>
                      <a:pt x="21135" y="793"/>
                    </a:lnTo>
                    <a:lnTo>
                      <a:pt x="14544" y="7320"/>
                    </a:lnTo>
                    <a:lnTo>
                      <a:pt x="10473" y="7320"/>
                    </a:lnTo>
                    <a:lnTo>
                      <a:pt x="10473" y="7526"/>
                    </a:lnTo>
                    <a:lnTo>
                      <a:pt x="14624" y="7526"/>
                    </a:lnTo>
                    <a:lnTo>
                      <a:pt x="21214" y="983"/>
                    </a:lnTo>
                    <a:lnTo>
                      <a:pt x="34031" y="983"/>
                    </a:lnTo>
                    <a:lnTo>
                      <a:pt x="33048" y="16"/>
                    </a:lnTo>
                    <a:lnTo>
                      <a:pt x="25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5"/>
              <p:cNvSpPr/>
              <p:nvPr/>
            </p:nvSpPr>
            <p:spPr>
              <a:xfrm>
                <a:off x="2686750" y="2749175"/>
                <a:ext cx="13467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965" extrusionOk="0">
                    <a:moveTo>
                      <a:pt x="1601" y="0"/>
                    </a:moveTo>
                    <a:lnTo>
                      <a:pt x="1" y="1648"/>
                    </a:lnTo>
                    <a:lnTo>
                      <a:pt x="143" y="1790"/>
                    </a:lnTo>
                    <a:lnTo>
                      <a:pt x="1680" y="206"/>
                    </a:lnTo>
                    <a:lnTo>
                      <a:pt x="3470" y="206"/>
                    </a:lnTo>
                    <a:lnTo>
                      <a:pt x="5229" y="1965"/>
                    </a:lnTo>
                    <a:lnTo>
                      <a:pt x="5387" y="182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5"/>
              <p:cNvSpPr/>
              <p:nvPr/>
            </p:nvSpPr>
            <p:spPr>
              <a:xfrm>
                <a:off x="3467400" y="2176450"/>
                <a:ext cx="463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5"/>
              <p:cNvSpPr/>
              <p:nvPr/>
            </p:nvSpPr>
            <p:spPr>
              <a:xfrm>
                <a:off x="2234450" y="2646575"/>
                <a:ext cx="4675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935" y="1"/>
                    </a:moveTo>
                    <a:cubicBezTo>
                      <a:pt x="428" y="1"/>
                      <a:pt x="0" y="429"/>
                      <a:pt x="0" y="936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6"/>
                    </a:cubicBezTo>
                    <a:cubicBezTo>
                      <a:pt x="1870" y="429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5"/>
              <p:cNvSpPr/>
              <p:nvPr/>
            </p:nvSpPr>
            <p:spPr>
              <a:xfrm>
                <a:off x="2175025" y="2735700"/>
                <a:ext cx="467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0" extrusionOk="0">
                    <a:moveTo>
                      <a:pt x="936" y="0"/>
                    </a:moveTo>
                    <a:cubicBezTo>
                      <a:pt x="429" y="0"/>
                      <a:pt x="1" y="428"/>
                      <a:pt x="1" y="935"/>
                    </a:cubicBezTo>
                    <a:cubicBezTo>
                      <a:pt x="1" y="1442"/>
                      <a:pt x="429" y="1870"/>
                      <a:pt x="936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28"/>
                      <a:pt x="1458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5"/>
              <p:cNvSpPr/>
              <p:nvPr/>
            </p:nvSpPr>
            <p:spPr>
              <a:xfrm>
                <a:off x="2502175" y="2587175"/>
                <a:ext cx="463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70" extrusionOk="0">
                    <a:moveTo>
                      <a:pt x="920" y="0"/>
                    </a:moveTo>
                    <a:cubicBezTo>
                      <a:pt x="413" y="0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20" y="1870"/>
                    </a:cubicBezTo>
                    <a:cubicBezTo>
                      <a:pt x="1443" y="1870"/>
                      <a:pt x="1854" y="1442"/>
                      <a:pt x="1854" y="935"/>
                    </a:cubicBezTo>
                    <a:cubicBezTo>
                      <a:pt x="1854" y="428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5"/>
              <p:cNvSpPr/>
              <p:nvPr/>
            </p:nvSpPr>
            <p:spPr>
              <a:xfrm>
                <a:off x="2774275" y="2309925"/>
                <a:ext cx="467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1" extrusionOk="0">
                    <a:moveTo>
                      <a:pt x="935" y="1"/>
                    </a:moveTo>
                    <a:cubicBezTo>
                      <a:pt x="413" y="1"/>
                      <a:pt x="1" y="428"/>
                      <a:pt x="1" y="935"/>
                    </a:cubicBezTo>
                    <a:cubicBezTo>
                      <a:pt x="1" y="1442"/>
                      <a:pt x="413" y="1870"/>
                      <a:pt x="935" y="1870"/>
                    </a:cubicBezTo>
                    <a:cubicBezTo>
                      <a:pt x="1442" y="1870"/>
                      <a:pt x="1870" y="1442"/>
                      <a:pt x="1870" y="935"/>
                    </a:cubicBezTo>
                    <a:cubicBezTo>
                      <a:pt x="1870" y="428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5"/>
              <p:cNvSpPr/>
              <p:nvPr/>
            </p:nvSpPr>
            <p:spPr>
              <a:xfrm>
                <a:off x="2803975" y="2780450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6" y="1"/>
                    </a:moveTo>
                    <a:cubicBezTo>
                      <a:pt x="413" y="1"/>
                      <a:pt x="1" y="413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5"/>
              <p:cNvSpPr/>
              <p:nvPr/>
            </p:nvSpPr>
            <p:spPr>
              <a:xfrm>
                <a:off x="3462250" y="2334875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1"/>
                    </a:moveTo>
                    <a:cubicBezTo>
                      <a:pt x="428" y="1"/>
                      <a:pt x="0" y="413"/>
                      <a:pt x="0" y="935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3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5"/>
              <p:cNvSpPr/>
              <p:nvPr/>
            </p:nvSpPr>
            <p:spPr>
              <a:xfrm>
                <a:off x="3165600" y="2141600"/>
                <a:ext cx="463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70" extrusionOk="0">
                    <a:moveTo>
                      <a:pt x="919" y="1"/>
                    </a:moveTo>
                    <a:cubicBezTo>
                      <a:pt x="412" y="1"/>
                      <a:pt x="0" y="428"/>
                      <a:pt x="0" y="935"/>
                    </a:cubicBezTo>
                    <a:cubicBezTo>
                      <a:pt x="0" y="1442"/>
                      <a:pt x="412" y="1870"/>
                      <a:pt x="919" y="1870"/>
                    </a:cubicBezTo>
                    <a:cubicBezTo>
                      <a:pt x="1442" y="1870"/>
                      <a:pt x="1854" y="1442"/>
                      <a:pt x="1854" y="935"/>
                    </a:cubicBezTo>
                    <a:cubicBezTo>
                      <a:pt x="1854" y="428"/>
                      <a:pt x="14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5"/>
              <p:cNvSpPr/>
              <p:nvPr/>
            </p:nvSpPr>
            <p:spPr>
              <a:xfrm>
                <a:off x="2843600" y="2404200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5"/>
              <p:cNvSpPr/>
              <p:nvPr/>
            </p:nvSpPr>
            <p:spPr>
              <a:xfrm>
                <a:off x="2249500" y="2483400"/>
                <a:ext cx="463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5"/>
              <p:cNvSpPr/>
              <p:nvPr/>
            </p:nvSpPr>
            <p:spPr>
              <a:xfrm>
                <a:off x="2864575" y="2111500"/>
                <a:ext cx="21707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15" extrusionOk="0">
                    <a:moveTo>
                      <a:pt x="8556" y="0"/>
                    </a:moveTo>
                    <a:lnTo>
                      <a:pt x="7700" y="808"/>
                    </a:lnTo>
                    <a:lnTo>
                      <a:pt x="730" y="808"/>
                    </a:lnTo>
                    <a:lnTo>
                      <a:pt x="128" y="238"/>
                    </a:lnTo>
                    <a:lnTo>
                      <a:pt x="1" y="381"/>
                    </a:lnTo>
                    <a:lnTo>
                      <a:pt x="650" y="1014"/>
                    </a:lnTo>
                    <a:lnTo>
                      <a:pt x="7780" y="1014"/>
                    </a:lnTo>
                    <a:lnTo>
                      <a:pt x="8683" y="143"/>
                    </a:lnTo>
                    <a:lnTo>
                      <a:pt x="8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5"/>
              <p:cNvSpPr/>
              <p:nvPr/>
            </p:nvSpPr>
            <p:spPr>
              <a:xfrm>
                <a:off x="3067775" y="2079025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28" y="0"/>
                      <a:pt x="0" y="412"/>
                      <a:pt x="0" y="919"/>
                    </a:cubicBezTo>
                    <a:cubicBezTo>
                      <a:pt x="0" y="1442"/>
                      <a:pt x="428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5"/>
              <p:cNvSpPr/>
              <p:nvPr/>
            </p:nvSpPr>
            <p:spPr>
              <a:xfrm>
                <a:off x="2827750" y="207190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174"/>
                    </a:moveTo>
                    <a:cubicBezTo>
                      <a:pt x="1490" y="174"/>
                      <a:pt x="1870" y="555"/>
                      <a:pt x="1870" y="1014"/>
                    </a:cubicBezTo>
                    <a:cubicBezTo>
                      <a:pt x="1870" y="1474"/>
                      <a:pt x="1490" y="1838"/>
                      <a:pt x="1030" y="1838"/>
                    </a:cubicBezTo>
                    <a:cubicBezTo>
                      <a:pt x="571" y="1838"/>
                      <a:pt x="206" y="1474"/>
                      <a:pt x="206" y="1014"/>
                    </a:cubicBezTo>
                    <a:cubicBezTo>
                      <a:pt x="206" y="555"/>
                      <a:pt x="571" y="174"/>
                      <a:pt x="1030" y="174"/>
                    </a:cubicBezTo>
                    <a:close/>
                    <a:moveTo>
                      <a:pt x="1030" y="0"/>
                    </a:moveTo>
                    <a:cubicBezTo>
                      <a:pt x="476" y="0"/>
                      <a:pt x="0" y="460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60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5"/>
              <p:cNvSpPr/>
              <p:nvPr/>
            </p:nvSpPr>
            <p:spPr>
              <a:xfrm>
                <a:off x="3261825" y="211942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1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1" y="206"/>
                    </a:cubicBezTo>
                    <a:close/>
                    <a:moveTo>
                      <a:pt x="1031" y="0"/>
                    </a:moveTo>
                    <a:cubicBezTo>
                      <a:pt x="460" y="0"/>
                      <a:pt x="1" y="460"/>
                      <a:pt x="1" y="1030"/>
                    </a:cubicBezTo>
                    <a:cubicBezTo>
                      <a:pt x="1" y="1600"/>
                      <a:pt x="476" y="2060"/>
                      <a:pt x="1031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60"/>
                      <a:pt x="1585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5"/>
              <p:cNvSpPr/>
              <p:nvPr/>
            </p:nvSpPr>
            <p:spPr>
              <a:xfrm>
                <a:off x="3004400" y="2223575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191"/>
                    </a:moveTo>
                    <a:cubicBezTo>
                      <a:pt x="1489" y="191"/>
                      <a:pt x="1870" y="571"/>
                      <a:pt x="1870" y="1031"/>
                    </a:cubicBezTo>
                    <a:cubicBezTo>
                      <a:pt x="1870" y="1474"/>
                      <a:pt x="1489" y="1855"/>
                      <a:pt x="1030" y="1855"/>
                    </a:cubicBezTo>
                    <a:cubicBezTo>
                      <a:pt x="586" y="1855"/>
                      <a:pt x="206" y="1474"/>
                      <a:pt x="206" y="1031"/>
                    </a:cubicBezTo>
                    <a:cubicBezTo>
                      <a:pt x="206" y="571"/>
                      <a:pt x="586" y="191"/>
                      <a:pt x="1030" y="191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0" y="445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584" y="2060"/>
                      <a:pt x="2060" y="1601"/>
                      <a:pt x="2060" y="1031"/>
                    </a:cubicBezTo>
                    <a:cubicBezTo>
                      <a:pt x="2060" y="445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5"/>
              <p:cNvSpPr/>
              <p:nvPr/>
            </p:nvSpPr>
            <p:spPr>
              <a:xfrm>
                <a:off x="2301375" y="268382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206"/>
                    </a:moveTo>
                    <a:cubicBezTo>
                      <a:pt x="1490" y="206"/>
                      <a:pt x="1870" y="570"/>
                      <a:pt x="1870" y="1030"/>
                    </a:cubicBezTo>
                    <a:cubicBezTo>
                      <a:pt x="1870" y="1489"/>
                      <a:pt x="1490" y="1869"/>
                      <a:pt x="1030" y="1869"/>
                    </a:cubicBezTo>
                    <a:cubicBezTo>
                      <a:pt x="571" y="1869"/>
                      <a:pt x="207" y="1489"/>
                      <a:pt x="207" y="1030"/>
                    </a:cubicBezTo>
                    <a:cubicBezTo>
                      <a:pt x="207" y="570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59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59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5"/>
              <p:cNvSpPr/>
              <p:nvPr/>
            </p:nvSpPr>
            <p:spPr>
              <a:xfrm>
                <a:off x="2133050" y="245607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0" y="206"/>
                    </a:moveTo>
                    <a:cubicBezTo>
                      <a:pt x="1490" y="206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6"/>
                      <a:pt x="1030" y="206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60"/>
                      <a:pt x="1" y="1030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585" y="2060"/>
                      <a:pt x="2060" y="1601"/>
                      <a:pt x="2060" y="1030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5"/>
              <p:cNvSpPr/>
              <p:nvPr/>
            </p:nvSpPr>
            <p:spPr>
              <a:xfrm>
                <a:off x="2603575" y="2817275"/>
                <a:ext cx="5152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77" extrusionOk="0">
                    <a:moveTo>
                      <a:pt x="1030" y="207"/>
                    </a:moveTo>
                    <a:cubicBezTo>
                      <a:pt x="1490" y="207"/>
                      <a:pt x="1854" y="587"/>
                      <a:pt x="1854" y="1047"/>
                    </a:cubicBezTo>
                    <a:cubicBezTo>
                      <a:pt x="1854" y="1490"/>
                      <a:pt x="1490" y="1870"/>
                      <a:pt x="1030" y="1870"/>
                    </a:cubicBezTo>
                    <a:cubicBezTo>
                      <a:pt x="571" y="1870"/>
                      <a:pt x="191" y="1490"/>
                      <a:pt x="191" y="1047"/>
                    </a:cubicBezTo>
                    <a:cubicBezTo>
                      <a:pt x="191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31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585" y="2076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5"/>
              <p:cNvSpPr/>
              <p:nvPr/>
            </p:nvSpPr>
            <p:spPr>
              <a:xfrm>
                <a:off x="2647925" y="27828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1" y="207"/>
                    </a:moveTo>
                    <a:cubicBezTo>
                      <a:pt x="1490" y="207"/>
                      <a:pt x="1870" y="571"/>
                      <a:pt x="1870" y="1030"/>
                    </a:cubicBezTo>
                    <a:cubicBezTo>
                      <a:pt x="1870" y="1490"/>
                      <a:pt x="1490" y="1870"/>
                      <a:pt x="1031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71"/>
                      <a:pt x="587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5"/>
              <p:cNvSpPr/>
              <p:nvPr/>
            </p:nvSpPr>
            <p:spPr>
              <a:xfrm>
                <a:off x="3964850" y="208497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73"/>
                      <a:pt x="1490" y="1854"/>
                      <a:pt x="1030" y="1854"/>
                    </a:cubicBezTo>
                    <a:cubicBezTo>
                      <a:pt x="587" y="1854"/>
                      <a:pt x="206" y="1473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44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99" name="Google Shape;1399;p2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352875" y="42223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0" name="Google Shape;1400;p2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71350" y="430407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●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○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■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●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○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■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●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ira"/>
              <a:buChar char="○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aira"/>
              <a:buChar char="■"/>
              <a:defRPr sz="120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8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9"/>
          <p:cNvSpPr txBox="1">
            <a:spLocks noGrp="1"/>
          </p:cNvSpPr>
          <p:nvPr>
            <p:ph type="ctrTitle"/>
          </p:nvPr>
        </p:nvSpPr>
        <p:spPr>
          <a:xfrm>
            <a:off x="1568675" y="1027819"/>
            <a:ext cx="6006600" cy="22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latin typeface="+mj-lt"/>
              </a:rPr>
              <a:t>L'informatique au CERN : Innovations et Contributions Globales</a:t>
            </a:r>
            <a:endParaRPr sz="3600" dirty="0">
              <a:latin typeface="+mj-lt"/>
            </a:endParaRPr>
          </a:p>
        </p:txBody>
      </p:sp>
      <p:sp>
        <p:nvSpPr>
          <p:cNvPr id="1412" name="Google Shape;1412;p29"/>
          <p:cNvSpPr txBox="1">
            <a:spLocks noGrp="1"/>
          </p:cNvSpPr>
          <p:nvPr>
            <p:ph type="subTitle" idx="1"/>
          </p:nvPr>
        </p:nvSpPr>
        <p:spPr>
          <a:xfrm>
            <a:off x="1962600" y="3706181"/>
            <a:ext cx="5218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effectLst/>
                <a:latin typeface="+mj-lt"/>
              </a:rPr>
              <a:t>Ana </a:t>
            </a:r>
            <a:r>
              <a:rPr lang="en-US" b="0" i="0" dirty="0" err="1">
                <a:effectLst/>
                <a:latin typeface="+mj-lt"/>
              </a:rPr>
              <a:t>Boškovski</a:t>
            </a:r>
            <a:r>
              <a:rPr lang="en-US" b="0" i="0" dirty="0">
                <a:effectLst/>
                <a:latin typeface="+mj-lt"/>
              </a:rPr>
              <a:t> 2022/0166</a:t>
            </a:r>
            <a:endParaRPr dirty="0">
              <a:latin typeface="+mj-lt"/>
            </a:endParaRPr>
          </a:p>
        </p:txBody>
      </p:sp>
      <p:cxnSp>
        <p:nvCxnSpPr>
          <p:cNvPr id="1413" name="Google Shape;1413;p29"/>
          <p:cNvCxnSpPr/>
          <p:nvPr/>
        </p:nvCxnSpPr>
        <p:spPr>
          <a:xfrm>
            <a:off x="2145900" y="3459619"/>
            <a:ext cx="485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414" name="Google Shape;1414;p29"/>
          <p:cNvGrpSpPr/>
          <p:nvPr/>
        </p:nvGrpSpPr>
        <p:grpSpPr>
          <a:xfrm>
            <a:off x="0" y="3058850"/>
            <a:ext cx="1731700" cy="3126028"/>
            <a:chOff x="0" y="3058850"/>
            <a:chExt cx="1731700" cy="3126028"/>
          </a:xfrm>
        </p:grpSpPr>
        <p:grpSp>
          <p:nvGrpSpPr>
            <p:cNvPr id="1415" name="Google Shape;1415;p29"/>
            <p:cNvGrpSpPr/>
            <p:nvPr/>
          </p:nvGrpSpPr>
          <p:grpSpPr>
            <a:xfrm>
              <a:off x="256564" y="3613234"/>
              <a:ext cx="1041216" cy="2571644"/>
              <a:chOff x="4709050" y="974800"/>
              <a:chExt cx="684425" cy="1690425"/>
            </a:xfrm>
          </p:grpSpPr>
          <p:sp>
            <p:nvSpPr>
              <p:cNvPr id="1416" name="Google Shape;1416;p29"/>
              <p:cNvSpPr/>
              <p:nvPr/>
            </p:nvSpPr>
            <p:spPr>
              <a:xfrm>
                <a:off x="4909450" y="1554625"/>
                <a:ext cx="445600" cy="869400"/>
              </a:xfrm>
              <a:custGeom>
                <a:avLst/>
                <a:gdLst/>
                <a:ahLst/>
                <a:cxnLst/>
                <a:rect l="l" t="t" r="r" b="b"/>
                <a:pathLst>
                  <a:path w="17824" h="34776" extrusionOk="0">
                    <a:moveTo>
                      <a:pt x="16303" y="1"/>
                    </a:moveTo>
                    <a:lnTo>
                      <a:pt x="13832" y="2377"/>
                    </a:lnTo>
                    <a:lnTo>
                      <a:pt x="9887" y="2377"/>
                    </a:lnTo>
                    <a:lnTo>
                      <a:pt x="8524" y="3645"/>
                    </a:lnTo>
                    <a:lnTo>
                      <a:pt x="8524" y="6829"/>
                    </a:lnTo>
                    <a:lnTo>
                      <a:pt x="7336" y="8001"/>
                    </a:lnTo>
                    <a:lnTo>
                      <a:pt x="7336" y="13895"/>
                    </a:lnTo>
                    <a:lnTo>
                      <a:pt x="48" y="21246"/>
                    </a:lnTo>
                    <a:lnTo>
                      <a:pt x="1" y="21262"/>
                    </a:lnTo>
                    <a:lnTo>
                      <a:pt x="1" y="29405"/>
                    </a:lnTo>
                    <a:lnTo>
                      <a:pt x="2583" y="31908"/>
                    </a:lnTo>
                    <a:lnTo>
                      <a:pt x="2583" y="34775"/>
                    </a:lnTo>
                    <a:lnTo>
                      <a:pt x="2773" y="34775"/>
                    </a:lnTo>
                    <a:lnTo>
                      <a:pt x="2773" y="31829"/>
                    </a:lnTo>
                    <a:lnTo>
                      <a:pt x="207" y="29325"/>
                    </a:lnTo>
                    <a:lnTo>
                      <a:pt x="207" y="21341"/>
                    </a:lnTo>
                    <a:lnTo>
                      <a:pt x="7526" y="13974"/>
                    </a:lnTo>
                    <a:lnTo>
                      <a:pt x="7526" y="8081"/>
                    </a:lnTo>
                    <a:lnTo>
                      <a:pt x="8714" y="6908"/>
                    </a:lnTo>
                    <a:lnTo>
                      <a:pt x="8714" y="3740"/>
                    </a:lnTo>
                    <a:lnTo>
                      <a:pt x="9966" y="2567"/>
                    </a:lnTo>
                    <a:lnTo>
                      <a:pt x="13911" y="2567"/>
                    </a:lnTo>
                    <a:lnTo>
                      <a:pt x="16382" y="191"/>
                    </a:lnTo>
                    <a:lnTo>
                      <a:pt x="17824" y="191"/>
                    </a:lnTo>
                    <a:lnTo>
                      <a:pt x="178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17" name="Google Shape;1417;p29"/>
              <p:cNvSpPr/>
              <p:nvPr/>
            </p:nvSpPr>
            <p:spPr>
              <a:xfrm>
                <a:off x="5210875" y="1019950"/>
                <a:ext cx="139425" cy="359250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4370" extrusionOk="0">
                    <a:moveTo>
                      <a:pt x="2994" y="0"/>
                    </a:moveTo>
                    <a:lnTo>
                      <a:pt x="2994" y="1426"/>
                    </a:lnTo>
                    <a:lnTo>
                      <a:pt x="5371" y="3977"/>
                    </a:lnTo>
                    <a:lnTo>
                      <a:pt x="5371" y="6290"/>
                    </a:lnTo>
                    <a:lnTo>
                      <a:pt x="4579" y="7240"/>
                    </a:lnTo>
                    <a:lnTo>
                      <a:pt x="4579" y="11280"/>
                    </a:lnTo>
                    <a:lnTo>
                      <a:pt x="3153" y="12864"/>
                    </a:lnTo>
                    <a:lnTo>
                      <a:pt x="1378" y="12864"/>
                    </a:lnTo>
                    <a:lnTo>
                      <a:pt x="0" y="14243"/>
                    </a:lnTo>
                    <a:lnTo>
                      <a:pt x="143" y="14370"/>
                    </a:lnTo>
                    <a:lnTo>
                      <a:pt x="1458" y="13070"/>
                    </a:lnTo>
                    <a:lnTo>
                      <a:pt x="3264" y="13070"/>
                    </a:lnTo>
                    <a:lnTo>
                      <a:pt x="4785" y="11359"/>
                    </a:lnTo>
                    <a:lnTo>
                      <a:pt x="4785" y="7320"/>
                    </a:lnTo>
                    <a:lnTo>
                      <a:pt x="5577" y="6369"/>
                    </a:lnTo>
                    <a:lnTo>
                      <a:pt x="5577" y="3898"/>
                    </a:lnTo>
                    <a:lnTo>
                      <a:pt x="3200" y="1363"/>
                    </a:lnTo>
                    <a:lnTo>
                      <a:pt x="32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18" name="Google Shape;1418;p29"/>
              <p:cNvSpPr/>
              <p:nvPr/>
            </p:nvSpPr>
            <p:spPr>
              <a:xfrm>
                <a:off x="4850050" y="1150250"/>
                <a:ext cx="460650" cy="1218325"/>
              </a:xfrm>
              <a:custGeom>
                <a:avLst/>
                <a:gdLst/>
                <a:ahLst/>
                <a:cxnLst/>
                <a:rect l="l" t="t" r="r" b="b"/>
                <a:pathLst>
                  <a:path w="18426" h="48733" extrusionOk="0">
                    <a:moveTo>
                      <a:pt x="17031" y="0"/>
                    </a:moveTo>
                    <a:lnTo>
                      <a:pt x="17031" y="919"/>
                    </a:lnTo>
                    <a:lnTo>
                      <a:pt x="18220" y="2187"/>
                    </a:lnTo>
                    <a:lnTo>
                      <a:pt x="18220" y="5593"/>
                    </a:lnTo>
                    <a:lnTo>
                      <a:pt x="17111" y="6860"/>
                    </a:lnTo>
                    <a:lnTo>
                      <a:pt x="15194" y="6860"/>
                    </a:lnTo>
                    <a:lnTo>
                      <a:pt x="12358" y="9633"/>
                    </a:lnTo>
                    <a:lnTo>
                      <a:pt x="10124" y="9633"/>
                    </a:lnTo>
                    <a:lnTo>
                      <a:pt x="6940" y="12754"/>
                    </a:lnTo>
                    <a:lnTo>
                      <a:pt x="6940" y="30941"/>
                    </a:lnTo>
                    <a:lnTo>
                      <a:pt x="1" y="37643"/>
                    </a:lnTo>
                    <a:lnTo>
                      <a:pt x="1" y="45706"/>
                    </a:lnTo>
                    <a:lnTo>
                      <a:pt x="2900" y="48685"/>
                    </a:lnTo>
                    <a:lnTo>
                      <a:pt x="4357" y="48732"/>
                    </a:lnTo>
                    <a:lnTo>
                      <a:pt x="1189" y="45627"/>
                    </a:lnTo>
                    <a:lnTo>
                      <a:pt x="1189" y="37722"/>
                    </a:lnTo>
                    <a:lnTo>
                      <a:pt x="7922" y="31020"/>
                    </a:lnTo>
                    <a:lnTo>
                      <a:pt x="7922" y="13182"/>
                    </a:lnTo>
                    <a:lnTo>
                      <a:pt x="8952" y="12215"/>
                    </a:lnTo>
                    <a:lnTo>
                      <a:pt x="10900" y="12215"/>
                    </a:lnTo>
                    <a:lnTo>
                      <a:pt x="10900" y="12009"/>
                    </a:lnTo>
                    <a:lnTo>
                      <a:pt x="8872" y="12009"/>
                    </a:lnTo>
                    <a:lnTo>
                      <a:pt x="7732" y="13086"/>
                    </a:lnTo>
                    <a:lnTo>
                      <a:pt x="7732" y="30941"/>
                    </a:lnTo>
                    <a:lnTo>
                      <a:pt x="999" y="37643"/>
                    </a:lnTo>
                    <a:lnTo>
                      <a:pt x="999" y="45706"/>
                    </a:lnTo>
                    <a:lnTo>
                      <a:pt x="3866" y="48526"/>
                    </a:lnTo>
                    <a:lnTo>
                      <a:pt x="2995" y="48495"/>
                    </a:lnTo>
                    <a:lnTo>
                      <a:pt x="207" y="45627"/>
                    </a:lnTo>
                    <a:lnTo>
                      <a:pt x="207" y="37722"/>
                    </a:lnTo>
                    <a:lnTo>
                      <a:pt x="7130" y="31020"/>
                    </a:lnTo>
                    <a:lnTo>
                      <a:pt x="7130" y="12833"/>
                    </a:lnTo>
                    <a:lnTo>
                      <a:pt x="10203" y="9839"/>
                    </a:lnTo>
                    <a:lnTo>
                      <a:pt x="12437" y="9839"/>
                    </a:lnTo>
                    <a:lnTo>
                      <a:pt x="15273" y="7066"/>
                    </a:lnTo>
                    <a:lnTo>
                      <a:pt x="17221" y="7066"/>
                    </a:lnTo>
                    <a:lnTo>
                      <a:pt x="18425" y="5672"/>
                    </a:lnTo>
                    <a:lnTo>
                      <a:pt x="18425" y="2108"/>
                    </a:lnTo>
                    <a:lnTo>
                      <a:pt x="17237" y="840"/>
                    </a:lnTo>
                    <a:lnTo>
                      <a:pt x="172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19" name="Google Shape;1419;p29"/>
              <p:cNvSpPr/>
              <p:nvPr/>
            </p:nvSpPr>
            <p:spPr>
              <a:xfrm>
                <a:off x="4830250" y="1265900"/>
                <a:ext cx="383425" cy="1145050"/>
              </a:xfrm>
              <a:custGeom>
                <a:avLst/>
                <a:gdLst/>
                <a:ahLst/>
                <a:cxnLst/>
                <a:rect l="l" t="t" r="r" b="b"/>
                <a:pathLst>
                  <a:path w="15337" h="45802" extrusionOk="0">
                    <a:moveTo>
                      <a:pt x="15193" y="1"/>
                    </a:moveTo>
                    <a:lnTo>
                      <a:pt x="12041" y="3232"/>
                    </a:lnTo>
                    <a:lnTo>
                      <a:pt x="5529" y="3232"/>
                    </a:lnTo>
                    <a:lnTo>
                      <a:pt x="4563" y="4199"/>
                    </a:lnTo>
                    <a:lnTo>
                      <a:pt x="4563" y="8080"/>
                    </a:lnTo>
                    <a:lnTo>
                      <a:pt x="6939" y="10441"/>
                    </a:lnTo>
                    <a:lnTo>
                      <a:pt x="6939" y="25903"/>
                    </a:lnTo>
                    <a:lnTo>
                      <a:pt x="0" y="32731"/>
                    </a:lnTo>
                    <a:lnTo>
                      <a:pt x="0" y="43980"/>
                    </a:lnTo>
                    <a:lnTo>
                      <a:pt x="1806" y="45801"/>
                    </a:lnTo>
                    <a:lnTo>
                      <a:pt x="1949" y="45675"/>
                    </a:lnTo>
                    <a:lnTo>
                      <a:pt x="206" y="43900"/>
                    </a:lnTo>
                    <a:lnTo>
                      <a:pt x="206" y="32811"/>
                    </a:lnTo>
                    <a:lnTo>
                      <a:pt x="7130" y="25982"/>
                    </a:lnTo>
                    <a:lnTo>
                      <a:pt x="7130" y="10362"/>
                    </a:lnTo>
                    <a:lnTo>
                      <a:pt x="4753" y="8001"/>
                    </a:lnTo>
                    <a:lnTo>
                      <a:pt x="4753" y="4278"/>
                    </a:lnTo>
                    <a:lnTo>
                      <a:pt x="5609" y="3423"/>
                    </a:lnTo>
                    <a:lnTo>
                      <a:pt x="12120" y="3423"/>
                    </a:lnTo>
                    <a:lnTo>
                      <a:pt x="15336" y="143"/>
                    </a:lnTo>
                    <a:lnTo>
                      <a:pt x="151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0" name="Google Shape;1420;p29"/>
              <p:cNvSpPr/>
              <p:nvPr/>
            </p:nvSpPr>
            <p:spPr>
              <a:xfrm>
                <a:off x="4810450" y="1204500"/>
                <a:ext cx="386175" cy="1412000"/>
              </a:xfrm>
              <a:custGeom>
                <a:avLst/>
                <a:gdLst/>
                <a:ahLst/>
                <a:cxnLst/>
                <a:rect l="l" t="t" r="r" b="b"/>
                <a:pathLst>
                  <a:path w="15447" h="56480" extrusionOk="0">
                    <a:moveTo>
                      <a:pt x="15257" y="1"/>
                    </a:moveTo>
                    <a:lnTo>
                      <a:pt x="15257" y="1649"/>
                    </a:lnTo>
                    <a:lnTo>
                      <a:pt x="11993" y="4896"/>
                    </a:lnTo>
                    <a:lnTo>
                      <a:pt x="5498" y="4896"/>
                    </a:lnTo>
                    <a:lnTo>
                      <a:pt x="4357" y="5831"/>
                    </a:lnTo>
                    <a:lnTo>
                      <a:pt x="4357" y="11107"/>
                    </a:lnTo>
                    <a:lnTo>
                      <a:pt x="6733" y="13451"/>
                    </a:lnTo>
                    <a:lnTo>
                      <a:pt x="6733" y="27805"/>
                    </a:lnTo>
                    <a:lnTo>
                      <a:pt x="0" y="34633"/>
                    </a:lnTo>
                    <a:lnTo>
                      <a:pt x="0" y="56480"/>
                    </a:lnTo>
                    <a:lnTo>
                      <a:pt x="206" y="56480"/>
                    </a:lnTo>
                    <a:lnTo>
                      <a:pt x="206" y="34712"/>
                    </a:lnTo>
                    <a:lnTo>
                      <a:pt x="6939" y="27884"/>
                    </a:lnTo>
                    <a:lnTo>
                      <a:pt x="6939" y="13372"/>
                    </a:lnTo>
                    <a:lnTo>
                      <a:pt x="4563" y="11012"/>
                    </a:lnTo>
                    <a:lnTo>
                      <a:pt x="4563" y="5910"/>
                    </a:lnTo>
                    <a:lnTo>
                      <a:pt x="5577" y="5086"/>
                    </a:lnTo>
                    <a:lnTo>
                      <a:pt x="12056" y="5086"/>
                    </a:lnTo>
                    <a:lnTo>
                      <a:pt x="15447" y="1728"/>
                    </a:lnTo>
                    <a:lnTo>
                      <a:pt x="15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1" name="Google Shape;1421;p29"/>
              <p:cNvSpPr/>
              <p:nvPr/>
            </p:nvSpPr>
            <p:spPr>
              <a:xfrm>
                <a:off x="4746675" y="1534825"/>
                <a:ext cx="19252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21325" extrusionOk="0">
                    <a:moveTo>
                      <a:pt x="6322" y="1"/>
                    </a:moveTo>
                    <a:lnTo>
                      <a:pt x="6322" y="5482"/>
                    </a:lnTo>
                    <a:lnTo>
                      <a:pt x="5435" y="6670"/>
                    </a:lnTo>
                    <a:lnTo>
                      <a:pt x="5593" y="6797"/>
                    </a:lnTo>
                    <a:lnTo>
                      <a:pt x="6512" y="5546"/>
                    </a:lnTo>
                    <a:lnTo>
                      <a:pt x="6512" y="460"/>
                    </a:lnTo>
                    <a:lnTo>
                      <a:pt x="7510" y="1363"/>
                    </a:lnTo>
                    <a:lnTo>
                      <a:pt x="7510" y="7637"/>
                    </a:lnTo>
                    <a:lnTo>
                      <a:pt x="5530" y="9665"/>
                    </a:lnTo>
                    <a:lnTo>
                      <a:pt x="5530" y="11090"/>
                    </a:lnTo>
                    <a:lnTo>
                      <a:pt x="6322" y="11978"/>
                    </a:lnTo>
                    <a:lnTo>
                      <a:pt x="6322" y="14592"/>
                    </a:lnTo>
                    <a:lnTo>
                      <a:pt x="1" y="21182"/>
                    </a:lnTo>
                    <a:lnTo>
                      <a:pt x="159" y="21325"/>
                    </a:lnTo>
                    <a:lnTo>
                      <a:pt x="6512" y="14671"/>
                    </a:lnTo>
                    <a:lnTo>
                      <a:pt x="6512" y="11914"/>
                    </a:lnTo>
                    <a:lnTo>
                      <a:pt x="5720" y="11011"/>
                    </a:lnTo>
                    <a:lnTo>
                      <a:pt x="5720" y="9760"/>
                    </a:lnTo>
                    <a:lnTo>
                      <a:pt x="7700" y="7716"/>
                    </a:lnTo>
                    <a:lnTo>
                      <a:pt x="7700" y="1284"/>
                    </a:lnTo>
                    <a:lnTo>
                      <a:pt x="63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2" name="Google Shape;1422;p29"/>
              <p:cNvSpPr/>
              <p:nvPr/>
            </p:nvSpPr>
            <p:spPr>
              <a:xfrm>
                <a:off x="4780750" y="1797025"/>
                <a:ext cx="168350" cy="69235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7694" extrusionOk="0">
                    <a:moveTo>
                      <a:pt x="6543" y="0"/>
                    </a:moveTo>
                    <a:lnTo>
                      <a:pt x="6543" y="4040"/>
                    </a:lnTo>
                    <a:lnTo>
                      <a:pt x="0" y="10663"/>
                    </a:lnTo>
                    <a:lnTo>
                      <a:pt x="0" y="27693"/>
                    </a:lnTo>
                    <a:lnTo>
                      <a:pt x="206" y="27693"/>
                    </a:lnTo>
                    <a:lnTo>
                      <a:pt x="206" y="10742"/>
                    </a:lnTo>
                    <a:lnTo>
                      <a:pt x="6733" y="4151"/>
                    </a:lnTo>
                    <a:lnTo>
                      <a:pt x="67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5346725" y="1534425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20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5262750" y="974800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19" y="0"/>
                    </a:moveTo>
                    <a:cubicBezTo>
                      <a:pt x="412" y="0"/>
                      <a:pt x="1" y="412"/>
                      <a:pt x="1" y="935"/>
                    </a:cubicBezTo>
                    <a:cubicBezTo>
                      <a:pt x="1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35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4861525" y="2390725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6" y="1"/>
                    </a:moveTo>
                    <a:cubicBezTo>
                      <a:pt x="413" y="1"/>
                      <a:pt x="1" y="412"/>
                      <a:pt x="1" y="935"/>
                    </a:cubicBezTo>
                    <a:cubicBezTo>
                      <a:pt x="1" y="1442"/>
                      <a:pt x="413" y="1854"/>
                      <a:pt x="936" y="1854"/>
                    </a:cubicBezTo>
                    <a:cubicBezTo>
                      <a:pt x="1443" y="1854"/>
                      <a:pt x="1870" y="1442"/>
                      <a:pt x="1870" y="935"/>
                    </a:cubicBezTo>
                    <a:cubicBezTo>
                      <a:pt x="1870" y="412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4920950" y="1772075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4709050" y="205922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8" name="Google Shape;1428;p29"/>
              <p:cNvSpPr/>
              <p:nvPr/>
            </p:nvSpPr>
            <p:spPr>
              <a:xfrm>
                <a:off x="5109075" y="1435425"/>
                <a:ext cx="467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4" extrusionOk="0">
                    <a:moveTo>
                      <a:pt x="935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35" y="1854"/>
                    </a:cubicBezTo>
                    <a:cubicBezTo>
                      <a:pt x="1442" y="1854"/>
                      <a:pt x="1870" y="1442"/>
                      <a:pt x="1870" y="919"/>
                    </a:cubicBezTo>
                    <a:cubicBezTo>
                      <a:pt x="1870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9" name="Google Shape;1429;p29"/>
              <p:cNvSpPr/>
              <p:nvPr/>
            </p:nvSpPr>
            <p:spPr>
              <a:xfrm>
                <a:off x="5188300" y="1360950"/>
                <a:ext cx="467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35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70" y="1442"/>
                      <a:pt x="1870" y="935"/>
                    </a:cubicBezTo>
                    <a:cubicBezTo>
                      <a:pt x="1870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5250075" y="110115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62" y="190"/>
                    </a:moveTo>
                    <a:cubicBezTo>
                      <a:pt x="1506" y="190"/>
                      <a:pt x="1886" y="570"/>
                      <a:pt x="1886" y="1030"/>
                    </a:cubicBezTo>
                    <a:cubicBezTo>
                      <a:pt x="1886" y="1489"/>
                      <a:pt x="1506" y="1854"/>
                      <a:pt x="1062" y="1854"/>
                    </a:cubicBezTo>
                    <a:cubicBezTo>
                      <a:pt x="603" y="1854"/>
                      <a:pt x="222" y="1489"/>
                      <a:pt x="222" y="1030"/>
                    </a:cubicBezTo>
                    <a:cubicBezTo>
                      <a:pt x="222" y="570"/>
                      <a:pt x="587" y="222"/>
                      <a:pt x="1062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6" y="2060"/>
                      <a:pt x="2060" y="1584"/>
                      <a:pt x="2060" y="1030"/>
                    </a:cubicBezTo>
                    <a:cubicBezTo>
                      <a:pt x="2060" y="475"/>
                      <a:pt x="1616" y="16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5166100" y="115540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47" y="206"/>
                    </a:moveTo>
                    <a:cubicBezTo>
                      <a:pt x="1506" y="206"/>
                      <a:pt x="1886" y="587"/>
                      <a:pt x="1886" y="1030"/>
                    </a:cubicBezTo>
                    <a:cubicBezTo>
                      <a:pt x="1886" y="1490"/>
                      <a:pt x="1506" y="1870"/>
                      <a:pt x="1047" y="1870"/>
                    </a:cubicBezTo>
                    <a:cubicBezTo>
                      <a:pt x="587" y="1870"/>
                      <a:pt x="207" y="1490"/>
                      <a:pt x="207" y="1030"/>
                    </a:cubicBezTo>
                    <a:cubicBezTo>
                      <a:pt x="207" y="587"/>
                      <a:pt x="571" y="222"/>
                      <a:pt x="1047" y="206"/>
                    </a:cubicBezTo>
                    <a:close/>
                    <a:moveTo>
                      <a:pt x="1031" y="0"/>
                    </a:moveTo>
                    <a:cubicBezTo>
                      <a:pt x="445" y="0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585"/>
                      <a:pt x="2060" y="1030"/>
                    </a:cubicBezTo>
                    <a:cubicBezTo>
                      <a:pt x="2060" y="476"/>
                      <a:pt x="1601" y="32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5205725" y="122985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46" y="191"/>
                    </a:moveTo>
                    <a:cubicBezTo>
                      <a:pt x="1505" y="191"/>
                      <a:pt x="1885" y="571"/>
                      <a:pt x="1885" y="1031"/>
                    </a:cubicBezTo>
                    <a:cubicBezTo>
                      <a:pt x="1885" y="1490"/>
                      <a:pt x="1505" y="1854"/>
                      <a:pt x="1046" y="1854"/>
                    </a:cubicBezTo>
                    <a:cubicBezTo>
                      <a:pt x="586" y="1854"/>
                      <a:pt x="206" y="1490"/>
                      <a:pt x="206" y="1031"/>
                    </a:cubicBezTo>
                    <a:cubicBezTo>
                      <a:pt x="206" y="571"/>
                      <a:pt x="571" y="223"/>
                      <a:pt x="1046" y="191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585"/>
                      <a:pt x="2060" y="1031"/>
                    </a:cubicBezTo>
                    <a:cubicBezTo>
                      <a:pt x="2060" y="476"/>
                      <a:pt x="1600" y="17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33" name="Google Shape;1433;p29"/>
              <p:cNvSpPr/>
              <p:nvPr/>
            </p:nvSpPr>
            <p:spPr>
              <a:xfrm>
                <a:off x="4844100" y="16952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62" y="191"/>
                    </a:moveTo>
                    <a:cubicBezTo>
                      <a:pt x="1506" y="191"/>
                      <a:pt x="1886" y="571"/>
                      <a:pt x="1886" y="1031"/>
                    </a:cubicBezTo>
                    <a:cubicBezTo>
                      <a:pt x="1886" y="1490"/>
                      <a:pt x="1506" y="1854"/>
                      <a:pt x="1062" y="1854"/>
                    </a:cubicBezTo>
                    <a:cubicBezTo>
                      <a:pt x="603" y="1854"/>
                      <a:pt x="223" y="1490"/>
                      <a:pt x="223" y="1031"/>
                    </a:cubicBezTo>
                    <a:cubicBezTo>
                      <a:pt x="223" y="571"/>
                      <a:pt x="587" y="207"/>
                      <a:pt x="1062" y="191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17" y="2060"/>
                      <a:pt x="2060" y="1585"/>
                      <a:pt x="2060" y="1031"/>
                    </a:cubicBezTo>
                    <a:cubicBezTo>
                      <a:pt x="2060" y="476"/>
                      <a:pt x="1601" y="17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34" name="Google Shape;1434;p29"/>
              <p:cNvSpPr/>
              <p:nvPr/>
            </p:nvSpPr>
            <p:spPr>
              <a:xfrm>
                <a:off x="4787075" y="2613700"/>
                <a:ext cx="519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2061" extrusionOk="0">
                    <a:moveTo>
                      <a:pt x="1062" y="191"/>
                    </a:moveTo>
                    <a:cubicBezTo>
                      <a:pt x="1521" y="191"/>
                      <a:pt x="1886" y="571"/>
                      <a:pt x="1886" y="1031"/>
                    </a:cubicBezTo>
                    <a:cubicBezTo>
                      <a:pt x="1886" y="1474"/>
                      <a:pt x="1506" y="1854"/>
                      <a:pt x="1062" y="1854"/>
                    </a:cubicBezTo>
                    <a:cubicBezTo>
                      <a:pt x="603" y="1854"/>
                      <a:pt x="222" y="1474"/>
                      <a:pt x="222" y="1031"/>
                    </a:cubicBezTo>
                    <a:cubicBezTo>
                      <a:pt x="222" y="587"/>
                      <a:pt x="587" y="207"/>
                      <a:pt x="1062" y="191"/>
                    </a:cubicBezTo>
                    <a:close/>
                    <a:moveTo>
                      <a:pt x="1046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92" y="2060"/>
                      <a:pt x="1046" y="2060"/>
                    </a:cubicBezTo>
                    <a:cubicBezTo>
                      <a:pt x="1617" y="2060"/>
                      <a:pt x="2076" y="1585"/>
                      <a:pt x="2076" y="1031"/>
                    </a:cubicBezTo>
                    <a:cubicBezTo>
                      <a:pt x="2076" y="476"/>
                      <a:pt x="1617" y="17"/>
                      <a:pt x="1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4752625" y="248697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46" y="190"/>
                    </a:moveTo>
                    <a:cubicBezTo>
                      <a:pt x="1505" y="190"/>
                      <a:pt x="1886" y="571"/>
                      <a:pt x="1886" y="1030"/>
                    </a:cubicBezTo>
                    <a:cubicBezTo>
                      <a:pt x="1886" y="1474"/>
                      <a:pt x="1505" y="1854"/>
                      <a:pt x="1046" y="1854"/>
                    </a:cubicBezTo>
                    <a:cubicBezTo>
                      <a:pt x="586" y="1854"/>
                      <a:pt x="222" y="1474"/>
                      <a:pt x="222" y="1030"/>
                    </a:cubicBezTo>
                    <a:cubicBezTo>
                      <a:pt x="222" y="571"/>
                      <a:pt x="602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6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600" y="2060"/>
                      <a:pt x="2060" y="1585"/>
                      <a:pt x="2060" y="1030"/>
                    </a:cubicBezTo>
                    <a:cubicBezTo>
                      <a:pt x="2060" y="476"/>
                      <a:pt x="1600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4950250" y="242162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46" y="190"/>
                    </a:moveTo>
                    <a:cubicBezTo>
                      <a:pt x="1506" y="190"/>
                      <a:pt x="1886" y="571"/>
                      <a:pt x="1886" y="1030"/>
                    </a:cubicBezTo>
                    <a:cubicBezTo>
                      <a:pt x="1886" y="1474"/>
                      <a:pt x="1506" y="1854"/>
                      <a:pt x="1046" y="1854"/>
                    </a:cubicBezTo>
                    <a:cubicBezTo>
                      <a:pt x="587" y="1854"/>
                      <a:pt x="223" y="1474"/>
                      <a:pt x="223" y="1030"/>
                    </a:cubicBezTo>
                    <a:cubicBezTo>
                      <a:pt x="223" y="571"/>
                      <a:pt x="587" y="190"/>
                      <a:pt x="1046" y="190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1" y="476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01" y="2060"/>
                      <a:pt x="2060" y="1584"/>
                      <a:pt x="2060" y="1030"/>
                    </a:cubicBezTo>
                    <a:cubicBezTo>
                      <a:pt x="2060" y="476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pic>
          <p:nvPicPr>
            <p:cNvPr id="1437" name="Google Shape;1437;p2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54350" y="305885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8" name="Google Shape;1438;p2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0" y="42362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9" name="Google Shape;1439;p29"/>
          <p:cNvGrpSpPr/>
          <p:nvPr/>
        </p:nvGrpSpPr>
        <p:grpSpPr>
          <a:xfrm>
            <a:off x="7093325" y="-149525"/>
            <a:ext cx="3508526" cy="2544095"/>
            <a:chOff x="7093325" y="-149525"/>
            <a:chExt cx="3508526" cy="2544095"/>
          </a:xfrm>
        </p:grpSpPr>
        <p:grpSp>
          <p:nvGrpSpPr>
            <p:cNvPr id="1440" name="Google Shape;1440;p29"/>
            <p:cNvGrpSpPr/>
            <p:nvPr/>
          </p:nvGrpSpPr>
          <p:grpSpPr>
            <a:xfrm>
              <a:off x="7467304" y="268423"/>
              <a:ext cx="3134546" cy="2126147"/>
              <a:chOff x="2280775" y="570800"/>
              <a:chExt cx="1702725" cy="1154950"/>
            </a:xfrm>
          </p:grpSpPr>
          <p:sp>
            <p:nvSpPr>
              <p:cNvPr id="1441" name="Google Shape;1441;p29"/>
              <p:cNvSpPr/>
              <p:nvPr/>
            </p:nvSpPr>
            <p:spPr>
              <a:xfrm>
                <a:off x="2562775" y="1179175"/>
                <a:ext cx="1420725" cy="546575"/>
              </a:xfrm>
              <a:custGeom>
                <a:avLst/>
                <a:gdLst/>
                <a:ahLst/>
                <a:cxnLst/>
                <a:rect l="l" t="t" r="r" b="b"/>
                <a:pathLst>
                  <a:path w="56829" h="21863" extrusionOk="0">
                    <a:moveTo>
                      <a:pt x="143" y="0"/>
                    </a:moveTo>
                    <a:lnTo>
                      <a:pt x="1" y="143"/>
                    </a:lnTo>
                    <a:lnTo>
                      <a:pt x="777" y="871"/>
                    </a:lnTo>
                    <a:lnTo>
                      <a:pt x="777" y="6495"/>
                    </a:lnTo>
                    <a:lnTo>
                      <a:pt x="15843" y="21831"/>
                    </a:lnTo>
                    <a:lnTo>
                      <a:pt x="15875" y="21863"/>
                    </a:lnTo>
                    <a:lnTo>
                      <a:pt x="56828" y="21863"/>
                    </a:lnTo>
                    <a:lnTo>
                      <a:pt x="56828" y="21673"/>
                    </a:lnTo>
                    <a:lnTo>
                      <a:pt x="15954" y="21673"/>
                    </a:lnTo>
                    <a:lnTo>
                      <a:pt x="983" y="6416"/>
                    </a:lnTo>
                    <a:lnTo>
                      <a:pt x="983" y="77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2385350" y="1087275"/>
                <a:ext cx="1598150" cy="574325"/>
              </a:xfrm>
              <a:custGeom>
                <a:avLst/>
                <a:gdLst/>
                <a:ahLst/>
                <a:cxnLst/>
                <a:rect l="l" t="t" r="r" b="b"/>
                <a:pathLst>
                  <a:path w="63926" h="22973" extrusionOk="0">
                    <a:moveTo>
                      <a:pt x="1901" y="1"/>
                    </a:moveTo>
                    <a:lnTo>
                      <a:pt x="0" y="1886"/>
                    </a:lnTo>
                    <a:lnTo>
                      <a:pt x="127" y="2013"/>
                    </a:lnTo>
                    <a:lnTo>
                      <a:pt x="1981" y="191"/>
                    </a:lnTo>
                    <a:lnTo>
                      <a:pt x="9363" y="191"/>
                    </a:lnTo>
                    <a:lnTo>
                      <a:pt x="9854" y="824"/>
                    </a:lnTo>
                    <a:lnTo>
                      <a:pt x="9854" y="8096"/>
                    </a:lnTo>
                    <a:lnTo>
                      <a:pt x="24636" y="22972"/>
                    </a:lnTo>
                    <a:lnTo>
                      <a:pt x="63925" y="22972"/>
                    </a:lnTo>
                    <a:lnTo>
                      <a:pt x="63925" y="22766"/>
                    </a:lnTo>
                    <a:lnTo>
                      <a:pt x="24715" y="22766"/>
                    </a:lnTo>
                    <a:lnTo>
                      <a:pt x="10060" y="8017"/>
                    </a:lnTo>
                    <a:lnTo>
                      <a:pt x="10060" y="745"/>
                    </a:lnTo>
                    <a:lnTo>
                      <a:pt x="94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2329900" y="1057575"/>
                <a:ext cx="1653600" cy="579075"/>
              </a:xfrm>
              <a:custGeom>
                <a:avLst/>
                <a:gdLst/>
                <a:ahLst/>
                <a:cxnLst/>
                <a:rect l="l" t="t" r="r" b="b"/>
                <a:pathLst>
                  <a:path w="66144" h="23163" extrusionOk="0">
                    <a:moveTo>
                      <a:pt x="0" y="0"/>
                    </a:moveTo>
                    <a:lnTo>
                      <a:pt x="0" y="190"/>
                    </a:lnTo>
                    <a:lnTo>
                      <a:pt x="12278" y="190"/>
                    </a:lnTo>
                    <a:lnTo>
                      <a:pt x="13070" y="808"/>
                    </a:lnTo>
                    <a:lnTo>
                      <a:pt x="13070" y="8777"/>
                    </a:lnTo>
                    <a:lnTo>
                      <a:pt x="27297" y="23131"/>
                    </a:lnTo>
                    <a:lnTo>
                      <a:pt x="27329" y="23162"/>
                    </a:lnTo>
                    <a:lnTo>
                      <a:pt x="66143" y="23162"/>
                    </a:lnTo>
                    <a:lnTo>
                      <a:pt x="66143" y="22972"/>
                    </a:lnTo>
                    <a:lnTo>
                      <a:pt x="27408" y="22972"/>
                    </a:lnTo>
                    <a:lnTo>
                      <a:pt x="13261" y="8698"/>
                    </a:lnTo>
                    <a:lnTo>
                      <a:pt x="13261" y="713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2547725" y="1017975"/>
                <a:ext cx="1435775" cy="598875"/>
              </a:xfrm>
              <a:custGeom>
                <a:avLst/>
                <a:gdLst/>
                <a:ahLst/>
                <a:cxnLst/>
                <a:rect l="l" t="t" r="r" b="b"/>
                <a:pathLst>
                  <a:path w="57431" h="23955" extrusionOk="0">
                    <a:moveTo>
                      <a:pt x="1" y="0"/>
                    </a:moveTo>
                    <a:lnTo>
                      <a:pt x="1" y="190"/>
                    </a:lnTo>
                    <a:lnTo>
                      <a:pt x="4310" y="190"/>
                    </a:lnTo>
                    <a:lnTo>
                      <a:pt x="5340" y="1172"/>
                    </a:lnTo>
                    <a:lnTo>
                      <a:pt x="5340" y="9854"/>
                    </a:lnTo>
                    <a:lnTo>
                      <a:pt x="19059" y="23922"/>
                    </a:lnTo>
                    <a:lnTo>
                      <a:pt x="19091" y="23954"/>
                    </a:lnTo>
                    <a:lnTo>
                      <a:pt x="57430" y="23954"/>
                    </a:lnTo>
                    <a:lnTo>
                      <a:pt x="57430" y="23764"/>
                    </a:lnTo>
                    <a:lnTo>
                      <a:pt x="19186" y="23764"/>
                    </a:lnTo>
                    <a:lnTo>
                      <a:pt x="5546" y="9775"/>
                    </a:lnTo>
                    <a:lnTo>
                      <a:pt x="5546" y="1093"/>
                    </a:lnTo>
                    <a:lnTo>
                      <a:pt x="43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2442775" y="978350"/>
                <a:ext cx="1540725" cy="613925"/>
              </a:xfrm>
              <a:custGeom>
                <a:avLst/>
                <a:gdLst/>
                <a:ahLst/>
                <a:cxnLst/>
                <a:rect l="l" t="t" r="r" b="b"/>
                <a:pathLst>
                  <a:path w="61629" h="2455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9126" y="191"/>
                    </a:lnTo>
                    <a:lnTo>
                      <a:pt x="10330" y="1522"/>
                    </a:lnTo>
                    <a:lnTo>
                      <a:pt x="10330" y="10948"/>
                    </a:lnTo>
                    <a:lnTo>
                      <a:pt x="23733" y="24509"/>
                    </a:lnTo>
                    <a:lnTo>
                      <a:pt x="23780" y="24557"/>
                    </a:lnTo>
                    <a:lnTo>
                      <a:pt x="61628" y="24557"/>
                    </a:lnTo>
                    <a:lnTo>
                      <a:pt x="61628" y="24351"/>
                    </a:lnTo>
                    <a:lnTo>
                      <a:pt x="23859" y="24351"/>
                    </a:lnTo>
                    <a:lnTo>
                      <a:pt x="10536" y="10869"/>
                    </a:lnTo>
                    <a:lnTo>
                      <a:pt x="10536" y="1442"/>
                    </a:lnTo>
                    <a:lnTo>
                      <a:pt x="9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6" name="Google Shape;1446;p29"/>
              <p:cNvSpPr/>
              <p:nvPr/>
            </p:nvSpPr>
            <p:spPr>
              <a:xfrm>
                <a:off x="2676850" y="934800"/>
                <a:ext cx="1306650" cy="637675"/>
              </a:xfrm>
              <a:custGeom>
                <a:avLst/>
                <a:gdLst/>
                <a:ahLst/>
                <a:cxnLst/>
                <a:rect l="l" t="t" r="r" b="b"/>
                <a:pathLst>
                  <a:path w="52266" h="25507" extrusionOk="0">
                    <a:moveTo>
                      <a:pt x="143" y="0"/>
                    </a:moveTo>
                    <a:lnTo>
                      <a:pt x="0" y="143"/>
                    </a:lnTo>
                    <a:lnTo>
                      <a:pt x="1965" y="2060"/>
                    </a:lnTo>
                    <a:lnTo>
                      <a:pt x="1965" y="12183"/>
                    </a:lnTo>
                    <a:lnTo>
                      <a:pt x="14845" y="25459"/>
                    </a:lnTo>
                    <a:lnTo>
                      <a:pt x="14892" y="25507"/>
                    </a:lnTo>
                    <a:lnTo>
                      <a:pt x="52265" y="25507"/>
                    </a:lnTo>
                    <a:lnTo>
                      <a:pt x="52265" y="25301"/>
                    </a:lnTo>
                    <a:lnTo>
                      <a:pt x="14972" y="25301"/>
                    </a:lnTo>
                    <a:lnTo>
                      <a:pt x="2155" y="12104"/>
                    </a:lnTo>
                    <a:lnTo>
                      <a:pt x="2155" y="198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7" name="Google Shape;1447;p29"/>
              <p:cNvSpPr/>
              <p:nvPr/>
            </p:nvSpPr>
            <p:spPr>
              <a:xfrm>
                <a:off x="2508525" y="824675"/>
                <a:ext cx="1474975" cy="722850"/>
              </a:xfrm>
              <a:custGeom>
                <a:avLst/>
                <a:gdLst/>
                <a:ahLst/>
                <a:cxnLst/>
                <a:rect l="l" t="t" r="r" b="b"/>
                <a:pathLst>
                  <a:path w="58999" h="28914" extrusionOk="0">
                    <a:moveTo>
                      <a:pt x="3391" y="1"/>
                    </a:moveTo>
                    <a:lnTo>
                      <a:pt x="0" y="3439"/>
                    </a:lnTo>
                    <a:lnTo>
                      <a:pt x="143" y="3565"/>
                    </a:lnTo>
                    <a:lnTo>
                      <a:pt x="3470" y="207"/>
                    </a:lnTo>
                    <a:lnTo>
                      <a:pt x="6337" y="207"/>
                    </a:lnTo>
                    <a:lnTo>
                      <a:pt x="9490" y="3407"/>
                    </a:lnTo>
                    <a:lnTo>
                      <a:pt x="9490" y="16081"/>
                    </a:lnTo>
                    <a:lnTo>
                      <a:pt x="22085" y="28882"/>
                    </a:lnTo>
                    <a:lnTo>
                      <a:pt x="22101" y="28914"/>
                    </a:lnTo>
                    <a:lnTo>
                      <a:pt x="58998" y="28914"/>
                    </a:lnTo>
                    <a:lnTo>
                      <a:pt x="58998" y="28724"/>
                    </a:lnTo>
                    <a:lnTo>
                      <a:pt x="22180" y="28724"/>
                    </a:lnTo>
                    <a:lnTo>
                      <a:pt x="9680" y="16002"/>
                    </a:lnTo>
                    <a:lnTo>
                      <a:pt x="9680" y="3328"/>
                    </a:lnTo>
                    <a:lnTo>
                      <a:pt x="6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2413850" y="804875"/>
                <a:ext cx="1569650" cy="718100"/>
              </a:xfrm>
              <a:custGeom>
                <a:avLst/>
                <a:gdLst/>
                <a:ahLst/>
                <a:cxnLst/>
                <a:rect l="l" t="t" r="r" b="b"/>
                <a:pathLst>
                  <a:path w="62786" h="28724" extrusionOk="0">
                    <a:moveTo>
                      <a:pt x="7178" y="1"/>
                    </a:moveTo>
                    <a:lnTo>
                      <a:pt x="4738" y="2377"/>
                    </a:lnTo>
                    <a:lnTo>
                      <a:pt x="1" y="2377"/>
                    </a:lnTo>
                    <a:lnTo>
                      <a:pt x="1" y="2583"/>
                    </a:lnTo>
                    <a:lnTo>
                      <a:pt x="4817" y="2583"/>
                    </a:lnTo>
                    <a:lnTo>
                      <a:pt x="7257" y="207"/>
                    </a:lnTo>
                    <a:lnTo>
                      <a:pt x="10901" y="207"/>
                    </a:lnTo>
                    <a:lnTo>
                      <a:pt x="14259" y="3597"/>
                    </a:lnTo>
                    <a:lnTo>
                      <a:pt x="14259" y="16382"/>
                    </a:lnTo>
                    <a:lnTo>
                      <a:pt x="26347" y="28676"/>
                    </a:lnTo>
                    <a:lnTo>
                      <a:pt x="26363" y="28723"/>
                    </a:lnTo>
                    <a:lnTo>
                      <a:pt x="62785" y="28723"/>
                    </a:lnTo>
                    <a:lnTo>
                      <a:pt x="62785" y="28517"/>
                    </a:lnTo>
                    <a:lnTo>
                      <a:pt x="26442" y="28517"/>
                    </a:lnTo>
                    <a:lnTo>
                      <a:pt x="14465" y="16303"/>
                    </a:lnTo>
                    <a:lnTo>
                      <a:pt x="14465" y="3502"/>
                    </a:lnTo>
                    <a:lnTo>
                      <a:pt x="109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2946975" y="1316600"/>
                <a:ext cx="1036525" cy="166775"/>
              </a:xfrm>
              <a:custGeom>
                <a:avLst/>
                <a:gdLst/>
                <a:ahLst/>
                <a:cxnLst/>
                <a:rect l="l" t="t" r="r" b="b"/>
                <a:pathLst>
                  <a:path w="41461" h="6671" extrusionOk="0">
                    <a:moveTo>
                      <a:pt x="143" y="0"/>
                    </a:moveTo>
                    <a:lnTo>
                      <a:pt x="0" y="127"/>
                    </a:lnTo>
                    <a:lnTo>
                      <a:pt x="6559" y="6670"/>
                    </a:lnTo>
                    <a:lnTo>
                      <a:pt x="41460" y="6670"/>
                    </a:lnTo>
                    <a:lnTo>
                      <a:pt x="41460" y="6464"/>
                    </a:lnTo>
                    <a:lnTo>
                      <a:pt x="6638" y="646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2770325" y="666250"/>
                <a:ext cx="1213175" cy="752550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30102" extrusionOk="0">
                    <a:moveTo>
                      <a:pt x="0" y="1"/>
                    </a:moveTo>
                    <a:lnTo>
                      <a:pt x="0" y="2979"/>
                    </a:lnTo>
                    <a:lnTo>
                      <a:pt x="2377" y="5292"/>
                    </a:lnTo>
                    <a:lnTo>
                      <a:pt x="2377" y="19725"/>
                    </a:lnTo>
                    <a:lnTo>
                      <a:pt x="13039" y="30102"/>
                    </a:lnTo>
                    <a:lnTo>
                      <a:pt x="48526" y="30102"/>
                    </a:lnTo>
                    <a:lnTo>
                      <a:pt x="48526" y="29912"/>
                    </a:lnTo>
                    <a:lnTo>
                      <a:pt x="13118" y="29912"/>
                    </a:lnTo>
                    <a:lnTo>
                      <a:pt x="2583" y="19630"/>
                    </a:lnTo>
                    <a:lnTo>
                      <a:pt x="2583" y="5213"/>
                    </a:lnTo>
                    <a:lnTo>
                      <a:pt x="206" y="2900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1" name="Google Shape;1451;p29"/>
              <p:cNvSpPr/>
              <p:nvPr/>
            </p:nvSpPr>
            <p:spPr>
              <a:xfrm>
                <a:off x="2864575" y="798150"/>
                <a:ext cx="1118925" cy="606000"/>
              </a:xfrm>
              <a:custGeom>
                <a:avLst/>
                <a:gdLst/>
                <a:ahLst/>
                <a:cxnLst/>
                <a:rect l="l" t="t" r="r" b="b"/>
                <a:pathLst>
                  <a:path w="44757" h="24240" extrusionOk="0">
                    <a:moveTo>
                      <a:pt x="1" y="0"/>
                    </a:moveTo>
                    <a:lnTo>
                      <a:pt x="1" y="14132"/>
                    </a:lnTo>
                    <a:lnTo>
                      <a:pt x="10140" y="24240"/>
                    </a:lnTo>
                    <a:lnTo>
                      <a:pt x="44756" y="24240"/>
                    </a:lnTo>
                    <a:lnTo>
                      <a:pt x="44756" y="24034"/>
                    </a:lnTo>
                    <a:lnTo>
                      <a:pt x="10219" y="24034"/>
                    </a:lnTo>
                    <a:lnTo>
                      <a:pt x="191" y="14053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2" name="Google Shape;1452;p29"/>
              <p:cNvSpPr/>
              <p:nvPr/>
            </p:nvSpPr>
            <p:spPr>
              <a:xfrm>
                <a:off x="2857050" y="695175"/>
                <a:ext cx="1126450" cy="684025"/>
              </a:xfrm>
              <a:custGeom>
                <a:avLst/>
                <a:gdLst/>
                <a:ahLst/>
                <a:cxnLst/>
                <a:rect l="l" t="t" r="r" b="b"/>
                <a:pathLst>
                  <a:path w="45058" h="27361" extrusionOk="0">
                    <a:moveTo>
                      <a:pt x="143" y="0"/>
                    </a:moveTo>
                    <a:lnTo>
                      <a:pt x="1" y="143"/>
                    </a:lnTo>
                    <a:lnTo>
                      <a:pt x="1680" y="1901"/>
                    </a:lnTo>
                    <a:lnTo>
                      <a:pt x="1680" y="17760"/>
                    </a:lnTo>
                    <a:lnTo>
                      <a:pt x="11503" y="27361"/>
                    </a:lnTo>
                    <a:lnTo>
                      <a:pt x="45057" y="27361"/>
                    </a:lnTo>
                    <a:lnTo>
                      <a:pt x="45057" y="27170"/>
                    </a:lnTo>
                    <a:lnTo>
                      <a:pt x="11582" y="27170"/>
                    </a:lnTo>
                    <a:lnTo>
                      <a:pt x="1886" y="17681"/>
                    </a:lnTo>
                    <a:lnTo>
                      <a:pt x="1886" y="182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2567525" y="596950"/>
                <a:ext cx="1415975" cy="728000"/>
              </a:xfrm>
              <a:custGeom>
                <a:avLst/>
                <a:gdLst/>
                <a:ahLst/>
                <a:cxnLst/>
                <a:rect l="l" t="t" r="r" b="b"/>
                <a:pathLst>
                  <a:path w="56639" h="29120" extrusionOk="0">
                    <a:moveTo>
                      <a:pt x="1" y="0"/>
                    </a:moveTo>
                    <a:lnTo>
                      <a:pt x="1" y="206"/>
                    </a:lnTo>
                    <a:lnTo>
                      <a:pt x="12247" y="206"/>
                    </a:lnTo>
                    <a:lnTo>
                      <a:pt x="15241" y="3296"/>
                    </a:lnTo>
                    <a:lnTo>
                      <a:pt x="15241" y="20279"/>
                    </a:lnTo>
                    <a:lnTo>
                      <a:pt x="24256" y="29119"/>
                    </a:lnTo>
                    <a:lnTo>
                      <a:pt x="56638" y="29119"/>
                    </a:lnTo>
                    <a:lnTo>
                      <a:pt x="56638" y="28913"/>
                    </a:lnTo>
                    <a:lnTo>
                      <a:pt x="24335" y="28913"/>
                    </a:lnTo>
                    <a:lnTo>
                      <a:pt x="15447" y="20200"/>
                    </a:lnTo>
                    <a:lnTo>
                      <a:pt x="15447" y="3216"/>
                    </a:lnTo>
                    <a:lnTo>
                      <a:pt x="1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2357225" y="1123325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28" y="0"/>
                      <a:pt x="1" y="412"/>
                      <a:pt x="1" y="935"/>
                    </a:cubicBezTo>
                    <a:cubicBezTo>
                      <a:pt x="1" y="1442"/>
                      <a:pt x="428" y="1854"/>
                      <a:pt x="935" y="1854"/>
                    </a:cubicBezTo>
                    <a:cubicBezTo>
                      <a:pt x="1458" y="1854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2748525" y="633375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6" y="1"/>
                    </a:moveTo>
                    <a:cubicBezTo>
                      <a:pt x="413" y="1"/>
                      <a:pt x="1" y="413"/>
                      <a:pt x="1" y="920"/>
                    </a:cubicBezTo>
                    <a:cubicBezTo>
                      <a:pt x="1" y="1443"/>
                      <a:pt x="413" y="1854"/>
                      <a:pt x="936" y="1854"/>
                    </a:cubicBezTo>
                    <a:cubicBezTo>
                      <a:pt x="1443" y="1854"/>
                      <a:pt x="1870" y="1443"/>
                      <a:pt x="1870" y="920"/>
                    </a:cubicBezTo>
                    <a:cubicBezTo>
                      <a:pt x="1870" y="413"/>
                      <a:pt x="144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6" name="Google Shape;1456;p29"/>
              <p:cNvSpPr/>
              <p:nvPr/>
            </p:nvSpPr>
            <p:spPr>
              <a:xfrm>
                <a:off x="2842800" y="682900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19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19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7" name="Google Shape;1457;p29"/>
              <p:cNvSpPr/>
              <p:nvPr/>
            </p:nvSpPr>
            <p:spPr>
              <a:xfrm>
                <a:off x="2530700" y="114827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35" y="0"/>
                    </a:moveTo>
                    <a:cubicBezTo>
                      <a:pt x="412" y="0"/>
                      <a:pt x="1" y="412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2916875" y="1286900"/>
                <a:ext cx="46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69" y="1442"/>
                      <a:pt x="1869" y="919"/>
                    </a:cubicBezTo>
                    <a:cubicBezTo>
                      <a:pt x="1869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2280775" y="10314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1" y="207"/>
                    </a:moveTo>
                    <a:cubicBezTo>
                      <a:pt x="1490" y="207"/>
                      <a:pt x="1854" y="587"/>
                      <a:pt x="1854" y="1046"/>
                    </a:cubicBezTo>
                    <a:cubicBezTo>
                      <a:pt x="1854" y="1506"/>
                      <a:pt x="1490" y="1870"/>
                      <a:pt x="1031" y="1870"/>
                    </a:cubicBezTo>
                    <a:cubicBezTo>
                      <a:pt x="571" y="1870"/>
                      <a:pt x="191" y="1506"/>
                      <a:pt x="191" y="1046"/>
                    </a:cubicBezTo>
                    <a:cubicBezTo>
                      <a:pt x="191" y="587"/>
                      <a:pt x="571" y="207"/>
                      <a:pt x="1031" y="207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01"/>
                      <a:pt x="476" y="2060"/>
                      <a:pt x="1031" y="2060"/>
                    </a:cubicBezTo>
                    <a:cubicBezTo>
                      <a:pt x="1601" y="2060"/>
                      <a:pt x="2060" y="1601"/>
                      <a:pt x="2060" y="1030"/>
                    </a:cubicBezTo>
                    <a:cubicBezTo>
                      <a:pt x="2060" y="444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60" name="Google Shape;1460;p29"/>
              <p:cNvSpPr/>
              <p:nvPr/>
            </p:nvSpPr>
            <p:spPr>
              <a:xfrm>
                <a:off x="2364750" y="842900"/>
                <a:ext cx="5152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77" extrusionOk="0">
                    <a:moveTo>
                      <a:pt x="1030" y="222"/>
                    </a:moveTo>
                    <a:cubicBezTo>
                      <a:pt x="1490" y="222"/>
                      <a:pt x="1870" y="603"/>
                      <a:pt x="1870" y="1062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6" y="1522"/>
                      <a:pt x="206" y="1062"/>
                    </a:cubicBezTo>
                    <a:cubicBezTo>
                      <a:pt x="206" y="603"/>
                      <a:pt x="587" y="222"/>
                      <a:pt x="1030" y="222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92"/>
                      <a:pt x="1" y="1046"/>
                    </a:cubicBezTo>
                    <a:cubicBezTo>
                      <a:pt x="1" y="1617"/>
                      <a:pt x="476" y="2076"/>
                      <a:pt x="1030" y="2076"/>
                    </a:cubicBezTo>
                    <a:cubicBezTo>
                      <a:pt x="1616" y="2076"/>
                      <a:pt x="2060" y="1617"/>
                      <a:pt x="2060" y="1046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61" name="Google Shape;1461;p29"/>
              <p:cNvSpPr/>
              <p:nvPr/>
            </p:nvSpPr>
            <p:spPr>
              <a:xfrm>
                <a:off x="2468925" y="90270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0" y="1870"/>
                      <a:pt x="190" y="1506"/>
                      <a:pt x="190" y="1046"/>
                    </a:cubicBezTo>
                    <a:cubicBezTo>
                      <a:pt x="190" y="587"/>
                      <a:pt x="570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584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2637250" y="89280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207"/>
                    </a:moveTo>
                    <a:cubicBezTo>
                      <a:pt x="1489" y="207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5" y="2060"/>
                      <a:pt x="1030" y="2060"/>
                    </a:cubicBezTo>
                    <a:cubicBezTo>
                      <a:pt x="1600" y="2060"/>
                      <a:pt x="2060" y="1601"/>
                      <a:pt x="2060" y="1031"/>
                    </a:cubicBezTo>
                    <a:cubicBezTo>
                      <a:pt x="2060" y="444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2394450" y="95222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206"/>
                    </a:moveTo>
                    <a:cubicBezTo>
                      <a:pt x="1490" y="206"/>
                      <a:pt x="1870" y="586"/>
                      <a:pt x="1870" y="1046"/>
                    </a:cubicBezTo>
                    <a:cubicBezTo>
                      <a:pt x="1870" y="1489"/>
                      <a:pt x="1490" y="1870"/>
                      <a:pt x="1030" y="1870"/>
                    </a:cubicBezTo>
                    <a:cubicBezTo>
                      <a:pt x="587" y="1870"/>
                      <a:pt x="207" y="1505"/>
                      <a:pt x="207" y="1046"/>
                    </a:cubicBezTo>
                    <a:cubicBezTo>
                      <a:pt x="207" y="586"/>
                      <a:pt x="587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75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617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64" name="Google Shape;1464;p29"/>
              <p:cNvSpPr/>
              <p:nvPr/>
            </p:nvSpPr>
            <p:spPr>
              <a:xfrm>
                <a:off x="2498625" y="99182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206"/>
                    </a:moveTo>
                    <a:cubicBezTo>
                      <a:pt x="1489" y="206"/>
                      <a:pt x="1854" y="587"/>
                      <a:pt x="1854" y="1046"/>
                    </a:cubicBezTo>
                    <a:cubicBezTo>
                      <a:pt x="1854" y="1490"/>
                      <a:pt x="1489" y="1870"/>
                      <a:pt x="1030" y="1870"/>
                    </a:cubicBezTo>
                    <a:cubicBezTo>
                      <a:pt x="571" y="1870"/>
                      <a:pt x="190" y="1506"/>
                      <a:pt x="190" y="1046"/>
                    </a:cubicBezTo>
                    <a:cubicBezTo>
                      <a:pt x="190" y="587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0" y="2060"/>
                      <a:pt x="2060" y="1601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65" name="Google Shape;1465;p29"/>
              <p:cNvSpPr/>
              <p:nvPr/>
            </p:nvSpPr>
            <p:spPr>
              <a:xfrm>
                <a:off x="2840025" y="749025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0" y="223"/>
                    </a:moveTo>
                    <a:cubicBezTo>
                      <a:pt x="1490" y="223"/>
                      <a:pt x="1870" y="603"/>
                      <a:pt x="1870" y="1047"/>
                    </a:cubicBezTo>
                    <a:cubicBezTo>
                      <a:pt x="1870" y="1506"/>
                      <a:pt x="1490" y="1886"/>
                      <a:pt x="1030" y="1886"/>
                    </a:cubicBezTo>
                    <a:cubicBezTo>
                      <a:pt x="587" y="1886"/>
                      <a:pt x="207" y="1506"/>
                      <a:pt x="207" y="1047"/>
                    </a:cubicBezTo>
                    <a:cubicBezTo>
                      <a:pt x="207" y="603"/>
                      <a:pt x="587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01"/>
                      <a:pt x="476" y="2060"/>
                      <a:pt x="1030" y="2060"/>
                    </a:cubicBezTo>
                    <a:cubicBezTo>
                      <a:pt x="1617" y="2060"/>
                      <a:pt x="2060" y="1601"/>
                      <a:pt x="2060" y="1031"/>
                    </a:cubicBezTo>
                    <a:cubicBezTo>
                      <a:pt x="2060" y="460"/>
                      <a:pt x="1601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2518425" y="570800"/>
                <a:ext cx="51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1" extrusionOk="0">
                    <a:moveTo>
                      <a:pt x="1030" y="223"/>
                    </a:moveTo>
                    <a:cubicBezTo>
                      <a:pt x="1490" y="223"/>
                      <a:pt x="1854" y="603"/>
                      <a:pt x="1854" y="1046"/>
                    </a:cubicBezTo>
                    <a:cubicBezTo>
                      <a:pt x="1854" y="1506"/>
                      <a:pt x="1490" y="1886"/>
                      <a:pt x="1030" y="1886"/>
                    </a:cubicBezTo>
                    <a:cubicBezTo>
                      <a:pt x="571" y="1886"/>
                      <a:pt x="191" y="1506"/>
                      <a:pt x="191" y="1046"/>
                    </a:cubicBezTo>
                    <a:cubicBezTo>
                      <a:pt x="191" y="603"/>
                      <a:pt x="571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76"/>
                      <a:pt x="0" y="1031"/>
                    </a:cubicBezTo>
                    <a:cubicBezTo>
                      <a:pt x="0" y="1601"/>
                      <a:pt x="476" y="2060"/>
                      <a:pt x="1030" y="2060"/>
                    </a:cubicBezTo>
                    <a:cubicBezTo>
                      <a:pt x="1601" y="2060"/>
                      <a:pt x="2060" y="1601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pic>
          <p:nvPicPr>
            <p:cNvPr id="1467" name="Google Shape;1467;p2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093325" y="742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8" name="Google Shape;1468;p2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840225" y="-1495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9" name="Google Shape;1469;p2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126000" y="10278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0" name="Google Shape;1470;p29"/>
          <p:cNvGrpSpPr/>
          <p:nvPr/>
        </p:nvGrpSpPr>
        <p:grpSpPr>
          <a:xfrm>
            <a:off x="-1312494" y="155294"/>
            <a:ext cx="3417969" cy="1688482"/>
            <a:chOff x="-1312494" y="155294"/>
            <a:chExt cx="3417969" cy="1688482"/>
          </a:xfrm>
        </p:grpSpPr>
        <p:grpSp>
          <p:nvGrpSpPr>
            <p:cNvPr id="1471" name="Google Shape;1471;p29"/>
            <p:cNvGrpSpPr/>
            <p:nvPr/>
          </p:nvGrpSpPr>
          <p:grpSpPr>
            <a:xfrm>
              <a:off x="-1312494" y="155294"/>
              <a:ext cx="2907181" cy="1177348"/>
              <a:chOff x="2442775" y="3274750"/>
              <a:chExt cx="1690025" cy="684425"/>
            </a:xfrm>
          </p:grpSpPr>
          <p:sp>
            <p:nvSpPr>
              <p:cNvPr id="1472" name="Google Shape;1472;p29"/>
              <p:cNvSpPr/>
              <p:nvPr/>
            </p:nvSpPr>
            <p:spPr>
              <a:xfrm>
                <a:off x="2683575" y="3475550"/>
                <a:ext cx="870175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34807" h="17824" extrusionOk="0">
                    <a:moveTo>
                      <a:pt x="5371" y="0"/>
                    </a:moveTo>
                    <a:lnTo>
                      <a:pt x="2884" y="2567"/>
                    </a:lnTo>
                    <a:lnTo>
                      <a:pt x="1" y="2567"/>
                    </a:lnTo>
                    <a:lnTo>
                      <a:pt x="1" y="2773"/>
                    </a:lnTo>
                    <a:lnTo>
                      <a:pt x="2947" y="2773"/>
                    </a:lnTo>
                    <a:lnTo>
                      <a:pt x="5451" y="190"/>
                    </a:lnTo>
                    <a:lnTo>
                      <a:pt x="13435" y="190"/>
                    </a:lnTo>
                    <a:lnTo>
                      <a:pt x="20802" y="7526"/>
                    </a:lnTo>
                    <a:lnTo>
                      <a:pt x="26695" y="7526"/>
                    </a:lnTo>
                    <a:lnTo>
                      <a:pt x="27868" y="8714"/>
                    </a:lnTo>
                    <a:lnTo>
                      <a:pt x="31052" y="8714"/>
                    </a:lnTo>
                    <a:lnTo>
                      <a:pt x="32225" y="9965"/>
                    </a:lnTo>
                    <a:lnTo>
                      <a:pt x="32225" y="13894"/>
                    </a:lnTo>
                    <a:lnTo>
                      <a:pt x="34601" y="16350"/>
                    </a:lnTo>
                    <a:lnTo>
                      <a:pt x="34601" y="17823"/>
                    </a:lnTo>
                    <a:lnTo>
                      <a:pt x="34807" y="17823"/>
                    </a:lnTo>
                    <a:lnTo>
                      <a:pt x="34807" y="16271"/>
                    </a:lnTo>
                    <a:lnTo>
                      <a:pt x="32430" y="13815"/>
                    </a:lnTo>
                    <a:lnTo>
                      <a:pt x="32430" y="9886"/>
                    </a:lnTo>
                    <a:lnTo>
                      <a:pt x="31131" y="8508"/>
                    </a:lnTo>
                    <a:lnTo>
                      <a:pt x="27947" y="8508"/>
                    </a:lnTo>
                    <a:lnTo>
                      <a:pt x="26775" y="7320"/>
                    </a:lnTo>
                    <a:lnTo>
                      <a:pt x="20881" y="7320"/>
                    </a:lnTo>
                    <a:lnTo>
                      <a:pt x="13530" y="32"/>
                    </a:lnTo>
                    <a:lnTo>
                      <a:pt x="13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3" name="Google Shape;1473;p29"/>
              <p:cNvSpPr/>
              <p:nvPr/>
            </p:nvSpPr>
            <p:spPr>
              <a:xfrm>
                <a:off x="3728800" y="3776950"/>
                <a:ext cx="359650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14386" h="5562" extrusionOk="0">
                    <a:moveTo>
                      <a:pt x="143" y="1"/>
                    </a:moveTo>
                    <a:lnTo>
                      <a:pt x="0" y="143"/>
                    </a:lnTo>
                    <a:lnTo>
                      <a:pt x="1315" y="1442"/>
                    </a:lnTo>
                    <a:lnTo>
                      <a:pt x="1315" y="3232"/>
                    </a:lnTo>
                    <a:lnTo>
                      <a:pt x="2995" y="4769"/>
                    </a:lnTo>
                    <a:lnTo>
                      <a:pt x="7034" y="4769"/>
                    </a:lnTo>
                    <a:lnTo>
                      <a:pt x="7985" y="5561"/>
                    </a:lnTo>
                    <a:lnTo>
                      <a:pt x="10472" y="5561"/>
                    </a:lnTo>
                    <a:lnTo>
                      <a:pt x="13007" y="3185"/>
                    </a:lnTo>
                    <a:lnTo>
                      <a:pt x="14385" y="3185"/>
                    </a:lnTo>
                    <a:lnTo>
                      <a:pt x="14385" y="2995"/>
                    </a:lnTo>
                    <a:lnTo>
                      <a:pt x="12928" y="2995"/>
                    </a:lnTo>
                    <a:lnTo>
                      <a:pt x="10393" y="5371"/>
                    </a:lnTo>
                    <a:lnTo>
                      <a:pt x="8064" y="5371"/>
                    </a:lnTo>
                    <a:lnTo>
                      <a:pt x="7114" y="4579"/>
                    </a:lnTo>
                    <a:lnTo>
                      <a:pt x="3074" y="4579"/>
                    </a:lnTo>
                    <a:lnTo>
                      <a:pt x="1505" y="3153"/>
                    </a:lnTo>
                    <a:lnTo>
                      <a:pt x="1505" y="1363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4" name="Google Shape;1474;p29"/>
              <p:cNvSpPr/>
              <p:nvPr/>
            </p:nvSpPr>
            <p:spPr>
              <a:xfrm>
                <a:off x="2739025" y="3416125"/>
                <a:ext cx="1218725" cy="460275"/>
              </a:xfrm>
              <a:custGeom>
                <a:avLst/>
                <a:gdLst/>
                <a:ahLst/>
                <a:cxnLst/>
                <a:rect l="l" t="t" r="r" b="b"/>
                <a:pathLst>
                  <a:path w="48749" h="18411" extrusionOk="0">
                    <a:moveTo>
                      <a:pt x="3042" y="1"/>
                    </a:moveTo>
                    <a:lnTo>
                      <a:pt x="48" y="2884"/>
                    </a:lnTo>
                    <a:lnTo>
                      <a:pt x="1" y="4358"/>
                    </a:lnTo>
                    <a:lnTo>
                      <a:pt x="3106" y="1189"/>
                    </a:lnTo>
                    <a:lnTo>
                      <a:pt x="11011" y="1189"/>
                    </a:lnTo>
                    <a:lnTo>
                      <a:pt x="17713" y="7922"/>
                    </a:lnTo>
                    <a:lnTo>
                      <a:pt x="35567" y="7922"/>
                    </a:lnTo>
                    <a:lnTo>
                      <a:pt x="36550" y="8952"/>
                    </a:lnTo>
                    <a:lnTo>
                      <a:pt x="36550" y="10885"/>
                    </a:lnTo>
                    <a:lnTo>
                      <a:pt x="36740" y="10885"/>
                    </a:lnTo>
                    <a:lnTo>
                      <a:pt x="36740" y="8873"/>
                    </a:lnTo>
                    <a:lnTo>
                      <a:pt x="35646" y="7716"/>
                    </a:lnTo>
                    <a:lnTo>
                      <a:pt x="17792" y="7716"/>
                    </a:lnTo>
                    <a:lnTo>
                      <a:pt x="11091" y="983"/>
                    </a:lnTo>
                    <a:lnTo>
                      <a:pt x="3042" y="983"/>
                    </a:lnTo>
                    <a:lnTo>
                      <a:pt x="223" y="3867"/>
                    </a:lnTo>
                    <a:lnTo>
                      <a:pt x="238" y="2995"/>
                    </a:lnTo>
                    <a:lnTo>
                      <a:pt x="3106" y="191"/>
                    </a:lnTo>
                    <a:lnTo>
                      <a:pt x="11011" y="191"/>
                    </a:lnTo>
                    <a:lnTo>
                      <a:pt x="17713" y="7130"/>
                    </a:lnTo>
                    <a:lnTo>
                      <a:pt x="35916" y="7130"/>
                    </a:lnTo>
                    <a:lnTo>
                      <a:pt x="38926" y="10172"/>
                    </a:lnTo>
                    <a:lnTo>
                      <a:pt x="38926" y="12437"/>
                    </a:lnTo>
                    <a:lnTo>
                      <a:pt x="41698" y="15242"/>
                    </a:lnTo>
                    <a:lnTo>
                      <a:pt x="41698" y="17190"/>
                    </a:lnTo>
                    <a:lnTo>
                      <a:pt x="43077" y="18410"/>
                    </a:lnTo>
                    <a:lnTo>
                      <a:pt x="46625" y="18410"/>
                    </a:lnTo>
                    <a:lnTo>
                      <a:pt x="47893" y="17222"/>
                    </a:lnTo>
                    <a:lnTo>
                      <a:pt x="48748" y="17222"/>
                    </a:lnTo>
                    <a:lnTo>
                      <a:pt x="48748" y="17032"/>
                    </a:lnTo>
                    <a:lnTo>
                      <a:pt x="47829" y="17032"/>
                    </a:lnTo>
                    <a:lnTo>
                      <a:pt x="46546" y="18220"/>
                    </a:lnTo>
                    <a:lnTo>
                      <a:pt x="43140" y="18220"/>
                    </a:lnTo>
                    <a:lnTo>
                      <a:pt x="41888" y="17111"/>
                    </a:lnTo>
                    <a:lnTo>
                      <a:pt x="41888" y="15162"/>
                    </a:lnTo>
                    <a:lnTo>
                      <a:pt x="39116" y="12358"/>
                    </a:lnTo>
                    <a:lnTo>
                      <a:pt x="39116" y="10093"/>
                    </a:lnTo>
                    <a:lnTo>
                      <a:pt x="35995" y="6924"/>
                    </a:lnTo>
                    <a:lnTo>
                      <a:pt x="17792" y="6924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5" name="Google Shape;1475;p29"/>
              <p:cNvSpPr/>
              <p:nvPr/>
            </p:nvSpPr>
            <p:spPr>
              <a:xfrm>
                <a:off x="2696650" y="3396325"/>
                <a:ext cx="114505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45802" h="15321" extrusionOk="0">
                    <a:moveTo>
                      <a:pt x="1822" y="1"/>
                    </a:moveTo>
                    <a:lnTo>
                      <a:pt x="1" y="1807"/>
                    </a:lnTo>
                    <a:lnTo>
                      <a:pt x="143" y="1934"/>
                    </a:lnTo>
                    <a:lnTo>
                      <a:pt x="1902" y="191"/>
                    </a:lnTo>
                    <a:lnTo>
                      <a:pt x="12991" y="191"/>
                    </a:lnTo>
                    <a:lnTo>
                      <a:pt x="19820" y="7130"/>
                    </a:lnTo>
                    <a:lnTo>
                      <a:pt x="35440" y="7130"/>
                    </a:lnTo>
                    <a:lnTo>
                      <a:pt x="37801" y="4754"/>
                    </a:lnTo>
                    <a:lnTo>
                      <a:pt x="41524" y="4754"/>
                    </a:lnTo>
                    <a:lnTo>
                      <a:pt x="42395" y="5609"/>
                    </a:lnTo>
                    <a:lnTo>
                      <a:pt x="42395" y="12120"/>
                    </a:lnTo>
                    <a:lnTo>
                      <a:pt x="45659" y="15321"/>
                    </a:lnTo>
                    <a:lnTo>
                      <a:pt x="45801" y="15194"/>
                    </a:lnTo>
                    <a:lnTo>
                      <a:pt x="42601" y="12025"/>
                    </a:lnTo>
                    <a:lnTo>
                      <a:pt x="42601" y="5530"/>
                    </a:lnTo>
                    <a:lnTo>
                      <a:pt x="41603" y="4548"/>
                    </a:lnTo>
                    <a:lnTo>
                      <a:pt x="37722" y="4548"/>
                    </a:lnTo>
                    <a:lnTo>
                      <a:pt x="35361" y="6924"/>
                    </a:lnTo>
                    <a:lnTo>
                      <a:pt x="19899" y="6924"/>
                    </a:lnTo>
                    <a:lnTo>
                      <a:pt x="130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6" name="Google Shape;1476;p29"/>
              <p:cNvSpPr/>
              <p:nvPr/>
            </p:nvSpPr>
            <p:spPr>
              <a:xfrm>
                <a:off x="2491100" y="3376525"/>
                <a:ext cx="1412375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56495" h="15448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21768" y="191"/>
                    </a:lnTo>
                    <a:lnTo>
                      <a:pt x="28596" y="6924"/>
                    </a:lnTo>
                    <a:lnTo>
                      <a:pt x="43108" y="6924"/>
                    </a:lnTo>
                    <a:lnTo>
                      <a:pt x="45468" y="4548"/>
                    </a:lnTo>
                    <a:lnTo>
                      <a:pt x="50586" y="4548"/>
                    </a:lnTo>
                    <a:lnTo>
                      <a:pt x="51409" y="5546"/>
                    </a:lnTo>
                    <a:lnTo>
                      <a:pt x="51409" y="12057"/>
                    </a:lnTo>
                    <a:lnTo>
                      <a:pt x="54752" y="15447"/>
                    </a:lnTo>
                    <a:lnTo>
                      <a:pt x="56495" y="15447"/>
                    </a:lnTo>
                    <a:lnTo>
                      <a:pt x="56495" y="15241"/>
                    </a:lnTo>
                    <a:lnTo>
                      <a:pt x="54831" y="15241"/>
                    </a:lnTo>
                    <a:lnTo>
                      <a:pt x="51615" y="11978"/>
                    </a:lnTo>
                    <a:lnTo>
                      <a:pt x="51615" y="5482"/>
                    </a:lnTo>
                    <a:lnTo>
                      <a:pt x="50681" y="4357"/>
                    </a:lnTo>
                    <a:lnTo>
                      <a:pt x="45389" y="4357"/>
                    </a:lnTo>
                    <a:lnTo>
                      <a:pt x="43029" y="6734"/>
                    </a:lnTo>
                    <a:lnTo>
                      <a:pt x="28675" y="6734"/>
                    </a:lnTo>
                    <a:lnTo>
                      <a:pt x="218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7" name="Google Shape;1477;p29"/>
              <p:cNvSpPr/>
              <p:nvPr/>
            </p:nvSpPr>
            <p:spPr>
              <a:xfrm>
                <a:off x="3040050" y="3312775"/>
                <a:ext cx="532725" cy="192500"/>
              </a:xfrm>
              <a:custGeom>
                <a:avLst/>
                <a:gdLst/>
                <a:ahLst/>
                <a:cxnLst/>
                <a:rect l="l" t="t" r="r" b="b"/>
                <a:pathLst>
                  <a:path w="21309" h="7700" extrusionOk="0">
                    <a:moveTo>
                      <a:pt x="143" y="0"/>
                    </a:moveTo>
                    <a:lnTo>
                      <a:pt x="0" y="127"/>
                    </a:lnTo>
                    <a:lnTo>
                      <a:pt x="6638" y="6511"/>
                    </a:lnTo>
                    <a:lnTo>
                      <a:pt x="9411" y="6511"/>
                    </a:lnTo>
                    <a:lnTo>
                      <a:pt x="10298" y="5719"/>
                    </a:lnTo>
                    <a:lnTo>
                      <a:pt x="11565" y="5719"/>
                    </a:lnTo>
                    <a:lnTo>
                      <a:pt x="13593" y="7700"/>
                    </a:lnTo>
                    <a:lnTo>
                      <a:pt x="20041" y="7700"/>
                    </a:lnTo>
                    <a:lnTo>
                      <a:pt x="21308" y="6305"/>
                    </a:lnTo>
                    <a:lnTo>
                      <a:pt x="15827" y="6305"/>
                    </a:lnTo>
                    <a:lnTo>
                      <a:pt x="14654" y="5418"/>
                    </a:lnTo>
                    <a:lnTo>
                      <a:pt x="14544" y="5577"/>
                    </a:lnTo>
                    <a:lnTo>
                      <a:pt x="15763" y="6511"/>
                    </a:lnTo>
                    <a:lnTo>
                      <a:pt x="20865" y="6511"/>
                    </a:lnTo>
                    <a:lnTo>
                      <a:pt x="19946" y="7494"/>
                    </a:lnTo>
                    <a:lnTo>
                      <a:pt x="13672" y="7494"/>
                    </a:lnTo>
                    <a:lnTo>
                      <a:pt x="11644" y="5513"/>
                    </a:lnTo>
                    <a:lnTo>
                      <a:pt x="10250" y="5513"/>
                    </a:lnTo>
                    <a:lnTo>
                      <a:pt x="9331" y="6305"/>
                    </a:lnTo>
                    <a:lnTo>
                      <a:pt x="6717" y="630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8" name="Google Shape;1478;p29"/>
              <p:cNvSpPr/>
              <p:nvPr/>
            </p:nvSpPr>
            <p:spPr>
              <a:xfrm>
                <a:off x="2618225" y="3346825"/>
                <a:ext cx="6927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27710" h="6734" extrusionOk="0">
                    <a:moveTo>
                      <a:pt x="1" y="1"/>
                    </a:moveTo>
                    <a:lnTo>
                      <a:pt x="1" y="191"/>
                    </a:lnTo>
                    <a:lnTo>
                      <a:pt x="16984" y="191"/>
                    </a:lnTo>
                    <a:lnTo>
                      <a:pt x="23574" y="6734"/>
                    </a:lnTo>
                    <a:lnTo>
                      <a:pt x="27709" y="6734"/>
                    </a:lnTo>
                    <a:lnTo>
                      <a:pt x="27709" y="6528"/>
                    </a:lnTo>
                    <a:lnTo>
                      <a:pt x="23654" y="6528"/>
                    </a:lnTo>
                    <a:lnTo>
                      <a:pt x="17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9" name="Google Shape;1479;p29"/>
              <p:cNvSpPr/>
              <p:nvPr/>
            </p:nvSpPr>
            <p:spPr>
              <a:xfrm>
                <a:off x="3526800" y="3912800"/>
                <a:ext cx="463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5" extrusionOk="0">
                    <a:moveTo>
                      <a:pt x="935" y="1"/>
                    </a:moveTo>
                    <a:cubicBezTo>
                      <a:pt x="412" y="1"/>
                      <a:pt x="1" y="413"/>
                      <a:pt x="1" y="919"/>
                    </a:cubicBezTo>
                    <a:cubicBezTo>
                      <a:pt x="1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4086050" y="3828450"/>
                <a:ext cx="467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0" extrusionOk="0">
                    <a:moveTo>
                      <a:pt x="935" y="0"/>
                    </a:moveTo>
                    <a:cubicBezTo>
                      <a:pt x="428" y="0"/>
                      <a:pt x="0" y="412"/>
                      <a:pt x="0" y="935"/>
                    </a:cubicBezTo>
                    <a:cubicBezTo>
                      <a:pt x="0" y="1442"/>
                      <a:pt x="428" y="1870"/>
                      <a:pt x="935" y="1870"/>
                    </a:cubicBezTo>
                    <a:cubicBezTo>
                      <a:pt x="1458" y="1870"/>
                      <a:pt x="1870" y="1442"/>
                      <a:pt x="1870" y="935"/>
                    </a:cubicBezTo>
                    <a:cubicBezTo>
                      <a:pt x="1870" y="412"/>
                      <a:pt x="1458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2670500" y="3427625"/>
                <a:ext cx="46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4" extrusionOk="0">
                    <a:moveTo>
                      <a:pt x="920" y="0"/>
                    </a:moveTo>
                    <a:cubicBezTo>
                      <a:pt x="413" y="0"/>
                      <a:pt x="1" y="412"/>
                      <a:pt x="1" y="919"/>
                    </a:cubicBezTo>
                    <a:cubicBezTo>
                      <a:pt x="1" y="1442"/>
                      <a:pt x="413" y="1854"/>
                      <a:pt x="920" y="1854"/>
                    </a:cubicBezTo>
                    <a:cubicBezTo>
                      <a:pt x="1443" y="1854"/>
                      <a:pt x="1855" y="1442"/>
                      <a:pt x="1855" y="919"/>
                    </a:cubicBezTo>
                    <a:cubicBezTo>
                      <a:pt x="1855" y="412"/>
                      <a:pt x="14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3289175" y="3487025"/>
                <a:ext cx="463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5" extrusionOk="0">
                    <a:moveTo>
                      <a:pt x="935" y="1"/>
                    </a:moveTo>
                    <a:cubicBezTo>
                      <a:pt x="412" y="1"/>
                      <a:pt x="0" y="413"/>
                      <a:pt x="0" y="920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20"/>
                    </a:cubicBezTo>
                    <a:cubicBezTo>
                      <a:pt x="1854" y="413"/>
                      <a:pt x="1442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3002025" y="3274750"/>
                <a:ext cx="467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0" extrusionOk="0">
                    <a:moveTo>
                      <a:pt x="935" y="0"/>
                    </a:moveTo>
                    <a:cubicBezTo>
                      <a:pt x="412" y="0"/>
                      <a:pt x="0" y="428"/>
                      <a:pt x="0" y="935"/>
                    </a:cubicBezTo>
                    <a:cubicBezTo>
                      <a:pt x="0" y="1458"/>
                      <a:pt x="412" y="1870"/>
                      <a:pt x="935" y="1870"/>
                    </a:cubicBezTo>
                    <a:cubicBezTo>
                      <a:pt x="1442" y="1870"/>
                      <a:pt x="1870" y="1458"/>
                      <a:pt x="1870" y="935"/>
                    </a:cubicBezTo>
                    <a:cubicBezTo>
                      <a:pt x="1870" y="428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3625825" y="3675175"/>
                <a:ext cx="463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4" extrusionOk="0">
                    <a:moveTo>
                      <a:pt x="935" y="0"/>
                    </a:moveTo>
                    <a:cubicBezTo>
                      <a:pt x="412" y="0"/>
                      <a:pt x="0" y="412"/>
                      <a:pt x="0" y="919"/>
                    </a:cubicBezTo>
                    <a:cubicBezTo>
                      <a:pt x="0" y="1442"/>
                      <a:pt x="412" y="1854"/>
                      <a:pt x="935" y="1854"/>
                    </a:cubicBezTo>
                    <a:cubicBezTo>
                      <a:pt x="1442" y="1854"/>
                      <a:pt x="1854" y="1442"/>
                      <a:pt x="1854" y="919"/>
                    </a:cubicBezTo>
                    <a:cubicBezTo>
                      <a:pt x="1854" y="412"/>
                      <a:pt x="1442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3699875" y="3754375"/>
                <a:ext cx="46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55" extrusionOk="0">
                    <a:moveTo>
                      <a:pt x="935" y="1"/>
                    </a:moveTo>
                    <a:cubicBezTo>
                      <a:pt x="429" y="1"/>
                      <a:pt x="1" y="412"/>
                      <a:pt x="1" y="919"/>
                    </a:cubicBezTo>
                    <a:cubicBezTo>
                      <a:pt x="1" y="1442"/>
                      <a:pt x="429" y="1854"/>
                      <a:pt x="935" y="1854"/>
                    </a:cubicBezTo>
                    <a:cubicBezTo>
                      <a:pt x="1458" y="1854"/>
                      <a:pt x="1870" y="1442"/>
                      <a:pt x="1870" y="919"/>
                    </a:cubicBezTo>
                    <a:cubicBezTo>
                      <a:pt x="1870" y="412"/>
                      <a:pt x="1458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3954950" y="3816175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190"/>
                    </a:moveTo>
                    <a:cubicBezTo>
                      <a:pt x="1490" y="190"/>
                      <a:pt x="1870" y="570"/>
                      <a:pt x="1870" y="1030"/>
                    </a:cubicBezTo>
                    <a:cubicBezTo>
                      <a:pt x="1870" y="1489"/>
                      <a:pt x="1490" y="1854"/>
                      <a:pt x="1030" y="1854"/>
                    </a:cubicBezTo>
                    <a:cubicBezTo>
                      <a:pt x="587" y="1854"/>
                      <a:pt x="206" y="1489"/>
                      <a:pt x="206" y="1030"/>
                    </a:cubicBezTo>
                    <a:cubicBezTo>
                      <a:pt x="206" y="570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60" y="1584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7" name="Google Shape;1487;p29"/>
              <p:cNvSpPr/>
              <p:nvPr/>
            </p:nvSpPr>
            <p:spPr>
              <a:xfrm>
                <a:off x="3900675" y="3731800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1" y="206"/>
                    </a:moveTo>
                    <a:cubicBezTo>
                      <a:pt x="1490" y="206"/>
                      <a:pt x="1855" y="587"/>
                      <a:pt x="1855" y="1030"/>
                    </a:cubicBezTo>
                    <a:cubicBezTo>
                      <a:pt x="1855" y="1490"/>
                      <a:pt x="1490" y="1870"/>
                      <a:pt x="1031" y="1870"/>
                    </a:cubicBezTo>
                    <a:cubicBezTo>
                      <a:pt x="571" y="1870"/>
                      <a:pt x="191" y="1490"/>
                      <a:pt x="191" y="1030"/>
                    </a:cubicBezTo>
                    <a:cubicBezTo>
                      <a:pt x="191" y="587"/>
                      <a:pt x="571" y="206"/>
                      <a:pt x="1031" y="206"/>
                    </a:cubicBezTo>
                    <a:close/>
                    <a:moveTo>
                      <a:pt x="1031" y="1"/>
                    </a:moveTo>
                    <a:cubicBezTo>
                      <a:pt x="460" y="1"/>
                      <a:pt x="1" y="476"/>
                      <a:pt x="1" y="1030"/>
                    </a:cubicBezTo>
                    <a:cubicBezTo>
                      <a:pt x="1" y="1616"/>
                      <a:pt x="476" y="2060"/>
                      <a:pt x="1031" y="2060"/>
                    </a:cubicBezTo>
                    <a:cubicBezTo>
                      <a:pt x="1585" y="2060"/>
                      <a:pt x="2060" y="1585"/>
                      <a:pt x="2060" y="1030"/>
                    </a:cubicBezTo>
                    <a:cubicBezTo>
                      <a:pt x="2060" y="460"/>
                      <a:pt x="1585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8" name="Google Shape;1488;p29"/>
              <p:cNvSpPr/>
              <p:nvPr/>
            </p:nvSpPr>
            <p:spPr>
              <a:xfrm>
                <a:off x="3826225" y="3771400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1030" y="207"/>
                    </a:moveTo>
                    <a:cubicBezTo>
                      <a:pt x="1490" y="207"/>
                      <a:pt x="1870" y="587"/>
                      <a:pt x="1870" y="1031"/>
                    </a:cubicBezTo>
                    <a:cubicBezTo>
                      <a:pt x="1870" y="1490"/>
                      <a:pt x="1490" y="1870"/>
                      <a:pt x="1030" y="1870"/>
                    </a:cubicBezTo>
                    <a:cubicBezTo>
                      <a:pt x="587" y="1870"/>
                      <a:pt x="207" y="1490"/>
                      <a:pt x="207" y="1031"/>
                    </a:cubicBezTo>
                    <a:cubicBezTo>
                      <a:pt x="207" y="587"/>
                      <a:pt x="587" y="207"/>
                      <a:pt x="1030" y="207"/>
                    </a:cubicBezTo>
                    <a:close/>
                    <a:moveTo>
                      <a:pt x="1030" y="1"/>
                    </a:moveTo>
                    <a:cubicBezTo>
                      <a:pt x="460" y="1"/>
                      <a:pt x="1" y="476"/>
                      <a:pt x="1" y="1031"/>
                    </a:cubicBezTo>
                    <a:cubicBezTo>
                      <a:pt x="1" y="1617"/>
                      <a:pt x="476" y="2060"/>
                      <a:pt x="1030" y="2060"/>
                    </a:cubicBezTo>
                    <a:cubicBezTo>
                      <a:pt x="1585" y="2060"/>
                      <a:pt x="2060" y="1585"/>
                      <a:pt x="2060" y="1031"/>
                    </a:cubicBezTo>
                    <a:cubicBezTo>
                      <a:pt x="2060" y="460"/>
                      <a:pt x="1585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3360850" y="3410200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190"/>
                    </a:moveTo>
                    <a:cubicBezTo>
                      <a:pt x="1490" y="190"/>
                      <a:pt x="1870" y="571"/>
                      <a:pt x="1870" y="1030"/>
                    </a:cubicBezTo>
                    <a:cubicBezTo>
                      <a:pt x="1870" y="1490"/>
                      <a:pt x="1490" y="1854"/>
                      <a:pt x="1030" y="1854"/>
                    </a:cubicBezTo>
                    <a:cubicBezTo>
                      <a:pt x="587" y="1854"/>
                      <a:pt x="207" y="1490"/>
                      <a:pt x="207" y="1030"/>
                    </a:cubicBezTo>
                    <a:cubicBezTo>
                      <a:pt x="207" y="571"/>
                      <a:pt x="587" y="190"/>
                      <a:pt x="1030" y="190"/>
                    </a:cubicBezTo>
                    <a:close/>
                    <a:moveTo>
                      <a:pt x="1030" y="0"/>
                    </a:moveTo>
                    <a:cubicBezTo>
                      <a:pt x="460" y="0"/>
                      <a:pt x="1" y="444"/>
                      <a:pt x="1" y="1030"/>
                    </a:cubicBezTo>
                    <a:cubicBezTo>
                      <a:pt x="1" y="1600"/>
                      <a:pt x="476" y="2060"/>
                      <a:pt x="1030" y="2060"/>
                    </a:cubicBezTo>
                    <a:cubicBezTo>
                      <a:pt x="1585" y="2060"/>
                      <a:pt x="2060" y="1600"/>
                      <a:pt x="2060" y="1030"/>
                    </a:cubicBezTo>
                    <a:cubicBezTo>
                      <a:pt x="2060" y="444"/>
                      <a:pt x="1585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90" name="Google Shape;1490;p29"/>
              <p:cNvSpPr/>
              <p:nvPr/>
            </p:nvSpPr>
            <p:spPr>
              <a:xfrm>
                <a:off x="2442775" y="3353175"/>
                <a:ext cx="515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30" y="206"/>
                    </a:moveTo>
                    <a:cubicBezTo>
                      <a:pt x="1474" y="206"/>
                      <a:pt x="1854" y="570"/>
                      <a:pt x="1854" y="1030"/>
                    </a:cubicBezTo>
                    <a:cubicBezTo>
                      <a:pt x="1854" y="1489"/>
                      <a:pt x="1474" y="1869"/>
                      <a:pt x="1030" y="1869"/>
                    </a:cubicBezTo>
                    <a:cubicBezTo>
                      <a:pt x="571" y="1869"/>
                      <a:pt x="191" y="1489"/>
                      <a:pt x="191" y="1030"/>
                    </a:cubicBezTo>
                    <a:cubicBezTo>
                      <a:pt x="191" y="570"/>
                      <a:pt x="571" y="206"/>
                      <a:pt x="1030" y="206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5"/>
                      <a:pt x="0" y="1030"/>
                    </a:cubicBezTo>
                    <a:cubicBezTo>
                      <a:pt x="0" y="1600"/>
                      <a:pt x="476" y="2060"/>
                      <a:pt x="1030" y="2060"/>
                    </a:cubicBezTo>
                    <a:cubicBezTo>
                      <a:pt x="1585" y="2060"/>
                      <a:pt x="2028" y="1600"/>
                      <a:pt x="2060" y="1030"/>
                    </a:cubicBezTo>
                    <a:cubicBezTo>
                      <a:pt x="2060" y="459"/>
                      <a:pt x="1601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91" name="Google Shape;1491;p29"/>
              <p:cNvSpPr/>
              <p:nvPr/>
            </p:nvSpPr>
            <p:spPr>
              <a:xfrm>
                <a:off x="2569525" y="3318300"/>
                <a:ext cx="51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77" extrusionOk="0">
                    <a:moveTo>
                      <a:pt x="1030" y="223"/>
                    </a:moveTo>
                    <a:cubicBezTo>
                      <a:pt x="1473" y="223"/>
                      <a:pt x="1854" y="603"/>
                      <a:pt x="1854" y="1062"/>
                    </a:cubicBezTo>
                    <a:cubicBezTo>
                      <a:pt x="1854" y="1522"/>
                      <a:pt x="1473" y="1886"/>
                      <a:pt x="1030" y="1886"/>
                    </a:cubicBezTo>
                    <a:cubicBezTo>
                      <a:pt x="570" y="1886"/>
                      <a:pt x="190" y="1506"/>
                      <a:pt x="190" y="1062"/>
                    </a:cubicBezTo>
                    <a:cubicBezTo>
                      <a:pt x="190" y="603"/>
                      <a:pt x="570" y="223"/>
                      <a:pt x="1030" y="223"/>
                    </a:cubicBezTo>
                    <a:close/>
                    <a:moveTo>
                      <a:pt x="1030" y="1"/>
                    </a:moveTo>
                    <a:cubicBezTo>
                      <a:pt x="444" y="1"/>
                      <a:pt x="0" y="460"/>
                      <a:pt x="0" y="1046"/>
                    </a:cubicBezTo>
                    <a:cubicBezTo>
                      <a:pt x="0" y="1617"/>
                      <a:pt x="475" y="2076"/>
                      <a:pt x="1030" y="2076"/>
                    </a:cubicBezTo>
                    <a:cubicBezTo>
                      <a:pt x="1600" y="2076"/>
                      <a:pt x="2060" y="1617"/>
                      <a:pt x="2060" y="1046"/>
                    </a:cubicBezTo>
                    <a:cubicBezTo>
                      <a:pt x="2060" y="460"/>
                      <a:pt x="160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92" name="Google Shape;1492;p29"/>
              <p:cNvSpPr/>
              <p:nvPr/>
            </p:nvSpPr>
            <p:spPr>
              <a:xfrm>
                <a:off x="2634875" y="3515950"/>
                <a:ext cx="5150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0" extrusionOk="0">
                    <a:moveTo>
                      <a:pt x="1030" y="222"/>
                    </a:moveTo>
                    <a:cubicBezTo>
                      <a:pt x="1473" y="222"/>
                      <a:pt x="1854" y="586"/>
                      <a:pt x="1854" y="1062"/>
                    </a:cubicBezTo>
                    <a:cubicBezTo>
                      <a:pt x="1854" y="1505"/>
                      <a:pt x="1473" y="1886"/>
                      <a:pt x="1030" y="1886"/>
                    </a:cubicBezTo>
                    <a:cubicBezTo>
                      <a:pt x="570" y="1886"/>
                      <a:pt x="190" y="1505"/>
                      <a:pt x="190" y="1062"/>
                    </a:cubicBezTo>
                    <a:cubicBezTo>
                      <a:pt x="190" y="602"/>
                      <a:pt x="570" y="222"/>
                      <a:pt x="1030" y="222"/>
                    </a:cubicBezTo>
                    <a:close/>
                    <a:moveTo>
                      <a:pt x="1030" y="0"/>
                    </a:moveTo>
                    <a:cubicBezTo>
                      <a:pt x="444" y="0"/>
                      <a:pt x="0" y="476"/>
                      <a:pt x="0" y="1030"/>
                    </a:cubicBezTo>
                    <a:cubicBezTo>
                      <a:pt x="0" y="1616"/>
                      <a:pt x="475" y="2060"/>
                      <a:pt x="1030" y="2060"/>
                    </a:cubicBezTo>
                    <a:cubicBezTo>
                      <a:pt x="1600" y="2060"/>
                      <a:pt x="2060" y="1616"/>
                      <a:pt x="2044" y="1030"/>
                    </a:cubicBezTo>
                    <a:cubicBezTo>
                      <a:pt x="2044" y="460"/>
                      <a:pt x="1584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pic>
          <p:nvPicPr>
            <p:cNvPr id="1493" name="Google Shape;1493;p2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0" y="666425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4" name="Google Shape;1494;p2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928125" y="535000"/>
              <a:ext cx="1177350" cy="1177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latin typeface="+mj-lt"/>
              </a:rPr>
              <a:t>Les </a:t>
            </a:r>
            <a:r>
              <a:rPr lang="sr-Latn-RS" sz="2000">
                <a:latin typeface="+mj-lt"/>
              </a:rPr>
              <a:t>c</a:t>
            </a:r>
            <a:r>
              <a:rPr lang="fr-FR" sz="2000">
                <a:latin typeface="+mj-lt"/>
              </a:rPr>
              <a:t>ontributions </a:t>
            </a:r>
            <a:r>
              <a:rPr lang="fr-FR" sz="2000" dirty="0">
                <a:latin typeface="+mj-lt"/>
              </a:rPr>
              <a:t>à la communauté scientifique mondiale</a:t>
            </a:r>
            <a:endParaRPr sz="4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1C60C-0860-508B-7EBB-B5A0437DA234}"/>
              </a:ext>
            </a:extLst>
          </p:cNvPr>
          <p:cNvSpPr txBox="1"/>
          <p:nvPr/>
        </p:nvSpPr>
        <p:spPr>
          <a:xfrm>
            <a:off x="527305" y="1456854"/>
            <a:ext cx="3604260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Partage des connaissances: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Le CERN partage ses découvertes et technologies avec la communauté scientifique mondiale.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>
                <a:solidFill>
                  <a:schemeClr val="tx1">
                    <a:lumMod val="95000"/>
                  </a:schemeClr>
                </a:solidFill>
                <a:latin typeface="+mj-lt"/>
              </a:rPr>
              <a:t>Projets collaboratifs : </a:t>
            </a:r>
            <a:r>
              <a:rPr lang="fr-FR" sz="1300" i="0">
                <a:solidFill>
                  <a:schemeClr val="tx1">
                    <a:lumMod val="95000"/>
                  </a:schemeClr>
                </a:solidFill>
                <a:latin typeface="+mj-lt"/>
              </a:rPr>
              <a:t>Le CERN encourage activement les chercheurs à s'engager dans des projets de collaboration internationaux, faisant ainsi progresser la recherche scientifique grâce à des partenariats tels que CERN openlab.</a:t>
            </a:r>
            <a:endParaRPr lang="sr-Latn-RS" sz="1300" i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>
                <a:solidFill>
                  <a:schemeClr val="tx1">
                    <a:lumMod val="95000"/>
                  </a:schemeClr>
                </a:solidFill>
                <a:latin typeface="+mj-lt"/>
              </a:rPr>
              <a:t>Éducation </a:t>
            </a: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et formation: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Offre des programmes éducatifs et des opportunités de formation pour les scientifiques et ingénieurs du monde entier.</a:t>
            </a:r>
          </a:p>
        </p:txBody>
      </p:sp>
      <p:pic>
        <p:nvPicPr>
          <p:cNvPr id="2" name="Picture 1" descr="tmprdvq70ru.png">
            <a:extLst>
              <a:ext uri="{FF2B5EF4-FFF2-40B4-BE49-F238E27FC236}">
                <a16:creationId xmlns:a16="http://schemas.microsoft.com/office/drawing/2014/main" id="{732B6544-2F3C-9141-F1E5-72EB2714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1554390"/>
            <a:ext cx="4190999" cy="2359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117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+mj-lt"/>
              </a:rPr>
              <a:t>Vocabulaire</a:t>
            </a:r>
            <a:endParaRPr dirty="0">
              <a:latin typeface="+mj-lt"/>
            </a:endParaRPr>
          </a:p>
        </p:txBody>
      </p:sp>
      <p:sp>
        <p:nvSpPr>
          <p:cNvPr id="1569" name="Google Shape;1569;p34"/>
          <p:cNvSpPr txBox="1">
            <a:spLocks noGrp="1"/>
          </p:cNvSpPr>
          <p:nvPr>
            <p:ph type="subTitle" idx="3"/>
          </p:nvPr>
        </p:nvSpPr>
        <p:spPr>
          <a:xfrm>
            <a:off x="438615" y="1200605"/>
            <a:ext cx="4487285" cy="3374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>
                <a:latin typeface="+mj-lt"/>
              </a:rPr>
              <a:t>Le logiciel – softver</a:t>
            </a:r>
            <a:endParaRPr lang="sr-Latn-RS" sz="1050">
              <a:latin typeface="+mj-lt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>
                <a:latin typeface="+mj-lt"/>
              </a:rPr>
              <a:t>Les données – podaci</a:t>
            </a:r>
            <a:endParaRPr lang="sr-Latn-RS" sz="1050">
              <a:latin typeface="+mj-lt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>
                <a:latin typeface="+mj-lt"/>
              </a:rPr>
              <a:t>Le réseau – mreža</a:t>
            </a:r>
            <a:endParaRPr lang="sr-Latn-RS" sz="1050">
              <a:latin typeface="+mj-lt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>
                <a:latin typeface="+mj-lt"/>
              </a:rPr>
              <a:t>Le serveur – server</a:t>
            </a:r>
            <a:endParaRPr lang="sr-Latn-RS" sz="1050">
              <a:latin typeface="+mj-lt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>
                <a:latin typeface="+mj-lt"/>
              </a:rPr>
              <a:t>L'algorithme – algoritam</a:t>
            </a:r>
            <a:endParaRPr lang="sr-Latn-RS" sz="1050">
              <a:latin typeface="+mj-lt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>
                <a:latin typeface="+mj-lt"/>
              </a:rPr>
              <a:t>La base de données - baza podataka</a:t>
            </a:r>
            <a:endParaRPr lang="sr-Latn-RS" sz="1050">
              <a:latin typeface="+mj-lt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>
                <a:latin typeface="+mj-lt"/>
              </a:rPr>
              <a:t>La cybersécurité – </a:t>
            </a:r>
            <a:r>
              <a:rPr lang="sr-Latn-RS" sz="1050">
                <a:latin typeface="+mj-lt"/>
              </a:rPr>
              <a:t>digitalna bezbednost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>
                <a:latin typeface="+mj-lt"/>
              </a:rPr>
              <a:t>L'interface utilisateur - korisničk</a:t>
            </a:r>
            <a:r>
              <a:rPr lang="sr-Latn-RS" sz="1050">
                <a:latin typeface="+mj-lt"/>
              </a:rPr>
              <a:t>i</a:t>
            </a:r>
            <a:r>
              <a:rPr lang="en-US" sz="1050">
                <a:latin typeface="+mj-lt"/>
              </a:rPr>
              <a:t> </a:t>
            </a:r>
            <a:r>
              <a:rPr lang="sr-Latn-RS" sz="1050">
                <a:latin typeface="+mj-lt"/>
              </a:rPr>
              <a:t>interfejs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>
                <a:latin typeface="+mj-lt"/>
              </a:rPr>
              <a:t>La programmation – programiranje</a:t>
            </a:r>
            <a:endParaRPr lang="sr-Latn-RS" sz="1050">
              <a:latin typeface="+mj-lt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050">
                <a:latin typeface="+mj-lt"/>
              </a:rPr>
              <a:t>Gérer – upravljati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050">
                <a:solidFill>
                  <a:schemeClr val="tx1">
                    <a:lumMod val="95000"/>
                  </a:schemeClr>
                </a:solidFill>
                <a:latin typeface="+mj-lt"/>
              </a:rPr>
              <a:t>L</a:t>
            </a:r>
            <a:r>
              <a:rPr lang="fr-FR" sz="1050" i="0">
                <a:solidFill>
                  <a:schemeClr val="tx1">
                    <a:lumMod val="95000"/>
                  </a:schemeClr>
                </a:solidFill>
                <a:latin typeface="+mj-lt"/>
              </a:rPr>
              <a:t>a communauté</a:t>
            </a:r>
            <a:r>
              <a:rPr lang="sr-Latn-RS" sz="1050" i="0">
                <a:solidFill>
                  <a:schemeClr val="tx1">
                    <a:lumMod val="95000"/>
                  </a:schemeClr>
                </a:solidFill>
                <a:latin typeface="+mj-lt"/>
              </a:rPr>
              <a:t> – zajednica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050">
                <a:solidFill>
                  <a:schemeClr val="tx1">
                    <a:lumMod val="95000"/>
                  </a:schemeClr>
                </a:solidFill>
                <a:latin typeface="+mj-lt"/>
              </a:rPr>
              <a:t>L</a:t>
            </a:r>
            <a:r>
              <a:rPr lang="fr-FR" sz="1050" i="0">
                <a:solidFill>
                  <a:schemeClr val="tx1">
                    <a:lumMod val="95000"/>
                  </a:schemeClr>
                </a:solidFill>
                <a:latin typeface="+mj-lt"/>
              </a:rPr>
              <a:t>'innovation</a:t>
            </a:r>
            <a:r>
              <a:rPr lang="sr-Latn-RS" sz="1050" i="0">
                <a:solidFill>
                  <a:schemeClr val="tx1">
                    <a:lumMod val="95000"/>
                  </a:schemeClr>
                </a:solidFill>
                <a:latin typeface="+mj-lt"/>
              </a:rPr>
              <a:t> – inovacija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050">
                <a:solidFill>
                  <a:schemeClr val="tx1">
                    <a:lumMod val="95000"/>
                  </a:schemeClr>
                </a:solidFill>
                <a:latin typeface="+mj-lt"/>
              </a:rPr>
              <a:t>La formation – obuka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050" i="0">
                <a:solidFill>
                  <a:schemeClr val="tx1">
                    <a:lumMod val="95000"/>
                  </a:schemeClr>
                </a:solidFill>
                <a:latin typeface="+mj-lt"/>
              </a:rPr>
              <a:t>Les </a:t>
            </a:r>
            <a:r>
              <a:rPr lang="fr-FR" sz="1050" i="0">
                <a:solidFill>
                  <a:schemeClr val="tx1">
                    <a:lumMod val="95000"/>
                  </a:schemeClr>
                </a:solidFill>
                <a:latin typeface="+mj-lt"/>
              </a:rPr>
              <a:t>ingénieurs</a:t>
            </a:r>
            <a:r>
              <a:rPr lang="sr-Latn-RS" sz="1050" i="0">
                <a:solidFill>
                  <a:schemeClr val="tx1">
                    <a:lumMod val="95000"/>
                  </a:schemeClr>
                </a:solidFill>
                <a:latin typeface="+mj-lt"/>
              </a:rPr>
              <a:t> – inženjeri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i="0">
                <a:solidFill>
                  <a:schemeClr val="tx1">
                    <a:lumMod val="95000"/>
                  </a:schemeClr>
                </a:solidFill>
                <a:latin typeface="+mj-lt"/>
              </a:rPr>
              <a:t>Généré</a:t>
            </a:r>
            <a:r>
              <a:rPr lang="sr-Latn-RS" sz="1050" i="0">
                <a:solidFill>
                  <a:schemeClr val="tx1">
                    <a:lumMod val="95000"/>
                  </a:schemeClr>
                </a:solidFill>
                <a:latin typeface="+mj-lt"/>
              </a:rPr>
              <a:t>r - generisati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r-Latn-RS" sz="1050">
              <a:latin typeface="+mj-lt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</p:txBody>
      </p:sp>
      <p:sp>
        <p:nvSpPr>
          <p:cNvPr id="1570" name="Google Shape;1570;p34"/>
          <p:cNvSpPr txBox="1">
            <a:spLocks noGrp="1"/>
          </p:cNvSpPr>
          <p:nvPr>
            <p:ph type="subTitle" idx="4"/>
          </p:nvPr>
        </p:nvSpPr>
        <p:spPr>
          <a:xfrm>
            <a:off x="4808847" y="1017725"/>
            <a:ext cx="3896538" cy="2839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Le </a:t>
            </a:r>
            <a:r>
              <a:rPr lang="en-US" sz="1050" dirty="0" err="1">
                <a:latin typeface="+mj-lt"/>
              </a:rPr>
              <a:t>réseau</a:t>
            </a:r>
            <a:r>
              <a:rPr lang="en-US" sz="1050" dirty="0">
                <a:latin typeface="+mj-lt"/>
              </a:rPr>
              <a:t> sans fil - </a:t>
            </a:r>
            <a:r>
              <a:rPr lang="en-US" sz="1050" dirty="0" err="1">
                <a:latin typeface="+mj-lt"/>
              </a:rPr>
              <a:t>bežična</a:t>
            </a:r>
            <a:r>
              <a:rPr lang="en-US" sz="1050" dirty="0">
                <a:latin typeface="+mj-lt"/>
              </a:rPr>
              <a:t> </a:t>
            </a:r>
            <a:r>
              <a:rPr lang="en-US" sz="1050" dirty="0" err="1">
                <a:latin typeface="+mj-lt"/>
              </a:rPr>
              <a:t>mreža</a:t>
            </a:r>
            <a:endParaRPr lang="sr-Latn-RS" sz="1050" dirty="0">
              <a:latin typeface="+mj-lt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 err="1">
                <a:latin typeface="+mj-lt"/>
              </a:rPr>
              <a:t>L'infrastructure</a:t>
            </a:r>
            <a:r>
              <a:rPr lang="en-US" sz="1050" dirty="0">
                <a:latin typeface="+mj-lt"/>
              </a:rPr>
              <a:t> – </a:t>
            </a:r>
            <a:r>
              <a:rPr lang="en-US" sz="1050" dirty="0" err="1">
                <a:latin typeface="+mj-lt"/>
              </a:rPr>
              <a:t>infrastruktura</a:t>
            </a:r>
            <a:endParaRPr lang="sr-Latn-RS" sz="1050" dirty="0">
              <a:latin typeface="+mj-lt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050" dirty="0">
                <a:latin typeface="+mj-lt"/>
              </a:rPr>
              <a:t>La collaboration - saradnja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Le stockage – </a:t>
            </a:r>
            <a:r>
              <a:rPr lang="en-US" sz="1050" dirty="0" err="1">
                <a:latin typeface="+mj-lt"/>
              </a:rPr>
              <a:t>skladište</a:t>
            </a:r>
            <a:endParaRPr lang="sr-Latn-RS" sz="1050" dirty="0">
              <a:latin typeface="+mj-lt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La </a:t>
            </a:r>
            <a:r>
              <a:rPr lang="en-US" sz="1050" dirty="0" err="1">
                <a:latin typeface="+mj-lt"/>
              </a:rPr>
              <a:t>sécurité</a:t>
            </a:r>
            <a:r>
              <a:rPr lang="en-US" sz="1050" dirty="0">
                <a:latin typeface="+mj-lt"/>
              </a:rPr>
              <a:t> – </a:t>
            </a:r>
            <a:r>
              <a:rPr lang="sr-Latn-RS" sz="1050" dirty="0">
                <a:latin typeface="+mj-lt"/>
              </a:rPr>
              <a:t>bezbednost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La performance – performance</a:t>
            </a:r>
            <a:endParaRPr lang="sr-Latn-RS" sz="1050" dirty="0">
              <a:latin typeface="+mj-lt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050" dirty="0">
                <a:latin typeface="+mj-lt"/>
              </a:rPr>
              <a:t>La recherche – istraživanje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05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La</a:t>
            </a:r>
            <a:r>
              <a:rPr lang="fr-FR" sz="1050" b="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particule</a:t>
            </a:r>
            <a:r>
              <a:rPr lang="sr-Latn-RS" sz="1050" b="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– čestica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05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L’ </a:t>
            </a:r>
            <a:r>
              <a:rPr lang="fr-FR" sz="1050" b="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accélérateur</a:t>
            </a:r>
            <a:r>
              <a:rPr lang="sr-Latn-RS" sz="1050" b="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- akcelerator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050" b="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Accéléré - ubrzati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05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</a:t>
            </a:r>
            <a:r>
              <a:rPr lang="fr-FR" sz="105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'efficacité</a:t>
            </a:r>
            <a:r>
              <a:rPr lang="sr-Latn-RS" sz="105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– efikasnost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050" dirty="0">
                <a:latin typeface="+mj-lt"/>
              </a:rPr>
              <a:t>Le progrès – napredak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05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Le </a:t>
            </a:r>
            <a:r>
              <a:rPr lang="fr-FR" sz="105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program</a:t>
            </a:r>
            <a:r>
              <a:rPr lang="sr-Latn-RS" sz="1050" i="0">
                <a:solidFill>
                  <a:schemeClr val="tx1">
                    <a:lumMod val="95000"/>
                  </a:schemeClr>
                </a:solidFill>
                <a:latin typeface="+mj-lt"/>
              </a:rPr>
              <a:t>me</a:t>
            </a:r>
            <a:r>
              <a:rPr lang="fr-FR" sz="1050" i="0">
                <a:solidFill>
                  <a:schemeClr val="tx1">
                    <a:lumMod val="95000"/>
                  </a:schemeClr>
                </a:solidFill>
                <a:latin typeface="+mj-lt"/>
              </a:rPr>
              <a:t> éducatif</a:t>
            </a:r>
            <a:r>
              <a:rPr lang="sr-Latn-RS" sz="105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– obrazovni program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Le défi</a:t>
            </a:r>
            <a:r>
              <a:rPr lang="sr-Latn-RS" sz="105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– izazov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05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Le partenariat – partnerstvo</a:t>
            </a:r>
            <a:r>
              <a:rPr lang="sr-Latn-RS" sz="11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1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Le</a:t>
            </a:r>
            <a:r>
              <a:rPr lang="fr-FR" sz="11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centre névralgique</a:t>
            </a:r>
            <a:r>
              <a:rPr lang="sr-Latn-RS" sz="11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– nervni centar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1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Introduction au CERN</a:t>
            </a:r>
            <a:endParaRPr dirty="0">
              <a:latin typeface="+mj-lt"/>
            </a:endParaRPr>
          </a:p>
        </p:txBody>
      </p:sp>
      <p:pic>
        <p:nvPicPr>
          <p:cNvPr id="6" name="Picture 5" descr="tmp379c3_l3.png">
            <a:extLst>
              <a:ext uri="{FF2B5EF4-FFF2-40B4-BE49-F238E27FC236}">
                <a16:creationId xmlns:a16="http://schemas.microsoft.com/office/drawing/2014/main" id="{DD8C0251-4C50-9E64-EFF3-08D212228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08670"/>
            <a:ext cx="4190999" cy="23593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51C60C-0860-508B-7EBB-B5A0437DA234}"/>
              </a:ext>
            </a:extLst>
          </p:cNvPr>
          <p:cNvSpPr txBox="1"/>
          <p:nvPr/>
        </p:nvSpPr>
        <p:spPr>
          <a:xfrm>
            <a:off x="449580" y="1508670"/>
            <a:ext cx="3970021" cy="230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Le CERN, situé à Genève, est l'un des principaux centres mondiaux de recherche en physique des particules.</a:t>
            </a:r>
          </a:p>
          <a:p>
            <a:pPr marL="422910" lvl="1" indent="-285750" algn="l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Objectif principal:</a:t>
            </a:r>
            <a:r>
              <a:rPr lang="fr-FR" sz="1300" b="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Comprendre la structure fondamentale de l'univers en utilisant des accélérateurs de particules.</a:t>
            </a:r>
          </a:p>
          <a:p>
            <a:pPr marL="422910" lvl="1" indent="-285750" algn="l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Collaborations internationales:</a:t>
            </a:r>
            <a:r>
              <a:rPr lang="fr-FR" sz="1300" b="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Regroupe des scientifiques du monde entier pour des recherches collaboratives.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+mj-lt"/>
              </a:rPr>
              <a:t>Vue d'ensemble de l'infrastructure informatique du CERN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1C60C-0860-508B-7EBB-B5A0437DA234}"/>
              </a:ext>
            </a:extLst>
          </p:cNvPr>
          <p:cNvSpPr txBox="1"/>
          <p:nvPr/>
        </p:nvSpPr>
        <p:spPr>
          <a:xfrm>
            <a:off x="434341" y="1555441"/>
            <a:ext cx="3886200" cy="230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Puissance de calcul: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Le CERN dispose d'une infrastructure informatique avancée pour traiter les énormes volumes de données générés par les expériences.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Centre de calcul: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Un centre névralgique qui centralise le traitement et le stockage des données scientifiques.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Réseau global: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Relie des centres de recherche à travers le monde, facilitant la collaboration et le partage de données.</a:t>
            </a:r>
          </a:p>
        </p:txBody>
      </p:sp>
      <p:pic>
        <p:nvPicPr>
          <p:cNvPr id="2" name="Picture 1" descr="tmpq8xouqz8.png">
            <a:extLst>
              <a:ext uri="{FF2B5EF4-FFF2-40B4-BE49-F238E27FC236}">
                <a16:creationId xmlns:a16="http://schemas.microsoft.com/office/drawing/2014/main" id="{E105EB13-FFB5-B06A-9E72-58D273BAB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01050"/>
            <a:ext cx="4190999" cy="23575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70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latin typeface="+mj-lt"/>
              </a:rPr>
              <a:t>Le</a:t>
            </a:r>
            <a:r>
              <a:rPr lang="sr-Latn-RS" sz="2800">
                <a:latin typeface="+mj-lt"/>
              </a:rPr>
              <a:t> </a:t>
            </a:r>
            <a:r>
              <a:rPr lang="fr-FR" sz="2800">
                <a:latin typeface="+mj-lt"/>
              </a:rPr>
              <a:t>Centre </a:t>
            </a:r>
            <a:r>
              <a:rPr lang="fr-FR" sz="2800" dirty="0">
                <a:latin typeface="+mj-lt"/>
              </a:rPr>
              <a:t>de calcul du CERN</a:t>
            </a:r>
            <a:endParaRPr sz="2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1C60C-0860-508B-7EBB-B5A0437DA234}"/>
              </a:ext>
            </a:extLst>
          </p:cNvPr>
          <p:cNvSpPr txBox="1"/>
          <p:nvPr/>
        </p:nvSpPr>
        <p:spPr>
          <a:xfrm>
            <a:off x="327660" y="1600581"/>
            <a:ext cx="3970021" cy="209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Infrastructure: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Le centre de calcul du CERN est équipé de milliers de serveurs pour gérer et stocker des données massives.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Capacités: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Il traite des pétaoctets de données annuellement, soutenant les expériences scientifiques cruciales.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Sécurité et efficacité: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Assure la sécurité et l'efficacité des opérations de calcul et de stockage de données.</a:t>
            </a:r>
          </a:p>
        </p:txBody>
      </p:sp>
      <p:pic>
        <p:nvPicPr>
          <p:cNvPr id="2" name="Picture 1" descr="tmpsv5sfnqk.png">
            <a:extLst>
              <a:ext uri="{FF2B5EF4-FFF2-40B4-BE49-F238E27FC236}">
                <a16:creationId xmlns:a16="http://schemas.microsoft.com/office/drawing/2014/main" id="{0067AB64-C55C-8C2B-CEC3-C3E93BB4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421" y="1470570"/>
            <a:ext cx="4190999" cy="23580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046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+mj-lt"/>
              </a:rPr>
              <a:t>Les </a:t>
            </a:r>
            <a:r>
              <a:rPr lang="sr-Latn-RS" sz="2400">
                <a:latin typeface="+mj-lt"/>
              </a:rPr>
              <a:t>l</a:t>
            </a:r>
            <a:r>
              <a:rPr lang="fr-FR" sz="2400">
                <a:latin typeface="+mj-lt"/>
              </a:rPr>
              <a:t>ogiciels </a:t>
            </a:r>
            <a:r>
              <a:rPr lang="fr-FR" sz="2400" dirty="0">
                <a:latin typeface="+mj-lt"/>
              </a:rPr>
              <a:t>libres et science ouverte au CERN</a:t>
            </a:r>
            <a:endParaRPr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1C60C-0860-508B-7EBB-B5A0437DA234}"/>
              </a:ext>
            </a:extLst>
          </p:cNvPr>
          <p:cNvSpPr txBox="1"/>
          <p:nvPr/>
        </p:nvSpPr>
        <p:spPr>
          <a:xfrm>
            <a:off x="289560" y="1530479"/>
            <a:ext cx="3970021" cy="310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Le CERN prône l'utilisation des logiciels libres pour promouvoir la collaboration et l'innovation.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Initiatives: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Projets comme le CERN Linux contribuent à la communauté scientifique mondiale.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Accès ouvert: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Favorise le partage ouvert des données et des résultats de recherche pour un progrès scientifique accéléré.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Innovation: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Favorise l'innovation en offrant des outils et des plateformes accessibles à tous.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fr-FR" sz="1300" i="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3" name="Picture 2" descr="tmp4lr4nppp.png">
            <a:extLst>
              <a:ext uri="{FF2B5EF4-FFF2-40B4-BE49-F238E27FC236}">
                <a16:creationId xmlns:a16="http://schemas.microsoft.com/office/drawing/2014/main" id="{AE31D873-A4B3-208A-CFDE-BECC8083D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60" y="1530479"/>
            <a:ext cx="4190999" cy="2359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460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0"/>
          <p:cNvSpPr txBox="1">
            <a:spLocks noGrp="1"/>
          </p:cNvSpPr>
          <p:nvPr>
            <p:ph type="title"/>
          </p:nvPr>
        </p:nvSpPr>
        <p:spPr>
          <a:xfrm>
            <a:off x="720000" y="5059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+mj-lt"/>
              </a:rPr>
              <a:t>Les </a:t>
            </a:r>
            <a:r>
              <a:rPr lang="sr-Latn-RS" sz="2400">
                <a:latin typeface="+mj-lt"/>
              </a:rPr>
              <a:t>p</a:t>
            </a:r>
            <a:r>
              <a:rPr lang="fr-FR" sz="2400">
                <a:latin typeface="+mj-lt"/>
              </a:rPr>
              <a:t>rincipes </a:t>
            </a:r>
            <a:r>
              <a:rPr lang="fr-FR" sz="2400" dirty="0">
                <a:latin typeface="+mj-lt"/>
              </a:rPr>
              <a:t>de la neutralité du net au CERN</a:t>
            </a:r>
            <a:endParaRPr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1C60C-0860-508B-7EBB-B5A0437DA234}"/>
              </a:ext>
            </a:extLst>
          </p:cNvPr>
          <p:cNvSpPr txBox="1"/>
          <p:nvPr/>
        </p:nvSpPr>
        <p:spPr>
          <a:xfrm>
            <a:off x="350521" y="1639350"/>
            <a:ext cx="3825239" cy="209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Le CERN soutient fermement la neutralité de l'internet pour garantir un accès égal à l'information.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Principes: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Liberté d'accès, absence de discrimination dans le traitement des données.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Impact: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Garantit une collaboration scientifique ouverte et équitable à l’échelle mondiale.</a:t>
            </a:r>
          </a:p>
        </p:txBody>
      </p:sp>
      <p:pic>
        <p:nvPicPr>
          <p:cNvPr id="1026" name="Picture 2" descr="The Affordable Connectivity Program Ends Today. Millions of Americans Might  Lose Internet Access | WIRED">
            <a:extLst>
              <a:ext uri="{FF2B5EF4-FFF2-40B4-BE49-F238E27FC236}">
                <a16:creationId xmlns:a16="http://schemas.microsoft.com/office/drawing/2014/main" id="{23CC8E87-11F5-2329-4EEA-115675592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76" y="1411891"/>
            <a:ext cx="4123943" cy="23197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8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+mj-lt"/>
              </a:rPr>
              <a:t>La Grille de calcul mondiale pour le LHC (WLCG)</a:t>
            </a:r>
            <a:endParaRPr sz="20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1C60C-0860-508B-7EBB-B5A0437DA234}"/>
              </a:ext>
            </a:extLst>
          </p:cNvPr>
          <p:cNvSpPr txBox="1"/>
          <p:nvPr/>
        </p:nvSpPr>
        <p:spPr>
          <a:xfrm>
            <a:off x="457201" y="1562100"/>
            <a:ext cx="3672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910" indent="-285750"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Infrastructure globale: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Un réseau distribué de centres de calcul collaborant à l'échelle mondiale. La WLCG joue un rôle crucial dans la gestion et l'analyse des données du LHC.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Collaboration mondiale: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Relie des centres de calcul du monde entier pour un traitement efficace des données.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Optimisation: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Améliore constamment les processus pour maximiser l'efficacité du traitement des données.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fr-FR" sz="1300" i="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026" name="Picture 2" descr="Adapting to exascale computing – CERN Courier">
            <a:extLst>
              <a:ext uri="{FF2B5EF4-FFF2-40B4-BE49-F238E27FC236}">
                <a16:creationId xmlns:a16="http://schemas.microsoft.com/office/drawing/2014/main" id="{2AE2E52F-7FDF-198D-BE3C-567AE866D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2100"/>
            <a:ext cx="3672840" cy="22986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3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latin typeface="+mj-lt"/>
              </a:rPr>
              <a:t>Les </a:t>
            </a:r>
            <a:r>
              <a:rPr lang="sr-Latn-RS" sz="2000">
                <a:latin typeface="+mj-lt"/>
              </a:rPr>
              <a:t>s</a:t>
            </a:r>
            <a:r>
              <a:rPr lang="fr-FR" sz="2000">
                <a:latin typeface="+mj-lt"/>
              </a:rPr>
              <a:t>olutions </a:t>
            </a:r>
            <a:r>
              <a:rPr lang="fr-FR" sz="2000" dirty="0">
                <a:latin typeface="+mj-lt"/>
              </a:rPr>
              <a:t>de stockage des données au CERN</a:t>
            </a:r>
            <a:endParaRPr sz="32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1C60C-0860-508B-7EBB-B5A0437DA234}"/>
              </a:ext>
            </a:extLst>
          </p:cNvPr>
          <p:cNvSpPr txBox="1"/>
          <p:nvPr/>
        </p:nvSpPr>
        <p:spPr>
          <a:xfrm>
            <a:off x="487681" y="1447710"/>
            <a:ext cx="36042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Technologies de stockage</a:t>
            </a:r>
            <a:r>
              <a:rPr lang="fr-FR" sz="1300" b="1" i="0">
                <a:solidFill>
                  <a:schemeClr val="tx1">
                    <a:lumMod val="95000"/>
                  </a:schemeClr>
                </a:solidFill>
                <a:latin typeface="+mj-lt"/>
              </a:rPr>
              <a:t>: </a:t>
            </a:r>
            <a:r>
              <a:rPr lang="sr-Latn-RS" sz="1300" i="0">
                <a:solidFill>
                  <a:schemeClr val="tx1">
                    <a:lumMod val="95000"/>
                  </a:schemeClr>
                </a:solidFill>
                <a:latin typeface="+mj-lt"/>
              </a:rPr>
              <a:t>Le</a:t>
            </a:r>
            <a:r>
              <a:rPr lang="sr-Latn-RS" sz="1300" b="1" i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r-Latn-RS" sz="1300" i="0">
                <a:solidFill>
                  <a:schemeClr val="tx1">
                    <a:lumMod val="95000"/>
                  </a:schemeClr>
                </a:solidFill>
                <a:latin typeface="+mj-lt"/>
              </a:rPr>
              <a:t>CERN</a:t>
            </a:r>
            <a:r>
              <a:rPr lang="sr-Latn-RS" sz="1300" b="1" i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fr-FR" sz="1300" i="0">
                <a:solidFill>
                  <a:schemeClr val="tx1">
                    <a:lumMod val="95000"/>
                  </a:schemeClr>
                </a:solidFill>
                <a:latin typeface="+mj-lt"/>
              </a:rPr>
              <a:t>Utilise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des systèmes avancés pour le stockage des pétaoctets de données générées par les expériences.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Redondance et sécurité: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Assure la redondance et la sécurité des données pour éviter les pertes.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Innovation continue: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Développe constamment de nouvelles méthodes pour améliorer le stockage et l'accès aux données.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Technologies émergentes: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Adoption de nouvelles technologies comme le stockage en nuage et les systèmes de fichiers distribués.</a:t>
            </a:r>
          </a:p>
        </p:txBody>
      </p:sp>
      <p:pic>
        <p:nvPicPr>
          <p:cNvPr id="3" name="Picture 2" descr="tmpnw2dlpa2.png">
            <a:extLst>
              <a:ext uri="{FF2B5EF4-FFF2-40B4-BE49-F238E27FC236}">
                <a16:creationId xmlns:a16="http://schemas.microsoft.com/office/drawing/2014/main" id="{50B63CED-DB9C-BDF9-0048-E0DA24E51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20" y="1508670"/>
            <a:ext cx="4190999" cy="2359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666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+mj-lt"/>
              </a:rPr>
              <a:t>La </a:t>
            </a:r>
            <a:r>
              <a:rPr lang="sr-Latn-RS" sz="2400">
                <a:latin typeface="+mj-lt"/>
              </a:rPr>
              <a:t>n</a:t>
            </a:r>
            <a:r>
              <a:rPr lang="fr-FR" sz="2400">
                <a:latin typeface="+mj-lt"/>
              </a:rPr>
              <a:t>eutralité </a:t>
            </a:r>
            <a:r>
              <a:rPr lang="fr-FR" sz="2400" dirty="0">
                <a:latin typeface="+mj-lt"/>
              </a:rPr>
              <a:t>du net : défis et solutions</a:t>
            </a:r>
            <a:endParaRPr sz="36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1C60C-0860-508B-7EBB-B5A0437DA234}"/>
              </a:ext>
            </a:extLst>
          </p:cNvPr>
          <p:cNvSpPr txBox="1"/>
          <p:nvPr/>
        </p:nvSpPr>
        <p:spPr>
          <a:xfrm>
            <a:off x="502921" y="1501050"/>
            <a:ext cx="3604260" cy="24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Défis: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Les défis incluent la gestion du trafic, la sécurité des données et l'accès équitable à l'information.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b="1" i="0">
                <a:solidFill>
                  <a:schemeClr val="tx1">
                    <a:lumMod val="95000"/>
                  </a:schemeClr>
                </a:solidFill>
                <a:latin typeface="+mj-lt"/>
              </a:rPr>
              <a:t>Solutions proposées par le CERN: </a:t>
            </a: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Implémentation de politiques strictes, utilisation de technologies avancées et promotion de la transparence.</a:t>
            </a:r>
          </a:p>
          <a:p>
            <a:pPr marL="422910" indent="-285750" algn="l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i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Le CERN s'engage à soutenir la neutralité du net pour garantir une collaboration scientifique mondiale ouverte.</a:t>
            </a:r>
          </a:p>
        </p:txBody>
      </p:sp>
      <p:pic>
        <p:nvPicPr>
          <p:cNvPr id="3" name="Picture 2" descr="tmp2e35yuuh.png">
            <a:extLst>
              <a:ext uri="{FF2B5EF4-FFF2-40B4-BE49-F238E27FC236}">
                <a16:creationId xmlns:a16="http://schemas.microsoft.com/office/drawing/2014/main" id="{1A43A969-BDBF-EE3B-2C80-FA966FBD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501050"/>
            <a:ext cx="4190999" cy="2359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8539359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ation Technology Project Proposal by Slidesgo">
  <a:themeElements>
    <a:clrScheme name="Simple Light">
      <a:dk1>
        <a:srgbClr val="FFFFFF"/>
      </a:dk1>
      <a:lt1>
        <a:srgbClr val="000000"/>
      </a:lt1>
      <a:dk2>
        <a:srgbClr val="B7B7B7"/>
      </a:dk2>
      <a:lt2>
        <a:srgbClr val="EFEFEF"/>
      </a:lt2>
      <a:accent1>
        <a:srgbClr val="CCCCCC"/>
      </a:accent1>
      <a:accent2>
        <a:srgbClr val="66666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764</Words>
  <Application>Microsoft Office PowerPoint</Application>
  <PresentationFormat>On-screen Show (16:9)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Saira</vt:lpstr>
      <vt:lpstr>Aldrich</vt:lpstr>
      <vt:lpstr>Arial</vt:lpstr>
      <vt:lpstr>Information Technology Project Proposal by Slidesgo</vt:lpstr>
      <vt:lpstr>L'informatique au CERN : Innovations et Contributions Globales</vt:lpstr>
      <vt:lpstr>Introduction au CERN</vt:lpstr>
      <vt:lpstr>Vue d'ensemble de l'infrastructure informatique du CERN</vt:lpstr>
      <vt:lpstr>Le Centre de calcul du CERN</vt:lpstr>
      <vt:lpstr>Les logiciels libres et science ouverte au CERN</vt:lpstr>
      <vt:lpstr>Les principes de la neutralité du net au CERN</vt:lpstr>
      <vt:lpstr>La Grille de calcul mondiale pour le LHC (WLCG)</vt:lpstr>
      <vt:lpstr>Les solutions de stockage des données au CERN</vt:lpstr>
      <vt:lpstr>La neutralité du net : défis et solutions</vt:lpstr>
      <vt:lpstr>Les contributions à la communauté scientifique mondiale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Ана Бошковски</dc:creator>
  <cp:lastModifiedBy>Dinic Dragan</cp:lastModifiedBy>
  <cp:revision>32</cp:revision>
  <dcterms:modified xsi:type="dcterms:W3CDTF">2024-06-13T11:44:33Z</dcterms:modified>
</cp:coreProperties>
</file>