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3C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ria.fr/" TargetMode="External"/><Relationship Id="rId2" Type="http://schemas.openxmlformats.org/officeDocument/2006/relationships/hyperlink" Target="https://www.cnrs.fr/" TargetMode="External"/><Relationship Id="rId1" Type="http://schemas.openxmlformats.org/officeDocument/2006/relationships/hyperlink" Target="https://www.arcep.fr/" TargetMode="External"/><Relationship Id="rId4" Type="http://schemas.openxmlformats.org/officeDocument/2006/relationships/hyperlink" Target="https://www.futura-sciences.com/tech/telecoms" TargetMode="External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ria.fr/" TargetMode="External"/><Relationship Id="rId2" Type="http://schemas.openxmlformats.org/officeDocument/2006/relationships/hyperlink" Target="https://www.cnrs.fr/" TargetMode="External"/><Relationship Id="rId1" Type="http://schemas.openxmlformats.org/officeDocument/2006/relationships/hyperlink" Target="https://www.arcep.fr/" TargetMode="External"/><Relationship Id="rId4" Type="http://schemas.openxmlformats.org/officeDocument/2006/relationships/hyperlink" Target="https://www.futura-sciences.com/tech/telecom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2A571A-113B-4D22-B431-D13570DFD107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FBBD2DB-52BD-49B8-84FD-9860E5538E16}">
      <dgm:prSet/>
      <dgm:spPr/>
      <dgm:t>
        <a:bodyPr/>
        <a:lstStyle/>
        <a:p>
          <a:r>
            <a:rPr lang="fr-FR"/>
            <a:t>Les technologies sans fil sont omniprésentes dans la vie quotidienne.</a:t>
          </a:r>
          <a:endParaRPr lang="en-US"/>
        </a:p>
      </dgm:t>
    </dgm:pt>
    <dgm:pt modelId="{A40713D4-0B78-4C2B-A245-7A2BFB63473E}" type="parTrans" cxnId="{86B0DDD1-DFEF-4DD6-B5B2-B1A836395DC1}">
      <dgm:prSet/>
      <dgm:spPr/>
      <dgm:t>
        <a:bodyPr/>
        <a:lstStyle/>
        <a:p>
          <a:endParaRPr lang="en-US"/>
        </a:p>
      </dgm:t>
    </dgm:pt>
    <dgm:pt modelId="{AC35A5E3-D7B6-4C2D-911C-E3EA5EEF84B2}" type="sibTrans" cxnId="{86B0DDD1-DFEF-4DD6-B5B2-B1A836395DC1}">
      <dgm:prSet/>
      <dgm:spPr/>
      <dgm:t>
        <a:bodyPr/>
        <a:lstStyle/>
        <a:p>
          <a:endParaRPr lang="en-US"/>
        </a:p>
      </dgm:t>
    </dgm:pt>
    <dgm:pt modelId="{273B397E-B6AF-45D2-99FF-08501DEEB252}">
      <dgm:prSet/>
      <dgm:spPr/>
      <dgm:t>
        <a:bodyPr/>
        <a:lstStyle/>
        <a:p>
          <a:r>
            <a:rPr lang="fr-FR"/>
            <a:t>Elles facilitent la communication rapide entre les utilisateurs.</a:t>
          </a:r>
          <a:endParaRPr lang="en-US"/>
        </a:p>
      </dgm:t>
    </dgm:pt>
    <dgm:pt modelId="{81ED4439-5319-422A-8CD3-C82C7A943C1F}" type="parTrans" cxnId="{D4C80D34-46AB-4FED-8E96-08B84F43BA30}">
      <dgm:prSet/>
      <dgm:spPr/>
      <dgm:t>
        <a:bodyPr/>
        <a:lstStyle/>
        <a:p>
          <a:endParaRPr lang="en-US"/>
        </a:p>
      </dgm:t>
    </dgm:pt>
    <dgm:pt modelId="{58C36501-152E-4676-BDD1-F4EF90015C71}" type="sibTrans" cxnId="{D4C80D34-46AB-4FED-8E96-08B84F43BA30}">
      <dgm:prSet/>
      <dgm:spPr/>
      <dgm:t>
        <a:bodyPr/>
        <a:lstStyle/>
        <a:p>
          <a:endParaRPr lang="en-US"/>
        </a:p>
      </dgm:t>
    </dgm:pt>
    <dgm:pt modelId="{BC30BCC2-0D71-45D4-8148-8A21133B871C}">
      <dgm:prSet/>
      <dgm:spPr/>
      <dgm:t>
        <a:bodyPr/>
        <a:lstStyle/>
        <a:p>
          <a:r>
            <a:rPr lang="fr-FR"/>
            <a:t>Leur développement accompagne la transformation numérique.</a:t>
          </a:r>
          <a:endParaRPr lang="en-US"/>
        </a:p>
      </dgm:t>
    </dgm:pt>
    <dgm:pt modelId="{56E877F0-3119-45B4-8333-8595AFB417C5}" type="parTrans" cxnId="{309105CC-4569-4181-8D76-2EA7B44C94CA}">
      <dgm:prSet/>
      <dgm:spPr/>
      <dgm:t>
        <a:bodyPr/>
        <a:lstStyle/>
        <a:p>
          <a:endParaRPr lang="en-US"/>
        </a:p>
      </dgm:t>
    </dgm:pt>
    <dgm:pt modelId="{E955244F-7B1D-4632-B4A2-930C31783722}" type="sibTrans" cxnId="{309105CC-4569-4181-8D76-2EA7B44C94CA}">
      <dgm:prSet/>
      <dgm:spPr/>
      <dgm:t>
        <a:bodyPr/>
        <a:lstStyle/>
        <a:p>
          <a:endParaRPr lang="en-US"/>
        </a:p>
      </dgm:t>
    </dgm:pt>
    <dgm:pt modelId="{97420395-718A-43A0-A7D1-C991E958CF6A}">
      <dgm:prSet/>
      <dgm:spPr/>
      <dgm:t>
        <a:bodyPr/>
        <a:lstStyle/>
        <a:p>
          <a:r>
            <a:rPr lang="fr-FR"/>
            <a:t>Elles concernent aussi bien la sphère privée que professionnelle.</a:t>
          </a:r>
          <a:endParaRPr lang="en-US"/>
        </a:p>
      </dgm:t>
    </dgm:pt>
    <dgm:pt modelId="{3A5FAE8B-A1C3-407D-BE23-E01B2E9D709B}" type="parTrans" cxnId="{82DF6E5F-4E86-40A4-9024-A523C4969FBB}">
      <dgm:prSet/>
      <dgm:spPr/>
      <dgm:t>
        <a:bodyPr/>
        <a:lstStyle/>
        <a:p>
          <a:endParaRPr lang="en-US"/>
        </a:p>
      </dgm:t>
    </dgm:pt>
    <dgm:pt modelId="{25992529-68A6-481A-A6AB-2661BC00608E}" type="sibTrans" cxnId="{82DF6E5F-4E86-40A4-9024-A523C4969FBB}">
      <dgm:prSet/>
      <dgm:spPr/>
      <dgm:t>
        <a:bodyPr/>
        <a:lstStyle/>
        <a:p>
          <a:endParaRPr lang="en-US"/>
        </a:p>
      </dgm:t>
    </dgm:pt>
    <dgm:pt modelId="{0F843CAB-8037-4AEA-BC12-7AB328E91083}" type="pres">
      <dgm:prSet presAssocID="{E62A571A-113B-4D22-B431-D13570DFD107}" presName="matrix" presStyleCnt="0">
        <dgm:presLayoutVars>
          <dgm:chMax val="1"/>
          <dgm:dir/>
          <dgm:resizeHandles val="exact"/>
        </dgm:presLayoutVars>
      </dgm:prSet>
      <dgm:spPr/>
    </dgm:pt>
    <dgm:pt modelId="{442BAA83-0BE7-4641-92D1-92C81B7F0446}" type="pres">
      <dgm:prSet presAssocID="{E62A571A-113B-4D22-B431-D13570DFD107}" presName="diamond" presStyleLbl="bgShp" presStyleIdx="0" presStyleCnt="1"/>
      <dgm:spPr/>
    </dgm:pt>
    <dgm:pt modelId="{7C500AF8-476C-408F-9968-22328B1ABFDA}" type="pres">
      <dgm:prSet presAssocID="{E62A571A-113B-4D22-B431-D13570DFD10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A76948E-4E76-4DBB-AADA-8FE382787BEB}" type="pres">
      <dgm:prSet presAssocID="{E62A571A-113B-4D22-B431-D13570DFD10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384464E-ED49-442A-B833-635B9DA5181F}" type="pres">
      <dgm:prSet presAssocID="{E62A571A-113B-4D22-B431-D13570DFD10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AC2608E-6DA1-4CEB-88D7-0EAA3CA13227}" type="pres">
      <dgm:prSet presAssocID="{E62A571A-113B-4D22-B431-D13570DFD10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9F26009-628C-496C-8023-BDC382E3E5BD}" type="presOf" srcId="{BC30BCC2-0D71-45D4-8148-8A21133B871C}" destId="{D384464E-ED49-442A-B833-635B9DA5181F}" srcOrd="0" destOrd="0" presId="urn:microsoft.com/office/officeart/2005/8/layout/matrix3"/>
    <dgm:cxn modelId="{D4C80D34-46AB-4FED-8E96-08B84F43BA30}" srcId="{E62A571A-113B-4D22-B431-D13570DFD107}" destId="{273B397E-B6AF-45D2-99FF-08501DEEB252}" srcOrd="1" destOrd="0" parTransId="{81ED4439-5319-422A-8CD3-C82C7A943C1F}" sibTransId="{58C36501-152E-4676-BDD1-F4EF90015C71}"/>
    <dgm:cxn modelId="{EDAC5F5C-03BF-4F6E-91A8-BB71E6DBE9FE}" type="presOf" srcId="{97420395-718A-43A0-A7D1-C991E958CF6A}" destId="{2AC2608E-6DA1-4CEB-88D7-0EAA3CA13227}" srcOrd="0" destOrd="0" presId="urn:microsoft.com/office/officeart/2005/8/layout/matrix3"/>
    <dgm:cxn modelId="{82DF6E5F-4E86-40A4-9024-A523C4969FBB}" srcId="{E62A571A-113B-4D22-B431-D13570DFD107}" destId="{97420395-718A-43A0-A7D1-C991E958CF6A}" srcOrd="3" destOrd="0" parTransId="{3A5FAE8B-A1C3-407D-BE23-E01B2E9D709B}" sibTransId="{25992529-68A6-481A-A6AB-2661BC00608E}"/>
    <dgm:cxn modelId="{5285AE7F-A2F5-44FB-828E-9C0D93AF8B99}" type="presOf" srcId="{E62A571A-113B-4D22-B431-D13570DFD107}" destId="{0F843CAB-8037-4AEA-BC12-7AB328E91083}" srcOrd="0" destOrd="0" presId="urn:microsoft.com/office/officeart/2005/8/layout/matrix3"/>
    <dgm:cxn modelId="{03C3FE84-EB9D-47B6-8057-0BF1B47733FF}" type="presOf" srcId="{7FBBD2DB-52BD-49B8-84FD-9860E5538E16}" destId="{7C500AF8-476C-408F-9968-22328B1ABFDA}" srcOrd="0" destOrd="0" presId="urn:microsoft.com/office/officeart/2005/8/layout/matrix3"/>
    <dgm:cxn modelId="{309105CC-4569-4181-8D76-2EA7B44C94CA}" srcId="{E62A571A-113B-4D22-B431-D13570DFD107}" destId="{BC30BCC2-0D71-45D4-8148-8A21133B871C}" srcOrd="2" destOrd="0" parTransId="{56E877F0-3119-45B4-8333-8595AFB417C5}" sibTransId="{E955244F-7B1D-4632-B4A2-930C31783722}"/>
    <dgm:cxn modelId="{86B0DDD1-DFEF-4DD6-B5B2-B1A836395DC1}" srcId="{E62A571A-113B-4D22-B431-D13570DFD107}" destId="{7FBBD2DB-52BD-49B8-84FD-9860E5538E16}" srcOrd="0" destOrd="0" parTransId="{A40713D4-0B78-4C2B-A245-7A2BFB63473E}" sibTransId="{AC35A5E3-D7B6-4C2D-911C-E3EA5EEF84B2}"/>
    <dgm:cxn modelId="{3C3FD4D5-1C07-4E1C-9FA4-DA6D71DD9424}" type="presOf" srcId="{273B397E-B6AF-45D2-99FF-08501DEEB252}" destId="{9A76948E-4E76-4DBB-AADA-8FE382787BEB}" srcOrd="0" destOrd="0" presId="urn:microsoft.com/office/officeart/2005/8/layout/matrix3"/>
    <dgm:cxn modelId="{CD2DBE00-0C1A-44D5-B1F1-9E08C5B5E31F}" type="presParOf" srcId="{0F843CAB-8037-4AEA-BC12-7AB328E91083}" destId="{442BAA83-0BE7-4641-92D1-92C81B7F0446}" srcOrd="0" destOrd="0" presId="urn:microsoft.com/office/officeart/2005/8/layout/matrix3"/>
    <dgm:cxn modelId="{63A5ECEC-A7C4-425E-8324-70122FB2030B}" type="presParOf" srcId="{0F843CAB-8037-4AEA-BC12-7AB328E91083}" destId="{7C500AF8-476C-408F-9968-22328B1ABFDA}" srcOrd="1" destOrd="0" presId="urn:microsoft.com/office/officeart/2005/8/layout/matrix3"/>
    <dgm:cxn modelId="{0B0FB6BB-ED81-4108-8CD4-AA45F07E7223}" type="presParOf" srcId="{0F843CAB-8037-4AEA-BC12-7AB328E91083}" destId="{9A76948E-4E76-4DBB-AADA-8FE382787BEB}" srcOrd="2" destOrd="0" presId="urn:microsoft.com/office/officeart/2005/8/layout/matrix3"/>
    <dgm:cxn modelId="{B756FEAF-556B-4BB1-94FC-60EF42866923}" type="presParOf" srcId="{0F843CAB-8037-4AEA-BC12-7AB328E91083}" destId="{D384464E-ED49-442A-B833-635B9DA5181F}" srcOrd="3" destOrd="0" presId="urn:microsoft.com/office/officeart/2005/8/layout/matrix3"/>
    <dgm:cxn modelId="{1D1FF752-E287-4A41-AEB7-148F807726A7}" type="presParOf" srcId="{0F843CAB-8037-4AEA-BC12-7AB328E91083}" destId="{2AC2608E-6DA1-4CEB-88D7-0EAA3CA1322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A2D84C0-7601-4F62-8413-D5CEECE7524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86EBC2-5960-4557-8270-35FF0EF966E1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Les réseaux sans fil sont exposés aux risques de sécurité.</a:t>
          </a:r>
          <a:endParaRPr lang="en-US"/>
        </a:p>
      </dgm:t>
    </dgm:pt>
    <dgm:pt modelId="{F363B281-D209-415E-A79D-2488AF1FC1CA}" type="parTrans" cxnId="{34DFFD2D-8067-4D47-9DF1-94F69FA48192}">
      <dgm:prSet/>
      <dgm:spPr/>
      <dgm:t>
        <a:bodyPr/>
        <a:lstStyle/>
        <a:p>
          <a:endParaRPr lang="en-US"/>
        </a:p>
      </dgm:t>
    </dgm:pt>
    <dgm:pt modelId="{07E6D195-A90C-47B2-A858-E225D479BCC2}" type="sibTrans" cxnId="{34DFFD2D-8067-4D47-9DF1-94F69FA48192}">
      <dgm:prSet/>
      <dgm:spPr/>
      <dgm:t>
        <a:bodyPr/>
        <a:lstStyle/>
        <a:p>
          <a:endParaRPr lang="en-US"/>
        </a:p>
      </dgm:t>
    </dgm:pt>
    <dgm:pt modelId="{B9730D8E-9AC0-46CA-96D0-498BC15BB4F8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Les interférences peuvent perturber la communication.</a:t>
          </a:r>
          <a:endParaRPr lang="en-US"/>
        </a:p>
      </dgm:t>
    </dgm:pt>
    <dgm:pt modelId="{869D2D00-8DE3-4F5D-A341-B67EBF2789BC}" type="parTrans" cxnId="{37CD7608-74FB-419B-B6D9-065E1A9D1408}">
      <dgm:prSet/>
      <dgm:spPr/>
      <dgm:t>
        <a:bodyPr/>
        <a:lstStyle/>
        <a:p>
          <a:endParaRPr lang="en-US"/>
        </a:p>
      </dgm:t>
    </dgm:pt>
    <dgm:pt modelId="{8FAF82D9-3A88-480B-9EB1-D66A9F29C06E}" type="sibTrans" cxnId="{37CD7608-74FB-419B-B6D9-065E1A9D1408}">
      <dgm:prSet/>
      <dgm:spPr/>
      <dgm:t>
        <a:bodyPr/>
        <a:lstStyle/>
        <a:p>
          <a:endParaRPr lang="en-US"/>
        </a:p>
      </dgm:t>
    </dgm:pt>
    <dgm:pt modelId="{43CE9B77-D074-4D68-A4BE-DE863DD7F3D8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La portée du signal reste parfois limitée.</a:t>
          </a:r>
          <a:endParaRPr lang="en-US"/>
        </a:p>
      </dgm:t>
    </dgm:pt>
    <dgm:pt modelId="{ED5E48F9-2940-401B-AF52-9BC68739B72E}" type="parTrans" cxnId="{1B6392BF-0A66-4EF3-9154-8956523A57D0}">
      <dgm:prSet/>
      <dgm:spPr/>
      <dgm:t>
        <a:bodyPr/>
        <a:lstStyle/>
        <a:p>
          <a:endParaRPr lang="en-US"/>
        </a:p>
      </dgm:t>
    </dgm:pt>
    <dgm:pt modelId="{EEBD2810-CE1A-4F60-8D52-E5684D994275}" type="sibTrans" cxnId="{1B6392BF-0A66-4EF3-9154-8956523A57D0}">
      <dgm:prSet/>
      <dgm:spPr/>
      <dgm:t>
        <a:bodyPr/>
        <a:lstStyle/>
        <a:p>
          <a:endParaRPr lang="en-US"/>
        </a:p>
      </dgm:t>
    </dgm:pt>
    <dgm:pt modelId="{92DD0EE1-D4D8-46C6-A239-9009EFD20773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La protection des données personnelles est un enjeu majeur.</a:t>
          </a:r>
          <a:endParaRPr lang="en-US"/>
        </a:p>
      </dgm:t>
    </dgm:pt>
    <dgm:pt modelId="{769AFABE-A0B9-48AD-929A-56396419A54B}" type="parTrans" cxnId="{39B8C50F-681B-4F24-93B7-5DC14BCA966B}">
      <dgm:prSet/>
      <dgm:spPr/>
      <dgm:t>
        <a:bodyPr/>
        <a:lstStyle/>
        <a:p>
          <a:endParaRPr lang="en-US"/>
        </a:p>
      </dgm:t>
    </dgm:pt>
    <dgm:pt modelId="{C4B62A2A-4AE6-459C-8204-AF5756CF5952}" type="sibTrans" cxnId="{39B8C50F-681B-4F24-93B7-5DC14BCA966B}">
      <dgm:prSet/>
      <dgm:spPr/>
      <dgm:t>
        <a:bodyPr/>
        <a:lstStyle/>
        <a:p>
          <a:endParaRPr lang="en-US"/>
        </a:p>
      </dgm:t>
    </dgm:pt>
    <dgm:pt modelId="{9E2FB7BF-1448-4984-8DA4-CA826B87CE3C}" type="pres">
      <dgm:prSet presAssocID="{1A2D84C0-7601-4F62-8413-D5CEECE75243}" presName="root" presStyleCnt="0">
        <dgm:presLayoutVars>
          <dgm:dir/>
          <dgm:resizeHandles val="exact"/>
        </dgm:presLayoutVars>
      </dgm:prSet>
      <dgm:spPr/>
    </dgm:pt>
    <dgm:pt modelId="{CFF1031A-A010-4DEB-8C6E-689DB90DB8CD}" type="pres">
      <dgm:prSet presAssocID="{3986EBC2-5960-4557-8270-35FF0EF966E1}" presName="compNode" presStyleCnt="0"/>
      <dgm:spPr/>
    </dgm:pt>
    <dgm:pt modelId="{549C9102-C215-4794-8C2C-6EB86AA814E4}" type="pres">
      <dgm:prSet presAssocID="{3986EBC2-5960-4557-8270-35FF0EF966E1}" presName="bgRect" presStyleLbl="bgShp" presStyleIdx="0" presStyleCnt="4"/>
      <dgm:spPr/>
    </dgm:pt>
    <dgm:pt modelId="{3EE7F205-9C55-4FEA-8EE1-E3E43222B9E1}" type="pres">
      <dgm:prSet presAssocID="{3986EBC2-5960-4557-8270-35FF0EF966E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B0C9F87F-DFDB-4040-A653-6B223B51200D}" type="pres">
      <dgm:prSet presAssocID="{3986EBC2-5960-4557-8270-35FF0EF966E1}" presName="spaceRect" presStyleCnt="0"/>
      <dgm:spPr/>
    </dgm:pt>
    <dgm:pt modelId="{DA20B4E2-F91F-44EA-9D70-FF6CC126146D}" type="pres">
      <dgm:prSet presAssocID="{3986EBC2-5960-4557-8270-35FF0EF966E1}" presName="parTx" presStyleLbl="revTx" presStyleIdx="0" presStyleCnt="4">
        <dgm:presLayoutVars>
          <dgm:chMax val="0"/>
          <dgm:chPref val="0"/>
        </dgm:presLayoutVars>
      </dgm:prSet>
      <dgm:spPr/>
    </dgm:pt>
    <dgm:pt modelId="{09CE3A53-C9AB-4E16-BD4C-D7B79C240DC9}" type="pres">
      <dgm:prSet presAssocID="{07E6D195-A90C-47B2-A858-E225D479BCC2}" presName="sibTrans" presStyleCnt="0"/>
      <dgm:spPr/>
    </dgm:pt>
    <dgm:pt modelId="{07657AD5-CE01-4766-B568-9A8E7C65B46A}" type="pres">
      <dgm:prSet presAssocID="{B9730D8E-9AC0-46CA-96D0-498BC15BB4F8}" presName="compNode" presStyleCnt="0"/>
      <dgm:spPr/>
    </dgm:pt>
    <dgm:pt modelId="{0663E381-B5F7-4750-AD90-504B151E6CE9}" type="pres">
      <dgm:prSet presAssocID="{B9730D8E-9AC0-46CA-96D0-498BC15BB4F8}" presName="bgRect" presStyleLbl="bgShp" presStyleIdx="1" presStyleCnt="4"/>
      <dgm:spPr/>
    </dgm:pt>
    <dgm:pt modelId="{252F36EB-5C1D-4E2D-9942-599361A3F760}" type="pres">
      <dgm:prSet presAssocID="{B9730D8E-9AC0-46CA-96D0-498BC15BB4F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48C576B9-78CE-4F75-B02B-4B2067147526}" type="pres">
      <dgm:prSet presAssocID="{B9730D8E-9AC0-46CA-96D0-498BC15BB4F8}" presName="spaceRect" presStyleCnt="0"/>
      <dgm:spPr/>
    </dgm:pt>
    <dgm:pt modelId="{FC1AE37E-761F-4A21-8894-3AD9D4B65F9D}" type="pres">
      <dgm:prSet presAssocID="{B9730D8E-9AC0-46CA-96D0-498BC15BB4F8}" presName="parTx" presStyleLbl="revTx" presStyleIdx="1" presStyleCnt="4">
        <dgm:presLayoutVars>
          <dgm:chMax val="0"/>
          <dgm:chPref val="0"/>
        </dgm:presLayoutVars>
      </dgm:prSet>
      <dgm:spPr/>
    </dgm:pt>
    <dgm:pt modelId="{72AECE80-8126-4AF3-A992-B10A6598B426}" type="pres">
      <dgm:prSet presAssocID="{8FAF82D9-3A88-480B-9EB1-D66A9F29C06E}" presName="sibTrans" presStyleCnt="0"/>
      <dgm:spPr/>
    </dgm:pt>
    <dgm:pt modelId="{C5521F03-7849-44C1-8719-0CCFFAF5A599}" type="pres">
      <dgm:prSet presAssocID="{43CE9B77-D074-4D68-A4BE-DE863DD7F3D8}" presName="compNode" presStyleCnt="0"/>
      <dgm:spPr/>
    </dgm:pt>
    <dgm:pt modelId="{B5E2E3DB-BD44-4F3C-85CB-0170374A1922}" type="pres">
      <dgm:prSet presAssocID="{43CE9B77-D074-4D68-A4BE-DE863DD7F3D8}" presName="bgRect" presStyleLbl="bgShp" presStyleIdx="2" presStyleCnt="4"/>
      <dgm:spPr/>
    </dgm:pt>
    <dgm:pt modelId="{10AEE8AA-698A-4E70-B1EB-769FF9CC0C7B}" type="pres">
      <dgm:prSet presAssocID="{43CE9B77-D074-4D68-A4BE-DE863DD7F3D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atellite dish"/>
        </a:ext>
      </dgm:extLst>
    </dgm:pt>
    <dgm:pt modelId="{6AC1FA7F-FBC1-47B0-83E6-074ABF45695C}" type="pres">
      <dgm:prSet presAssocID="{43CE9B77-D074-4D68-A4BE-DE863DD7F3D8}" presName="spaceRect" presStyleCnt="0"/>
      <dgm:spPr/>
    </dgm:pt>
    <dgm:pt modelId="{7CF8A45C-7567-4106-96DE-AEE13B9D8635}" type="pres">
      <dgm:prSet presAssocID="{43CE9B77-D074-4D68-A4BE-DE863DD7F3D8}" presName="parTx" presStyleLbl="revTx" presStyleIdx="2" presStyleCnt="4">
        <dgm:presLayoutVars>
          <dgm:chMax val="0"/>
          <dgm:chPref val="0"/>
        </dgm:presLayoutVars>
      </dgm:prSet>
      <dgm:spPr/>
    </dgm:pt>
    <dgm:pt modelId="{0F0249F0-AED3-489D-8CA8-47B38DCB6FFF}" type="pres">
      <dgm:prSet presAssocID="{EEBD2810-CE1A-4F60-8D52-E5684D994275}" presName="sibTrans" presStyleCnt="0"/>
      <dgm:spPr/>
    </dgm:pt>
    <dgm:pt modelId="{DB41E43D-5C0B-4FDA-AF6A-E5EA388DE7A2}" type="pres">
      <dgm:prSet presAssocID="{92DD0EE1-D4D8-46C6-A239-9009EFD20773}" presName="compNode" presStyleCnt="0"/>
      <dgm:spPr/>
    </dgm:pt>
    <dgm:pt modelId="{0BFB434F-2618-49C7-B5B0-5BF768565365}" type="pres">
      <dgm:prSet presAssocID="{92DD0EE1-D4D8-46C6-A239-9009EFD20773}" presName="bgRect" presStyleLbl="bgShp" presStyleIdx="3" presStyleCnt="4"/>
      <dgm:spPr/>
    </dgm:pt>
    <dgm:pt modelId="{3BC2585B-1024-4408-9706-AF2AEB94B4DB}" type="pres">
      <dgm:prSet presAssocID="{92DD0EE1-D4D8-46C6-A239-9009EFD2077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DF4AEA84-3F58-48AC-BB11-E7134ADE3673}" type="pres">
      <dgm:prSet presAssocID="{92DD0EE1-D4D8-46C6-A239-9009EFD20773}" presName="spaceRect" presStyleCnt="0"/>
      <dgm:spPr/>
    </dgm:pt>
    <dgm:pt modelId="{66341BE1-DADE-433D-9708-5B5E6DDA4F28}" type="pres">
      <dgm:prSet presAssocID="{92DD0EE1-D4D8-46C6-A239-9009EFD2077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DBEC101-313C-49A4-BA7D-2F64DBFCD1E2}" type="presOf" srcId="{43CE9B77-D074-4D68-A4BE-DE863DD7F3D8}" destId="{7CF8A45C-7567-4106-96DE-AEE13B9D8635}" srcOrd="0" destOrd="0" presId="urn:microsoft.com/office/officeart/2018/2/layout/IconVerticalSolidList"/>
    <dgm:cxn modelId="{37CD7608-74FB-419B-B6D9-065E1A9D1408}" srcId="{1A2D84C0-7601-4F62-8413-D5CEECE75243}" destId="{B9730D8E-9AC0-46CA-96D0-498BC15BB4F8}" srcOrd="1" destOrd="0" parTransId="{869D2D00-8DE3-4F5D-A341-B67EBF2789BC}" sibTransId="{8FAF82D9-3A88-480B-9EB1-D66A9F29C06E}"/>
    <dgm:cxn modelId="{39B8C50F-681B-4F24-93B7-5DC14BCA966B}" srcId="{1A2D84C0-7601-4F62-8413-D5CEECE75243}" destId="{92DD0EE1-D4D8-46C6-A239-9009EFD20773}" srcOrd="3" destOrd="0" parTransId="{769AFABE-A0B9-48AD-929A-56396419A54B}" sibTransId="{C4B62A2A-4AE6-459C-8204-AF5756CF5952}"/>
    <dgm:cxn modelId="{34DFFD2D-8067-4D47-9DF1-94F69FA48192}" srcId="{1A2D84C0-7601-4F62-8413-D5CEECE75243}" destId="{3986EBC2-5960-4557-8270-35FF0EF966E1}" srcOrd="0" destOrd="0" parTransId="{F363B281-D209-415E-A79D-2488AF1FC1CA}" sibTransId="{07E6D195-A90C-47B2-A858-E225D479BCC2}"/>
    <dgm:cxn modelId="{9D96FB57-3198-4513-895F-12AB78583622}" type="presOf" srcId="{92DD0EE1-D4D8-46C6-A239-9009EFD20773}" destId="{66341BE1-DADE-433D-9708-5B5E6DDA4F28}" srcOrd="0" destOrd="0" presId="urn:microsoft.com/office/officeart/2018/2/layout/IconVerticalSolidList"/>
    <dgm:cxn modelId="{B3BB719B-219F-47EF-9329-E7775E482388}" type="presOf" srcId="{1A2D84C0-7601-4F62-8413-D5CEECE75243}" destId="{9E2FB7BF-1448-4984-8DA4-CA826B87CE3C}" srcOrd="0" destOrd="0" presId="urn:microsoft.com/office/officeart/2018/2/layout/IconVerticalSolidList"/>
    <dgm:cxn modelId="{6B194BB7-0116-46C4-B1C2-BA6F283E301E}" type="presOf" srcId="{3986EBC2-5960-4557-8270-35FF0EF966E1}" destId="{DA20B4E2-F91F-44EA-9D70-FF6CC126146D}" srcOrd="0" destOrd="0" presId="urn:microsoft.com/office/officeart/2018/2/layout/IconVerticalSolidList"/>
    <dgm:cxn modelId="{1B6392BF-0A66-4EF3-9154-8956523A57D0}" srcId="{1A2D84C0-7601-4F62-8413-D5CEECE75243}" destId="{43CE9B77-D074-4D68-A4BE-DE863DD7F3D8}" srcOrd="2" destOrd="0" parTransId="{ED5E48F9-2940-401B-AF52-9BC68739B72E}" sibTransId="{EEBD2810-CE1A-4F60-8D52-E5684D994275}"/>
    <dgm:cxn modelId="{EA065DCF-837F-49FB-9648-0E1F0232D0F0}" type="presOf" srcId="{B9730D8E-9AC0-46CA-96D0-498BC15BB4F8}" destId="{FC1AE37E-761F-4A21-8894-3AD9D4B65F9D}" srcOrd="0" destOrd="0" presId="urn:microsoft.com/office/officeart/2018/2/layout/IconVerticalSolidList"/>
    <dgm:cxn modelId="{120F749D-5367-44BC-A2FE-D0A9355F3A36}" type="presParOf" srcId="{9E2FB7BF-1448-4984-8DA4-CA826B87CE3C}" destId="{CFF1031A-A010-4DEB-8C6E-689DB90DB8CD}" srcOrd="0" destOrd="0" presId="urn:microsoft.com/office/officeart/2018/2/layout/IconVerticalSolidList"/>
    <dgm:cxn modelId="{C0ACFF11-3AD9-4108-A168-21FDF1F26B4D}" type="presParOf" srcId="{CFF1031A-A010-4DEB-8C6E-689DB90DB8CD}" destId="{549C9102-C215-4794-8C2C-6EB86AA814E4}" srcOrd="0" destOrd="0" presId="urn:microsoft.com/office/officeart/2018/2/layout/IconVerticalSolidList"/>
    <dgm:cxn modelId="{4D72C3F1-614A-41C7-9EA5-88882706D948}" type="presParOf" srcId="{CFF1031A-A010-4DEB-8C6E-689DB90DB8CD}" destId="{3EE7F205-9C55-4FEA-8EE1-E3E43222B9E1}" srcOrd="1" destOrd="0" presId="urn:microsoft.com/office/officeart/2018/2/layout/IconVerticalSolidList"/>
    <dgm:cxn modelId="{59811539-9737-496A-BCAB-75977A5259EF}" type="presParOf" srcId="{CFF1031A-A010-4DEB-8C6E-689DB90DB8CD}" destId="{B0C9F87F-DFDB-4040-A653-6B223B51200D}" srcOrd="2" destOrd="0" presId="urn:microsoft.com/office/officeart/2018/2/layout/IconVerticalSolidList"/>
    <dgm:cxn modelId="{987CB174-4790-475C-87C5-C7686B5902F6}" type="presParOf" srcId="{CFF1031A-A010-4DEB-8C6E-689DB90DB8CD}" destId="{DA20B4E2-F91F-44EA-9D70-FF6CC126146D}" srcOrd="3" destOrd="0" presId="urn:microsoft.com/office/officeart/2018/2/layout/IconVerticalSolidList"/>
    <dgm:cxn modelId="{6A62C761-9497-4F8B-B1FF-03423DAAEC2E}" type="presParOf" srcId="{9E2FB7BF-1448-4984-8DA4-CA826B87CE3C}" destId="{09CE3A53-C9AB-4E16-BD4C-D7B79C240DC9}" srcOrd="1" destOrd="0" presId="urn:microsoft.com/office/officeart/2018/2/layout/IconVerticalSolidList"/>
    <dgm:cxn modelId="{674F5866-33FB-4392-AB50-CA8E200EC810}" type="presParOf" srcId="{9E2FB7BF-1448-4984-8DA4-CA826B87CE3C}" destId="{07657AD5-CE01-4766-B568-9A8E7C65B46A}" srcOrd="2" destOrd="0" presId="urn:microsoft.com/office/officeart/2018/2/layout/IconVerticalSolidList"/>
    <dgm:cxn modelId="{8FEB753C-57DF-4281-B4CD-6DDF1F465680}" type="presParOf" srcId="{07657AD5-CE01-4766-B568-9A8E7C65B46A}" destId="{0663E381-B5F7-4750-AD90-504B151E6CE9}" srcOrd="0" destOrd="0" presId="urn:microsoft.com/office/officeart/2018/2/layout/IconVerticalSolidList"/>
    <dgm:cxn modelId="{98A19DA6-6463-4C5A-B80D-532DFDF02EC4}" type="presParOf" srcId="{07657AD5-CE01-4766-B568-9A8E7C65B46A}" destId="{252F36EB-5C1D-4E2D-9942-599361A3F760}" srcOrd="1" destOrd="0" presId="urn:microsoft.com/office/officeart/2018/2/layout/IconVerticalSolidList"/>
    <dgm:cxn modelId="{6E03EE5F-B4E4-4BBD-93F5-387BFA1FB0B2}" type="presParOf" srcId="{07657AD5-CE01-4766-B568-9A8E7C65B46A}" destId="{48C576B9-78CE-4F75-B02B-4B2067147526}" srcOrd="2" destOrd="0" presId="urn:microsoft.com/office/officeart/2018/2/layout/IconVerticalSolidList"/>
    <dgm:cxn modelId="{F1B7E967-F442-4E1B-B5A8-F2D6EAEA1CAF}" type="presParOf" srcId="{07657AD5-CE01-4766-B568-9A8E7C65B46A}" destId="{FC1AE37E-761F-4A21-8894-3AD9D4B65F9D}" srcOrd="3" destOrd="0" presId="urn:microsoft.com/office/officeart/2018/2/layout/IconVerticalSolidList"/>
    <dgm:cxn modelId="{F7C15C16-8050-42A8-AD3B-60323AF27690}" type="presParOf" srcId="{9E2FB7BF-1448-4984-8DA4-CA826B87CE3C}" destId="{72AECE80-8126-4AF3-A992-B10A6598B426}" srcOrd="3" destOrd="0" presId="urn:microsoft.com/office/officeart/2018/2/layout/IconVerticalSolidList"/>
    <dgm:cxn modelId="{22DCA113-B01F-4D32-B915-D9FE94F65A05}" type="presParOf" srcId="{9E2FB7BF-1448-4984-8DA4-CA826B87CE3C}" destId="{C5521F03-7849-44C1-8719-0CCFFAF5A599}" srcOrd="4" destOrd="0" presId="urn:microsoft.com/office/officeart/2018/2/layout/IconVerticalSolidList"/>
    <dgm:cxn modelId="{A2758F4A-A427-4857-8977-19432AD67884}" type="presParOf" srcId="{C5521F03-7849-44C1-8719-0CCFFAF5A599}" destId="{B5E2E3DB-BD44-4F3C-85CB-0170374A1922}" srcOrd="0" destOrd="0" presId="urn:microsoft.com/office/officeart/2018/2/layout/IconVerticalSolidList"/>
    <dgm:cxn modelId="{D8276B6C-9CB1-4FD3-AEEB-80E61101D820}" type="presParOf" srcId="{C5521F03-7849-44C1-8719-0CCFFAF5A599}" destId="{10AEE8AA-698A-4E70-B1EB-769FF9CC0C7B}" srcOrd="1" destOrd="0" presId="urn:microsoft.com/office/officeart/2018/2/layout/IconVerticalSolidList"/>
    <dgm:cxn modelId="{F9FC6399-0C0E-4921-B87F-A1C4E4D89D19}" type="presParOf" srcId="{C5521F03-7849-44C1-8719-0CCFFAF5A599}" destId="{6AC1FA7F-FBC1-47B0-83E6-074ABF45695C}" srcOrd="2" destOrd="0" presId="urn:microsoft.com/office/officeart/2018/2/layout/IconVerticalSolidList"/>
    <dgm:cxn modelId="{11FE1272-7ED8-408B-A3B2-4A111F50178E}" type="presParOf" srcId="{C5521F03-7849-44C1-8719-0CCFFAF5A599}" destId="{7CF8A45C-7567-4106-96DE-AEE13B9D8635}" srcOrd="3" destOrd="0" presId="urn:microsoft.com/office/officeart/2018/2/layout/IconVerticalSolidList"/>
    <dgm:cxn modelId="{8324418E-0A0E-4342-A7A8-76E9D6519641}" type="presParOf" srcId="{9E2FB7BF-1448-4984-8DA4-CA826B87CE3C}" destId="{0F0249F0-AED3-489D-8CA8-47B38DCB6FFF}" srcOrd="5" destOrd="0" presId="urn:microsoft.com/office/officeart/2018/2/layout/IconVerticalSolidList"/>
    <dgm:cxn modelId="{C87E9F25-73B8-47A7-B3C3-D29BB1E4C94B}" type="presParOf" srcId="{9E2FB7BF-1448-4984-8DA4-CA826B87CE3C}" destId="{DB41E43D-5C0B-4FDA-AF6A-E5EA388DE7A2}" srcOrd="6" destOrd="0" presId="urn:microsoft.com/office/officeart/2018/2/layout/IconVerticalSolidList"/>
    <dgm:cxn modelId="{4F4F8098-6FDA-4071-ADFA-53D567CC210D}" type="presParOf" srcId="{DB41E43D-5C0B-4FDA-AF6A-E5EA388DE7A2}" destId="{0BFB434F-2618-49C7-B5B0-5BF768565365}" srcOrd="0" destOrd="0" presId="urn:microsoft.com/office/officeart/2018/2/layout/IconVerticalSolidList"/>
    <dgm:cxn modelId="{E234E0AD-6D62-47C7-A1C8-6C18EB3C9DAB}" type="presParOf" srcId="{DB41E43D-5C0B-4FDA-AF6A-E5EA388DE7A2}" destId="{3BC2585B-1024-4408-9706-AF2AEB94B4DB}" srcOrd="1" destOrd="0" presId="urn:microsoft.com/office/officeart/2018/2/layout/IconVerticalSolidList"/>
    <dgm:cxn modelId="{5EC9C664-D7A4-4822-B0B1-BC98B2B75586}" type="presParOf" srcId="{DB41E43D-5C0B-4FDA-AF6A-E5EA388DE7A2}" destId="{DF4AEA84-3F58-48AC-BB11-E7134ADE3673}" srcOrd="2" destOrd="0" presId="urn:microsoft.com/office/officeart/2018/2/layout/IconVerticalSolidList"/>
    <dgm:cxn modelId="{FBF0A3BD-7C2E-4E3D-8462-909B8C54C1A5}" type="presParOf" srcId="{DB41E43D-5C0B-4FDA-AF6A-E5EA388DE7A2}" destId="{66341BE1-DADE-433D-9708-5B5E6DDA4F2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B3EF2F4-1631-4830-9F8B-3543ABAE6443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A1AE11B-5693-494A-83BF-F1C3E5F047CD}">
      <dgm:prSet/>
      <dgm:spPr/>
      <dgm:t>
        <a:bodyPr/>
        <a:lstStyle/>
        <a:p>
          <a:r>
            <a:rPr lang="fr-FR"/>
            <a:t>Les technologies sans fil sont utilisées dans la communication mobile.</a:t>
          </a:r>
          <a:endParaRPr lang="en-US"/>
        </a:p>
      </dgm:t>
    </dgm:pt>
    <dgm:pt modelId="{5421B840-3203-4EAC-9CBC-A32065ABC062}" type="parTrans" cxnId="{25B7B258-15FC-4E46-8DB0-06CC1B905F60}">
      <dgm:prSet/>
      <dgm:spPr/>
      <dgm:t>
        <a:bodyPr/>
        <a:lstStyle/>
        <a:p>
          <a:endParaRPr lang="en-US"/>
        </a:p>
      </dgm:t>
    </dgm:pt>
    <dgm:pt modelId="{3A570230-AF28-4200-805F-56B4DFA74C1C}" type="sibTrans" cxnId="{25B7B258-15FC-4E46-8DB0-06CC1B905F60}">
      <dgm:prSet/>
      <dgm:spPr/>
      <dgm:t>
        <a:bodyPr/>
        <a:lstStyle/>
        <a:p>
          <a:endParaRPr lang="en-US"/>
        </a:p>
      </dgm:t>
    </dgm:pt>
    <dgm:pt modelId="{B87578A4-8965-458C-AEE2-E3BCD8B6C830}">
      <dgm:prSet/>
      <dgm:spPr/>
      <dgm:t>
        <a:bodyPr/>
        <a:lstStyle/>
        <a:p>
          <a:r>
            <a:rPr lang="fr-FR"/>
            <a:t>Elles jouent un rôle important dans la santé et la télémédecine.</a:t>
          </a:r>
          <a:endParaRPr lang="en-US"/>
        </a:p>
      </dgm:t>
    </dgm:pt>
    <dgm:pt modelId="{5CC08B02-C7CE-4E6D-90AF-023D962E592E}" type="parTrans" cxnId="{82791E4F-344B-455C-A25A-32A4F53D6406}">
      <dgm:prSet/>
      <dgm:spPr/>
      <dgm:t>
        <a:bodyPr/>
        <a:lstStyle/>
        <a:p>
          <a:endParaRPr lang="en-US"/>
        </a:p>
      </dgm:t>
    </dgm:pt>
    <dgm:pt modelId="{70E8AC2C-84E3-4FEC-93A4-7046FF1F8473}" type="sibTrans" cxnId="{82791E4F-344B-455C-A25A-32A4F53D6406}">
      <dgm:prSet/>
      <dgm:spPr/>
      <dgm:t>
        <a:bodyPr/>
        <a:lstStyle/>
        <a:p>
          <a:endParaRPr lang="en-US"/>
        </a:p>
      </dgm:t>
    </dgm:pt>
    <dgm:pt modelId="{5534E4F2-0016-4D9F-A719-75DE62614BC1}">
      <dgm:prSet/>
      <dgm:spPr/>
      <dgm:t>
        <a:bodyPr/>
        <a:lstStyle/>
        <a:p>
          <a:r>
            <a:rPr lang="fr-FR"/>
            <a:t>Elles facilitent l’enseignement à distance.</a:t>
          </a:r>
          <a:endParaRPr lang="en-US"/>
        </a:p>
      </dgm:t>
    </dgm:pt>
    <dgm:pt modelId="{3E96CB73-A761-45C0-9741-70A7AAE624F5}" type="parTrans" cxnId="{B14705B9-BB04-4BA4-B81B-9C814D194116}">
      <dgm:prSet/>
      <dgm:spPr/>
      <dgm:t>
        <a:bodyPr/>
        <a:lstStyle/>
        <a:p>
          <a:endParaRPr lang="en-US"/>
        </a:p>
      </dgm:t>
    </dgm:pt>
    <dgm:pt modelId="{5AEFA51B-AE98-4528-876C-82ACFA1C8659}" type="sibTrans" cxnId="{B14705B9-BB04-4BA4-B81B-9C814D194116}">
      <dgm:prSet/>
      <dgm:spPr/>
      <dgm:t>
        <a:bodyPr/>
        <a:lstStyle/>
        <a:p>
          <a:endParaRPr lang="en-US"/>
        </a:p>
      </dgm:t>
    </dgm:pt>
    <dgm:pt modelId="{F7024F6D-1012-4C47-88F3-5DAD00D75ED3}">
      <dgm:prSet/>
      <dgm:spPr/>
      <dgm:t>
        <a:bodyPr/>
        <a:lstStyle/>
        <a:p>
          <a:r>
            <a:rPr lang="fr-FR"/>
            <a:t>Elles sont indispensables aux objets connectés.</a:t>
          </a:r>
          <a:endParaRPr lang="en-US"/>
        </a:p>
      </dgm:t>
    </dgm:pt>
    <dgm:pt modelId="{87A01598-A4E2-42F3-9D85-DB08EC0A087B}" type="parTrans" cxnId="{279AACF4-8BD2-41B5-B353-FD7511A0E11A}">
      <dgm:prSet/>
      <dgm:spPr/>
      <dgm:t>
        <a:bodyPr/>
        <a:lstStyle/>
        <a:p>
          <a:endParaRPr lang="en-US"/>
        </a:p>
      </dgm:t>
    </dgm:pt>
    <dgm:pt modelId="{F2555B60-7EF2-4663-838A-99A337B75DD4}" type="sibTrans" cxnId="{279AACF4-8BD2-41B5-B353-FD7511A0E11A}">
      <dgm:prSet/>
      <dgm:spPr/>
      <dgm:t>
        <a:bodyPr/>
        <a:lstStyle/>
        <a:p>
          <a:endParaRPr lang="en-US"/>
        </a:p>
      </dgm:t>
    </dgm:pt>
    <dgm:pt modelId="{0891710A-2788-4091-856A-198FCB12AA7A}" type="pres">
      <dgm:prSet presAssocID="{0B3EF2F4-1631-4830-9F8B-3543ABAE6443}" presName="vert0" presStyleCnt="0">
        <dgm:presLayoutVars>
          <dgm:dir/>
          <dgm:animOne val="branch"/>
          <dgm:animLvl val="lvl"/>
        </dgm:presLayoutVars>
      </dgm:prSet>
      <dgm:spPr/>
    </dgm:pt>
    <dgm:pt modelId="{B0CC6FAE-CEF6-453D-8E66-786D7FE56471}" type="pres">
      <dgm:prSet presAssocID="{FA1AE11B-5693-494A-83BF-F1C3E5F047CD}" presName="thickLine" presStyleLbl="alignNode1" presStyleIdx="0" presStyleCnt="4"/>
      <dgm:spPr/>
    </dgm:pt>
    <dgm:pt modelId="{90AB6FD7-DA60-49BE-8B38-49981024C56D}" type="pres">
      <dgm:prSet presAssocID="{FA1AE11B-5693-494A-83BF-F1C3E5F047CD}" presName="horz1" presStyleCnt="0"/>
      <dgm:spPr/>
    </dgm:pt>
    <dgm:pt modelId="{9BF316FD-1774-432C-A098-54314E42BE09}" type="pres">
      <dgm:prSet presAssocID="{FA1AE11B-5693-494A-83BF-F1C3E5F047CD}" presName="tx1" presStyleLbl="revTx" presStyleIdx="0" presStyleCnt="4"/>
      <dgm:spPr/>
    </dgm:pt>
    <dgm:pt modelId="{FE5BBD92-76F0-45B8-8F62-6782824D55EF}" type="pres">
      <dgm:prSet presAssocID="{FA1AE11B-5693-494A-83BF-F1C3E5F047CD}" presName="vert1" presStyleCnt="0"/>
      <dgm:spPr/>
    </dgm:pt>
    <dgm:pt modelId="{406A82D8-24B5-4677-A4B3-A39E5713234A}" type="pres">
      <dgm:prSet presAssocID="{B87578A4-8965-458C-AEE2-E3BCD8B6C830}" presName="thickLine" presStyleLbl="alignNode1" presStyleIdx="1" presStyleCnt="4"/>
      <dgm:spPr/>
    </dgm:pt>
    <dgm:pt modelId="{353BDA59-FE4D-458F-A1FB-2697AE30C818}" type="pres">
      <dgm:prSet presAssocID="{B87578A4-8965-458C-AEE2-E3BCD8B6C830}" presName="horz1" presStyleCnt="0"/>
      <dgm:spPr/>
    </dgm:pt>
    <dgm:pt modelId="{707F9845-6774-4708-A083-E7EDCFA73978}" type="pres">
      <dgm:prSet presAssocID="{B87578A4-8965-458C-AEE2-E3BCD8B6C830}" presName="tx1" presStyleLbl="revTx" presStyleIdx="1" presStyleCnt="4"/>
      <dgm:spPr/>
    </dgm:pt>
    <dgm:pt modelId="{295C9DC3-32A9-407A-86D4-AB3E5534F7FB}" type="pres">
      <dgm:prSet presAssocID="{B87578A4-8965-458C-AEE2-E3BCD8B6C830}" presName="vert1" presStyleCnt="0"/>
      <dgm:spPr/>
    </dgm:pt>
    <dgm:pt modelId="{DD5B1FA1-9EA0-4BDA-A0A1-8EA24CCE326A}" type="pres">
      <dgm:prSet presAssocID="{5534E4F2-0016-4D9F-A719-75DE62614BC1}" presName="thickLine" presStyleLbl="alignNode1" presStyleIdx="2" presStyleCnt="4"/>
      <dgm:spPr/>
    </dgm:pt>
    <dgm:pt modelId="{95458B07-8DE1-4483-B1CC-7E9BEE0D1B3A}" type="pres">
      <dgm:prSet presAssocID="{5534E4F2-0016-4D9F-A719-75DE62614BC1}" presName="horz1" presStyleCnt="0"/>
      <dgm:spPr/>
    </dgm:pt>
    <dgm:pt modelId="{83748C22-A481-414A-B0F0-89A5EBEF91E9}" type="pres">
      <dgm:prSet presAssocID="{5534E4F2-0016-4D9F-A719-75DE62614BC1}" presName="tx1" presStyleLbl="revTx" presStyleIdx="2" presStyleCnt="4"/>
      <dgm:spPr/>
    </dgm:pt>
    <dgm:pt modelId="{9C5414CF-567A-41BA-9CC2-307721F3BDD7}" type="pres">
      <dgm:prSet presAssocID="{5534E4F2-0016-4D9F-A719-75DE62614BC1}" presName="vert1" presStyleCnt="0"/>
      <dgm:spPr/>
    </dgm:pt>
    <dgm:pt modelId="{12C3C431-92C0-4720-980E-B7324E2FAFD8}" type="pres">
      <dgm:prSet presAssocID="{F7024F6D-1012-4C47-88F3-5DAD00D75ED3}" presName="thickLine" presStyleLbl="alignNode1" presStyleIdx="3" presStyleCnt="4"/>
      <dgm:spPr/>
    </dgm:pt>
    <dgm:pt modelId="{D1E3AE91-CB3D-4FBE-9325-C5D175214138}" type="pres">
      <dgm:prSet presAssocID="{F7024F6D-1012-4C47-88F3-5DAD00D75ED3}" presName="horz1" presStyleCnt="0"/>
      <dgm:spPr/>
    </dgm:pt>
    <dgm:pt modelId="{0A884843-0CF6-4A9B-99B0-32C889D48E0C}" type="pres">
      <dgm:prSet presAssocID="{F7024F6D-1012-4C47-88F3-5DAD00D75ED3}" presName="tx1" presStyleLbl="revTx" presStyleIdx="3" presStyleCnt="4"/>
      <dgm:spPr/>
    </dgm:pt>
    <dgm:pt modelId="{9D70235E-FAD6-44AA-BB1A-C98B569C4369}" type="pres">
      <dgm:prSet presAssocID="{F7024F6D-1012-4C47-88F3-5DAD00D75ED3}" presName="vert1" presStyleCnt="0"/>
      <dgm:spPr/>
    </dgm:pt>
  </dgm:ptLst>
  <dgm:cxnLst>
    <dgm:cxn modelId="{41CA0509-87EC-4D11-B1DF-6908643F4079}" type="presOf" srcId="{F7024F6D-1012-4C47-88F3-5DAD00D75ED3}" destId="{0A884843-0CF6-4A9B-99B0-32C889D48E0C}" srcOrd="0" destOrd="0" presId="urn:microsoft.com/office/officeart/2008/layout/LinedList"/>
    <dgm:cxn modelId="{2D1BB85C-F4D8-46D2-A711-A3FD8D739B4F}" type="presOf" srcId="{FA1AE11B-5693-494A-83BF-F1C3E5F047CD}" destId="{9BF316FD-1774-432C-A098-54314E42BE09}" srcOrd="0" destOrd="0" presId="urn:microsoft.com/office/officeart/2008/layout/LinedList"/>
    <dgm:cxn modelId="{2BBA3445-B736-4068-A8FB-60906FCFB24B}" type="presOf" srcId="{B87578A4-8965-458C-AEE2-E3BCD8B6C830}" destId="{707F9845-6774-4708-A083-E7EDCFA73978}" srcOrd="0" destOrd="0" presId="urn:microsoft.com/office/officeart/2008/layout/LinedList"/>
    <dgm:cxn modelId="{82791E4F-344B-455C-A25A-32A4F53D6406}" srcId="{0B3EF2F4-1631-4830-9F8B-3543ABAE6443}" destId="{B87578A4-8965-458C-AEE2-E3BCD8B6C830}" srcOrd="1" destOrd="0" parTransId="{5CC08B02-C7CE-4E6D-90AF-023D962E592E}" sibTransId="{70E8AC2C-84E3-4FEC-93A4-7046FF1F8473}"/>
    <dgm:cxn modelId="{25B7B258-15FC-4E46-8DB0-06CC1B905F60}" srcId="{0B3EF2F4-1631-4830-9F8B-3543ABAE6443}" destId="{FA1AE11B-5693-494A-83BF-F1C3E5F047CD}" srcOrd="0" destOrd="0" parTransId="{5421B840-3203-4EAC-9CBC-A32065ABC062}" sibTransId="{3A570230-AF28-4200-805F-56B4DFA74C1C}"/>
    <dgm:cxn modelId="{B14705B9-BB04-4BA4-B81B-9C814D194116}" srcId="{0B3EF2F4-1631-4830-9F8B-3543ABAE6443}" destId="{5534E4F2-0016-4D9F-A719-75DE62614BC1}" srcOrd="2" destOrd="0" parTransId="{3E96CB73-A761-45C0-9741-70A7AAE624F5}" sibTransId="{5AEFA51B-AE98-4528-876C-82ACFA1C8659}"/>
    <dgm:cxn modelId="{A48CE8BC-F6FD-48D5-8676-4193E9A6E417}" type="presOf" srcId="{0B3EF2F4-1631-4830-9F8B-3543ABAE6443}" destId="{0891710A-2788-4091-856A-198FCB12AA7A}" srcOrd="0" destOrd="0" presId="urn:microsoft.com/office/officeart/2008/layout/LinedList"/>
    <dgm:cxn modelId="{85F68FD2-FDF7-4E21-869A-C30B82BB9BF4}" type="presOf" srcId="{5534E4F2-0016-4D9F-A719-75DE62614BC1}" destId="{83748C22-A481-414A-B0F0-89A5EBEF91E9}" srcOrd="0" destOrd="0" presId="urn:microsoft.com/office/officeart/2008/layout/LinedList"/>
    <dgm:cxn modelId="{279AACF4-8BD2-41B5-B353-FD7511A0E11A}" srcId="{0B3EF2F4-1631-4830-9F8B-3543ABAE6443}" destId="{F7024F6D-1012-4C47-88F3-5DAD00D75ED3}" srcOrd="3" destOrd="0" parTransId="{87A01598-A4E2-42F3-9D85-DB08EC0A087B}" sibTransId="{F2555B60-7EF2-4663-838A-99A337B75DD4}"/>
    <dgm:cxn modelId="{92A49589-CF42-4241-BDD6-0E68600BAE3F}" type="presParOf" srcId="{0891710A-2788-4091-856A-198FCB12AA7A}" destId="{B0CC6FAE-CEF6-453D-8E66-786D7FE56471}" srcOrd="0" destOrd="0" presId="urn:microsoft.com/office/officeart/2008/layout/LinedList"/>
    <dgm:cxn modelId="{919BB00E-97AF-4675-8416-A1BA1789F4A9}" type="presParOf" srcId="{0891710A-2788-4091-856A-198FCB12AA7A}" destId="{90AB6FD7-DA60-49BE-8B38-49981024C56D}" srcOrd="1" destOrd="0" presId="urn:microsoft.com/office/officeart/2008/layout/LinedList"/>
    <dgm:cxn modelId="{C1172D6E-B37D-42C2-9988-79217379B4AE}" type="presParOf" srcId="{90AB6FD7-DA60-49BE-8B38-49981024C56D}" destId="{9BF316FD-1774-432C-A098-54314E42BE09}" srcOrd="0" destOrd="0" presId="urn:microsoft.com/office/officeart/2008/layout/LinedList"/>
    <dgm:cxn modelId="{14BD958F-C17D-4217-ABEF-CC2A67A8AB39}" type="presParOf" srcId="{90AB6FD7-DA60-49BE-8B38-49981024C56D}" destId="{FE5BBD92-76F0-45B8-8F62-6782824D55EF}" srcOrd="1" destOrd="0" presId="urn:microsoft.com/office/officeart/2008/layout/LinedList"/>
    <dgm:cxn modelId="{DCD23FE3-1EB3-4900-931A-6E6452162E5B}" type="presParOf" srcId="{0891710A-2788-4091-856A-198FCB12AA7A}" destId="{406A82D8-24B5-4677-A4B3-A39E5713234A}" srcOrd="2" destOrd="0" presId="urn:microsoft.com/office/officeart/2008/layout/LinedList"/>
    <dgm:cxn modelId="{00872E48-4C0D-4DDC-A615-7FF4E9D0ADA3}" type="presParOf" srcId="{0891710A-2788-4091-856A-198FCB12AA7A}" destId="{353BDA59-FE4D-458F-A1FB-2697AE30C818}" srcOrd="3" destOrd="0" presId="urn:microsoft.com/office/officeart/2008/layout/LinedList"/>
    <dgm:cxn modelId="{B72671C7-9602-44F0-9C39-291A9D46BDBC}" type="presParOf" srcId="{353BDA59-FE4D-458F-A1FB-2697AE30C818}" destId="{707F9845-6774-4708-A083-E7EDCFA73978}" srcOrd="0" destOrd="0" presId="urn:microsoft.com/office/officeart/2008/layout/LinedList"/>
    <dgm:cxn modelId="{C96505BA-2265-4E5F-A853-C95BEDC79019}" type="presParOf" srcId="{353BDA59-FE4D-458F-A1FB-2697AE30C818}" destId="{295C9DC3-32A9-407A-86D4-AB3E5534F7FB}" srcOrd="1" destOrd="0" presId="urn:microsoft.com/office/officeart/2008/layout/LinedList"/>
    <dgm:cxn modelId="{5CEECBC6-1501-4A43-8B34-C5FCB955A76C}" type="presParOf" srcId="{0891710A-2788-4091-856A-198FCB12AA7A}" destId="{DD5B1FA1-9EA0-4BDA-A0A1-8EA24CCE326A}" srcOrd="4" destOrd="0" presId="urn:microsoft.com/office/officeart/2008/layout/LinedList"/>
    <dgm:cxn modelId="{A19E581A-6D8F-48AE-BDB2-06E6EA4FFA6B}" type="presParOf" srcId="{0891710A-2788-4091-856A-198FCB12AA7A}" destId="{95458B07-8DE1-4483-B1CC-7E9BEE0D1B3A}" srcOrd="5" destOrd="0" presId="urn:microsoft.com/office/officeart/2008/layout/LinedList"/>
    <dgm:cxn modelId="{EDF481E0-16DE-4E35-A79C-1002BFB07211}" type="presParOf" srcId="{95458B07-8DE1-4483-B1CC-7E9BEE0D1B3A}" destId="{83748C22-A481-414A-B0F0-89A5EBEF91E9}" srcOrd="0" destOrd="0" presId="urn:microsoft.com/office/officeart/2008/layout/LinedList"/>
    <dgm:cxn modelId="{2BF083DF-187E-4AEE-9B7C-2914CABBE39B}" type="presParOf" srcId="{95458B07-8DE1-4483-B1CC-7E9BEE0D1B3A}" destId="{9C5414CF-567A-41BA-9CC2-307721F3BDD7}" srcOrd="1" destOrd="0" presId="urn:microsoft.com/office/officeart/2008/layout/LinedList"/>
    <dgm:cxn modelId="{556E6668-7F35-47F6-9B78-496FB5DA7B4C}" type="presParOf" srcId="{0891710A-2788-4091-856A-198FCB12AA7A}" destId="{12C3C431-92C0-4720-980E-B7324E2FAFD8}" srcOrd="6" destOrd="0" presId="urn:microsoft.com/office/officeart/2008/layout/LinedList"/>
    <dgm:cxn modelId="{00510F0C-0CA0-435F-93A6-030CC91662E0}" type="presParOf" srcId="{0891710A-2788-4091-856A-198FCB12AA7A}" destId="{D1E3AE91-CB3D-4FBE-9325-C5D175214138}" srcOrd="7" destOrd="0" presId="urn:microsoft.com/office/officeart/2008/layout/LinedList"/>
    <dgm:cxn modelId="{CB860532-3108-4F19-8F62-4534CB76E919}" type="presParOf" srcId="{D1E3AE91-CB3D-4FBE-9325-C5D175214138}" destId="{0A884843-0CF6-4A9B-99B0-32C889D48E0C}" srcOrd="0" destOrd="0" presId="urn:microsoft.com/office/officeart/2008/layout/LinedList"/>
    <dgm:cxn modelId="{AD120566-1FA1-4F8F-9EF9-16B1F09108C8}" type="presParOf" srcId="{D1E3AE91-CB3D-4FBE-9325-C5D175214138}" destId="{9D70235E-FAD6-44AA-BB1A-C98B569C436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627D24D-9233-4FB1-AA58-635CBFE7AFCE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F6A4E60-D597-46B9-A762-10993A0A00FC}">
      <dgm:prSet/>
      <dgm:spPr/>
      <dgm:t>
        <a:bodyPr/>
        <a:lstStyle/>
        <a:p>
          <a:r>
            <a:rPr lang="fr-FR"/>
            <a:t>Les technologies sans fil sont devenues indispensables.</a:t>
          </a:r>
          <a:endParaRPr lang="en-US"/>
        </a:p>
      </dgm:t>
    </dgm:pt>
    <dgm:pt modelId="{BC0B19AB-6EA7-493E-88E6-995D9DF37F5F}" type="parTrans" cxnId="{B6316519-4F6F-49BC-A94E-6715C9CB6AC2}">
      <dgm:prSet/>
      <dgm:spPr/>
      <dgm:t>
        <a:bodyPr/>
        <a:lstStyle/>
        <a:p>
          <a:endParaRPr lang="en-US"/>
        </a:p>
      </dgm:t>
    </dgm:pt>
    <dgm:pt modelId="{8AAF7903-11AB-46ED-92D8-5D57F99EBF18}" type="sibTrans" cxnId="{B6316519-4F6F-49BC-A94E-6715C9CB6AC2}">
      <dgm:prSet/>
      <dgm:spPr/>
      <dgm:t>
        <a:bodyPr/>
        <a:lstStyle/>
        <a:p>
          <a:endParaRPr lang="en-US"/>
        </a:p>
      </dgm:t>
    </dgm:pt>
    <dgm:pt modelId="{B8D836E2-E545-4C94-8F1F-AE65E480FDD6}">
      <dgm:prSet/>
      <dgm:spPr/>
      <dgm:t>
        <a:bodyPr/>
        <a:lstStyle/>
        <a:p>
          <a:r>
            <a:rPr lang="fr-FR"/>
            <a:t>Elles transforment profondément notre mode de vie.</a:t>
          </a:r>
          <a:endParaRPr lang="en-US"/>
        </a:p>
      </dgm:t>
    </dgm:pt>
    <dgm:pt modelId="{BC569F3E-0AB5-437B-914C-7798B36803FA}" type="parTrans" cxnId="{09F1BD83-1566-43D4-9798-BBFA472E9800}">
      <dgm:prSet/>
      <dgm:spPr/>
      <dgm:t>
        <a:bodyPr/>
        <a:lstStyle/>
        <a:p>
          <a:endParaRPr lang="en-US"/>
        </a:p>
      </dgm:t>
    </dgm:pt>
    <dgm:pt modelId="{C447C73B-CDF0-4205-9227-399311A92EB8}" type="sibTrans" cxnId="{09F1BD83-1566-43D4-9798-BBFA472E9800}">
      <dgm:prSet/>
      <dgm:spPr/>
      <dgm:t>
        <a:bodyPr/>
        <a:lstStyle/>
        <a:p>
          <a:endParaRPr lang="en-US"/>
        </a:p>
      </dgm:t>
    </dgm:pt>
    <dgm:pt modelId="{1A3652F2-159A-4C73-AE2D-D143998A24A2}">
      <dgm:prSet/>
      <dgm:spPr/>
      <dgm:t>
        <a:bodyPr/>
        <a:lstStyle/>
        <a:p>
          <a:r>
            <a:rPr lang="fr-FR"/>
            <a:t>Leurs applications continuent de se diversifier.</a:t>
          </a:r>
          <a:endParaRPr lang="en-US"/>
        </a:p>
      </dgm:t>
    </dgm:pt>
    <dgm:pt modelId="{948174C6-A11A-4BFD-9D4A-ABAC6ECDE7EB}" type="parTrans" cxnId="{5A072240-AC6A-4A12-9A21-66F6B1CC563E}">
      <dgm:prSet/>
      <dgm:spPr/>
      <dgm:t>
        <a:bodyPr/>
        <a:lstStyle/>
        <a:p>
          <a:endParaRPr lang="en-US"/>
        </a:p>
      </dgm:t>
    </dgm:pt>
    <dgm:pt modelId="{8435AD30-E829-4635-B9B3-264C31FFE2D0}" type="sibTrans" cxnId="{5A072240-AC6A-4A12-9A21-66F6B1CC563E}">
      <dgm:prSet/>
      <dgm:spPr/>
      <dgm:t>
        <a:bodyPr/>
        <a:lstStyle/>
        <a:p>
          <a:endParaRPr lang="en-US"/>
        </a:p>
      </dgm:t>
    </dgm:pt>
    <dgm:pt modelId="{3C8F5BB3-38B7-4BA9-9C58-47D12650E469}">
      <dgm:prSet/>
      <dgm:spPr/>
      <dgm:t>
        <a:bodyPr/>
        <a:lstStyle/>
        <a:p>
          <a:r>
            <a:rPr lang="fr-FR"/>
            <a:t>Leur évolution reste un enjeu technologique majeur.</a:t>
          </a:r>
          <a:endParaRPr lang="en-US"/>
        </a:p>
      </dgm:t>
    </dgm:pt>
    <dgm:pt modelId="{6E6F3645-8D17-42A4-AF1A-E1BF8C7D0DE0}" type="parTrans" cxnId="{B72031B5-6937-488B-9082-DE539DBA63F5}">
      <dgm:prSet/>
      <dgm:spPr/>
      <dgm:t>
        <a:bodyPr/>
        <a:lstStyle/>
        <a:p>
          <a:endParaRPr lang="en-US"/>
        </a:p>
      </dgm:t>
    </dgm:pt>
    <dgm:pt modelId="{BD5DEC27-1EAE-44A9-B982-2A0201DDFADC}" type="sibTrans" cxnId="{B72031B5-6937-488B-9082-DE539DBA63F5}">
      <dgm:prSet/>
      <dgm:spPr/>
      <dgm:t>
        <a:bodyPr/>
        <a:lstStyle/>
        <a:p>
          <a:endParaRPr lang="en-US"/>
        </a:p>
      </dgm:t>
    </dgm:pt>
    <dgm:pt modelId="{1A3E9659-BEF2-4D9C-AB3B-98AC44DC32C6}" type="pres">
      <dgm:prSet presAssocID="{C627D24D-9233-4FB1-AA58-635CBFE7AFCE}" presName="vert0" presStyleCnt="0">
        <dgm:presLayoutVars>
          <dgm:dir/>
          <dgm:animOne val="branch"/>
          <dgm:animLvl val="lvl"/>
        </dgm:presLayoutVars>
      </dgm:prSet>
      <dgm:spPr/>
    </dgm:pt>
    <dgm:pt modelId="{A502F4AD-C805-4D60-9AC4-B1DFAF07E2C0}" type="pres">
      <dgm:prSet presAssocID="{9F6A4E60-D597-46B9-A762-10993A0A00FC}" presName="thickLine" presStyleLbl="alignNode1" presStyleIdx="0" presStyleCnt="4"/>
      <dgm:spPr/>
    </dgm:pt>
    <dgm:pt modelId="{999F76E6-6823-4A66-885C-3870F64E80D3}" type="pres">
      <dgm:prSet presAssocID="{9F6A4E60-D597-46B9-A762-10993A0A00FC}" presName="horz1" presStyleCnt="0"/>
      <dgm:spPr/>
    </dgm:pt>
    <dgm:pt modelId="{E2103EF9-7223-4FE7-A87E-EB654EB0CD11}" type="pres">
      <dgm:prSet presAssocID="{9F6A4E60-D597-46B9-A762-10993A0A00FC}" presName="tx1" presStyleLbl="revTx" presStyleIdx="0" presStyleCnt="4"/>
      <dgm:spPr/>
    </dgm:pt>
    <dgm:pt modelId="{C434D110-7AEC-4DCD-A864-8DBCCDD1C7CE}" type="pres">
      <dgm:prSet presAssocID="{9F6A4E60-D597-46B9-A762-10993A0A00FC}" presName="vert1" presStyleCnt="0"/>
      <dgm:spPr/>
    </dgm:pt>
    <dgm:pt modelId="{E910C2A8-EA78-415C-B0DF-0532D6682316}" type="pres">
      <dgm:prSet presAssocID="{B8D836E2-E545-4C94-8F1F-AE65E480FDD6}" presName="thickLine" presStyleLbl="alignNode1" presStyleIdx="1" presStyleCnt="4"/>
      <dgm:spPr/>
    </dgm:pt>
    <dgm:pt modelId="{E3BC1BDA-8923-4633-A3C1-53D693456216}" type="pres">
      <dgm:prSet presAssocID="{B8D836E2-E545-4C94-8F1F-AE65E480FDD6}" presName="horz1" presStyleCnt="0"/>
      <dgm:spPr/>
    </dgm:pt>
    <dgm:pt modelId="{4ECD5086-759F-4423-A08A-EAD60845195C}" type="pres">
      <dgm:prSet presAssocID="{B8D836E2-E545-4C94-8F1F-AE65E480FDD6}" presName="tx1" presStyleLbl="revTx" presStyleIdx="1" presStyleCnt="4"/>
      <dgm:spPr/>
    </dgm:pt>
    <dgm:pt modelId="{6B108E48-2566-4095-98E6-0F9BFFF47A62}" type="pres">
      <dgm:prSet presAssocID="{B8D836E2-E545-4C94-8F1F-AE65E480FDD6}" presName="vert1" presStyleCnt="0"/>
      <dgm:spPr/>
    </dgm:pt>
    <dgm:pt modelId="{1C56B081-4DD5-4545-AE23-56B09E9C6094}" type="pres">
      <dgm:prSet presAssocID="{1A3652F2-159A-4C73-AE2D-D143998A24A2}" presName="thickLine" presStyleLbl="alignNode1" presStyleIdx="2" presStyleCnt="4"/>
      <dgm:spPr/>
    </dgm:pt>
    <dgm:pt modelId="{6CA97D19-B61C-4894-BCFC-548C22059EA5}" type="pres">
      <dgm:prSet presAssocID="{1A3652F2-159A-4C73-AE2D-D143998A24A2}" presName="horz1" presStyleCnt="0"/>
      <dgm:spPr/>
    </dgm:pt>
    <dgm:pt modelId="{2F856E0A-82C6-41B5-8218-0404BEE545C1}" type="pres">
      <dgm:prSet presAssocID="{1A3652F2-159A-4C73-AE2D-D143998A24A2}" presName="tx1" presStyleLbl="revTx" presStyleIdx="2" presStyleCnt="4"/>
      <dgm:spPr/>
    </dgm:pt>
    <dgm:pt modelId="{2E058913-7522-4A3F-A120-44B93FF2972F}" type="pres">
      <dgm:prSet presAssocID="{1A3652F2-159A-4C73-AE2D-D143998A24A2}" presName="vert1" presStyleCnt="0"/>
      <dgm:spPr/>
    </dgm:pt>
    <dgm:pt modelId="{DE69E240-BEFA-4451-94E1-B9972F32F7EE}" type="pres">
      <dgm:prSet presAssocID="{3C8F5BB3-38B7-4BA9-9C58-47D12650E469}" presName="thickLine" presStyleLbl="alignNode1" presStyleIdx="3" presStyleCnt="4"/>
      <dgm:spPr/>
    </dgm:pt>
    <dgm:pt modelId="{78372714-271E-4547-B02D-DD13CA18322F}" type="pres">
      <dgm:prSet presAssocID="{3C8F5BB3-38B7-4BA9-9C58-47D12650E469}" presName="horz1" presStyleCnt="0"/>
      <dgm:spPr/>
    </dgm:pt>
    <dgm:pt modelId="{FD2D79DB-C40F-4953-BFD1-A0C509DCD48E}" type="pres">
      <dgm:prSet presAssocID="{3C8F5BB3-38B7-4BA9-9C58-47D12650E469}" presName="tx1" presStyleLbl="revTx" presStyleIdx="3" presStyleCnt="4"/>
      <dgm:spPr/>
    </dgm:pt>
    <dgm:pt modelId="{E4219B50-FADA-4ACB-A024-D4FD2A852E88}" type="pres">
      <dgm:prSet presAssocID="{3C8F5BB3-38B7-4BA9-9C58-47D12650E469}" presName="vert1" presStyleCnt="0"/>
      <dgm:spPr/>
    </dgm:pt>
  </dgm:ptLst>
  <dgm:cxnLst>
    <dgm:cxn modelId="{B6316519-4F6F-49BC-A94E-6715C9CB6AC2}" srcId="{C627D24D-9233-4FB1-AA58-635CBFE7AFCE}" destId="{9F6A4E60-D597-46B9-A762-10993A0A00FC}" srcOrd="0" destOrd="0" parTransId="{BC0B19AB-6EA7-493E-88E6-995D9DF37F5F}" sibTransId="{8AAF7903-11AB-46ED-92D8-5D57F99EBF18}"/>
    <dgm:cxn modelId="{5A072240-AC6A-4A12-9A21-66F6B1CC563E}" srcId="{C627D24D-9233-4FB1-AA58-635CBFE7AFCE}" destId="{1A3652F2-159A-4C73-AE2D-D143998A24A2}" srcOrd="2" destOrd="0" parTransId="{948174C6-A11A-4BFD-9D4A-ABAC6ECDE7EB}" sibTransId="{8435AD30-E829-4635-B9B3-264C31FFE2D0}"/>
    <dgm:cxn modelId="{09439E5F-68E5-4817-91A3-36884D04F2E0}" type="presOf" srcId="{9F6A4E60-D597-46B9-A762-10993A0A00FC}" destId="{E2103EF9-7223-4FE7-A87E-EB654EB0CD11}" srcOrd="0" destOrd="0" presId="urn:microsoft.com/office/officeart/2008/layout/LinedList"/>
    <dgm:cxn modelId="{09F1BD83-1566-43D4-9798-BBFA472E9800}" srcId="{C627D24D-9233-4FB1-AA58-635CBFE7AFCE}" destId="{B8D836E2-E545-4C94-8F1F-AE65E480FDD6}" srcOrd="1" destOrd="0" parTransId="{BC569F3E-0AB5-437B-914C-7798B36803FA}" sibTransId="{C447C73B-CDF0-4205-9227-399311A92EB8}"/>
    <dgm:cxn modelId="{8646CAA8-0177-4E66-A762-812FB567265A}" type="presOf" srcId="{B8D836E2-E545-4C94-8F1F-AE65E480FDD6}" destId="{4ECD5086-759F-4423-A08A-EAD60845195C}" srcOrd="0" destOrd="0" presId="urn:microsoft.com/office/officeart/2008/layout/LinedList"/>
    <dgm:cxn modelId="{B72031B5-6937-488B-9082-DE539DBA63F5}" srcId="{C627D24D-9233-4FB1-AA58-635CBFE7AFCE}" destId="{3C8F5BB3-38B7-4BA9-9C58-47D12650E469}" srcOrd="3" destOrd="0" parTransId="{6E6F3645-8D17-42A4-AF1A-E1BF8C7D0DE0}" sibTransId="{BD5DEC27-1EAE-44A9-B982-2A0201DDFADC}"/>
    <dgm:cxn modelId="{B00E08D5-3408-4BBB-815C-360B9534DE4A}" type="presOf" srcId="{C627D24D-9233-4FB1-AA58-635CBFE7AFCE}" destId="{1A3E9659-BEF2-4D9C-AB3B-98AC44DC32C6}" srcOrd="0" destOrd="0" presId="urn:microsoft.com/office/officeart/2008/layout/LinedList"/>
    <dgm:cxn modelId="{146F76D9-2426-4AC3-BC83-88AE56EA767F}" type="presOf" srcId="{3C8F5BB3-38B7-4BA9-9C58-47D12650E469}" destId="{FD2D79DB-C40F-4953-BFD1-A0C509DCD48E}" srcOrd="0" destOrd="0" presId="urn:microsoft.com/office/officeart/2008/layout/LinedList"/>
    <dgm:cxn modelId="{B1371BDE-AF22-4EBE-B8E6-5E03AAEE6428}" type="presOf" srcId="{1A3652F2-159A-4C73-AE2D-D143998A24A2}" destId="{2F856E0A-82C6-41B5-8218-0404BEE545C1}" srcOrd="0" destOrd="0" presId="urn:microsoft.com/office/officeart/2008/layout/LinedList"/>
    <dgm:cxn modelId="{C5CA261C-6D78-4966-B15D-75618C5A2F20}" type="presParOf" srcId="{1A3E9659-BEF2-4D9C-AB3B-98AC44DC32C6}" destId="{A502F4AD-C805-4D60-9AC4-B1DFAF07E2C0}" srcOrd="0" destOrd="0" presId="urn:microsoft.com/office/officeart/2008/layout/LinedList"/>
    <dgm:cxn modelId="{320265DB-AEF1-4077-B003-D6BD7CCC6CBB}" type="presParOf" srcId="{1A3E9659-BEF2-4D9C-AB3B-98AC44DC32C6}" destId="{999F76E6-6823-4A66-885C-3870F64E80D3}" srcOrd="1" destOrd="0" presId="urn:microsoft.com/office/officeart/2008/layout/LinedList"/>
    <dgm:cxn modelId="{D3ED4EEC-76DE-4DA7-99CE-2761522AFDF2}" type="presParOf" srcId="{999F76E6-6823-4A66-885C-3870F64E80D3}" destId="{E2103EF9-7223-4FE7-A87E-EB654EB0CD11}" srcOrd="0" destOrd="0" presId="urn:microsoft.com/office/officeart/2008/layout/LinedList"/>
    <dgm:cxn modelId="{C7EC6F19-5888-45CD-B662-3B4E10337CB1}" type="presParOf" srcId="{999F76E6-6823-4A66-885C-3870F64E80D3}" destId="{C434D110-7AEC-4DCD-A864-8DBCCDD1C7CE}" srcOrd="1" destOrd="0" presId="urn:microsoft.com/office/officeart/2008/layout/LinedList"/>
    <dgm:cxn modelId="{7BDDC8BB-E8B9-4D20-A302-98EB81B6A55B}" type="presParOf" srcId="{1A3E9659-BEF2-4D9C-AB3B-98AC44DC32C6}" destId="{E910C2A8-EA78-415C-B0DF-0532D6682316}" srcOrd="2" destOrd="0" presId="urn:microsoft.com/office/officeart/2008/layout/LinedList"/>
    <dgm:cxn modelId="{FDDD40AD-48EB-4CFC-A7B3-E7EB049D73D0}" type="presParOf" srcId="{1A3E9659-BEF2-4D9C-AB3B-98AC44DC32C6}" destId="{E3BC1BDA-8923-4633-A3C1-53D693456216}" srcOrd="3" destOrd="0" presId="urn:microsoft.com/office/officeart/2008/layout/LinedList"/>
    <dgm:cxn modelId="{F88B2CCB-9054-4F70-9182-EB7620F8B04F}" type="presParOf" srcId="{E3BC1BDA-8923-4633-A3C1-53D693456216}" destId="{4ECD5086-759F-4423-A08A-EAD60845195C}" srcOrd="0" destOrd="0" presId="urn:microsoft.com/office/officeart/2008/layout/LinedList"/>
    <dgm:cxn modelId="{CE3D7DEA-183E-43A3-A97C-DC9251BCEC8E}" type="presParOf" srcId="{E3BC1BDA-8923-4633-A3C1-53D693456216}" destId="{6B108E48-2566-4095-98E6-0F9BFFF47A62}" srcOrd="1" destOrd="0" presId="urn:microsoft.com/office/officeart/2008/layout/LinedList"/>
    <dgm:cxn modelId="{DE561A15-7D89-4988-A8B1-010762246B77}" type="presParOf" srcId="{1A3E9659-BEF2-4D9C-AB3B-98AC44DC32C6}" destId="{1C56B081-4DD5-4545-AE23-56B09E9C6094}" srcOrd="4" destOrd="0" presId="urn:microsoft.com/office/officeart/2008/layout/LinedList"/>
    <dgm:cxn modelId="{E4C3E0E8-3BB4-4B26-AD75-26D91C698D4A}" type="presParOf" srcId="{1A3E9659-BEF2-4D9C-AB3B-98AC44DC32C6}" destId="{6CA97D19-B61C-4894-BCFC-548C22059EA5}" srcOrd="5" destOrd="0" presId="urn:microsoft.com/office/officeart/2008/layout/LinedList"/>
    <dgm:cxn modelId="{CC4FB089-35AF-49C3-B014-79E80152F4E6}" type="presParOf" srcId="{6CA97D19-B61C-4894-BCFC-548C22059EA5}" destId="{2F856E0A-82C6-41B5-8218-0404BEE545C1}" srcOrd="0" destOrd="0" presId="urn:microsoft.com/office/officeart/2008/layout/LinedList"/>
    <dgm:cxn modelId="{CE03506B-CB42-4548-AC2F-8A80A93ED69D}" type="presParOf" srcId="{6CA97D19-B61C-4894-BCFC-548C22059EA5}" destId="{2E058913-7522-4A3F-A120-44B93FF2972F}" srcOrd="1" destOrd="0" presId="urn:microsoft.com/office/officeart/2008/layout/LinedList"/>
    <dgm:cxn modelId="{70277081-1FDF-45E0-B65F-AA7C91C1DA5F}" type="presParOf" srcId="{1A3E9659-BEF2-4D9C-AB3B-98AC44DC32C6}" destId="{DE69E240-BEFA-4451-94E1-B9972F32F7EE}" srcOrd="6" destOrd="0" presId="urn:microsoft.com/office/officeart/2008/layout/LinedList"/>
    <dgm:cxn modelId="{C41C060C-F3D8-4A78-A7D1-8F04838D3412}" type="presParOf" srcId="{1A3E9659-BEF2-4D9C-AB3B-98AC44DC32C6}" destId="{78372714-271E-4547-B02D-DD13CA18322F}" srcOrd="7" destOrd="0" presId="urn:microsoft.com/office/officeart/2008/layout/LinedList"/>
    <dgm:cxn modelId="{B162A623-B08A-4FDB-8260-A0690A7B592B}" type="presParOf" srcId="{78372714-271E-4547-B02D-DD13CA18322F}" destId="{FD2D79DB-C40F-4953-BFD1-A0C509DCD48E}" srcOrd="0" destOrd="0" presId="urn:microsoft.com/office/officeart/2008/layout/LinedList"/>
    <dgm:cxn modelId="{E0EA4A5B-E1A5-4E79-BAB9-18AE5C892411}" type="presParOf" srcId="{78372714-271E-4547-B02D-DD13CA18322F}" destId="{E4219B50-FADA-4ACB-A024-D4FD2A852E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389B55D-EB67-40E8-A36F-0953F63188BD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72770FF-F508-4C28-BAD0-0691965CA6E3}">
      <dgm:prSet/>
      <dgm:spPr/>
      <dgm:t>
        <a:bodyPr/>
        <a:lstStyle/>
        <a:p>
          <a:r>
            <a:rPr lang="en-US" b="1" i="0" baseline="0"/>
            <a:t>ARCEP – Autorité de régulation des communications électroniques</a:t>
          </a:r>
          <a:br>
            <a:rPr lang="en-US" b="0" i="0" baseline="0"/>
          </a:br>
          <a:r>
            <a:rPr lang="en-US" b="0" i="0" baseline="0">
              <a:hlinkClick xmlns:r="http://schemas.openxmlformats.org/officeDocument/2006/relationships" r:id="rId1"/>
            </a:rPr>
            <a:t>https://www.arcep.fr</a:t>
          </a:r>
          <a:br>
            <a:rPr lang="en-US" b="0" i="0" baseline="0"/>
          </a:br>
          <a:r>
            <a:rPr lang="en-US" b="0" i="1" baseline="0"/>
            <a:t>(Informations officielles sur les réseaux mobiles, le Wi-Fi et les technologies de télécommunication en France.)</a:t>
          </a:r>
          <a:endParaRPr lang="en-US"/>
        </a:p>
      </dgm:t>
    </dgm:pt>
    <dgm:pt modelId="{59694574-AEE4-46AE-8A17-BDDC6BFF1FA5}" type="parTrans" cxnId="{3262112B-017B-4E09-BA93-E2109FDF471C}">
      <dgm:prSet/>
      <dgm:spPr/>
      <dgm:t>
        <a:bodyPr/>
        <a:lstStyle/>
        <a:p>
          <a:endParaRPr lang="en-US"/>
        </a:p>
      </dgm:t>
    </dgm:pt>
    <dgm:pt modelId="{55834424-AA9D-42AE-9141-FFE581A55094}" type="sibTrans" cxnId="{3262112B-017B-4E09-BA93-E2109FDF471C}">
      <dgm:prSet/>
      <dgm:spPr/>
      <dgm:t>
        <a:bodyPr/>
        <a:lstStyle/>
        <a:p>
          <a:endParaRPr lang="en-US"/>
        </a:p>
      </dgm:t>
    </dgm:pt>
    <dgm:pt modelId="{C83A34D0-7865-482A-B6E8-559DC898C4A1}">
      <dgm:prSet/>
      <dgm:spPr/>
      <dgm:t>
        <a:bodyPr/>
        <a:lstStyle/>
        <a:p>
          <a:r>
            <a:rPr lang="en-US" b="1" i="0" baseline="0"/>
            <a:t>CNRS – Centre national de la recherche scientifique</a:t>
          </a:r>
          <a:br>
            <a:rPr lang="en-US" b="0" i="0" baseline="0"/>
          </a:br>
          <a:r>
            <a:rPr lang="en-US" b="0" i="0" baseline="0">
              <a:hlinkClick xmlns:r="http://schemas.openxmlformats.org/officeDocument/2006/relationships" r:id="rId2"/>
            </a:rPr>
            <a:t>https://www.cnrs.fr</a:t>
          </a:r>
          <a:br>
            <a:rPr lang="en-US" b="0" i="0" baseline="0"/>
          </a:br>
          <a:r>
            <a:rPr lang="en-US" b="0" i="1" baseline="0"/>
            <a:t>(Articles et dossiers scientifiques sur les ondes, les technologies sans fil et l’innovation.)</a:t>
          </a:r>
          <a:endParaRPr lang="en-US"/>
        </a:p>
      </dgm:t>
    </dgm:pt>
    <dgm:pt modelId="{48BED90A-E8A7-4B53-A3B2-7ED297DEDA41}" type="parTrans" cxnId="{35EDA71C-A5B9-4B73-895F-06B45A4CE21F}">
      <dgm:prSet/>
      <dgm:spPr/>
      <dgm:t>
        <a:bodyPr/>
        <a:lstStyle/>
        <a:p>
          <a:endParaRPr lang="en-US"/>
        </a:p>
      </dgm:t>
    </dgm:pt>
    <dgm:pt modelId="{E30EDF34-2B4E-45EC-B456-AF2F49A1E316}" type="sibTrans" cxnId="{35EDA71C-A5B9-4B73-895F-06B45A4CE21F}">
      <dgm:prSet/>
      <dgm:spPr/>
      <dgm:t>
        <a:bodyPr/>
        <a:lstStyle/>
        <a:p>
          <a:endParaRPr lang="en-US"/>
        </a:p>
      </dgm:t>
    </dgm:pt>
    <dgm:pt modelId="{402BF957-E53C-4CDD-A996-110C923904C2}">
      <dgm:prSet/>
      <dgm:spPr/>
      <dgm:t>
        <a:bodyPr/>
        <a:lstStyle/>
        <a:p>
          <a:r>
            <a:rPr lang="en-US" b="1" i="0" baseline="0"/>
            <a:t>INRIA – Institut national de recherche en informatique et en automatique</a:t>
          </a:r>
          <a:br>
            <a:rPr lang="en-US" b="0" i="0" baseline="0"/>
          </a:br>
          <a:r>
            <a:rPr lang="en-US" b="0" i="0" baseline="0">
              <a:hlinkClick xmlns:r="http://schemas.openxmlformats.org/officeDocument/2006/relationships" r:id="rId3"/>
            </a:rPr>
            <a:t>https://www.inria.fr</a:t>
          </a:r>
          <a:br>
            <a:rPr lang="en-US" b="0" i="0" baseline="0"/>
          </a:br>
          <a:r>
            <a:rPr lang="en-US" b="0" i="1" baseline="0"/>
            <a:t>(Recherches sur les réseaux sans fil, la 5G, l’Internet des objets et les systèmes numériques.)</a:t>
          </a:r>
          <a:endParaRPr lang="en-US"/>
        </a:p>
      </dgm:t>
    </dgm:pt>
    <dgm:pt modelId="{6C8173F5-7897-4DD7-93C9-C362074DEC81}" type="parTrans" cxnId="{13129066-9448-47AF-905C-E760E2E52AC0}">
      <dgm:prSet/>
      <dgm:spPr/>
      <dgm:t>
        <a:bodyPr/>
        <a:lstStyle/>
        <a:p>
          <a:endParaRPr lang="en-US"/>
        </a:p>
      </dgm:t>
    </dgm:pt>
    <dgm:pt modelId="{CD2047D7-4584-4108-9F03-17FC03B63C3E}" type="sibTrans" cxnId="{13129066-9448-47AF-905C-E760E2E52AC0}">
      <dgm:prSet/>
      <dgm:spPr/>
      <dgm:t>
        <a:bodyPr/>
        <a:lstStyle/>
        <a:p>
          <a:endParaRPr lang="en-US"/>
        </a:p>
      </dgm:t>
    </dgm:pt>
    <dgm:pt modelId="{E6A89579-D93F-4FEB-8C80-1B0156A247D9}">
      <dgm:prSet/>
      <dgm:spPr/>
      <dgm:t>
        <a:bodyPr/>
        <a:lstStyle/>
        <a:p>
          <a:r>
            <a:rPr lang="en-US" b="1" i="0" baseline="0" dirty="0"/>
            <a:t>Orange – Dossiers </a:t>
          </a:r>
          <a:r>
            <a:rPr lang="en-US" b="1" i="0" baseline="0" dirty="0" err="1"/>
            <a:t>pédagogiques</a:t>
          </a:r>
          <a:r>
            <a:rPr lang="en-US" b="1" i="0" baseline="0" dirty="0"/>
            <a:t> et </a:t>
          </a:r>
          <a:r>
            <a:rPr lang="en-US" b="1" i="0" baseline="0" dirty="0" err="1"/>
            <a:t>technologiques</a:t>
          </a:r>
          <a:br>
            <a:rPr lang="en-US" b="0" i="0" baseline="0" dirty="0"/>
          </a:br>
          <a:r>
            <a:rPr lang="en-US" b="0" i="0" baseline="0" dirty="0"/>
            <a:t>https://www.orange.com/fr/innovation</a:t>
          </a:r>
          <a:br>
            <a:rPr lang="en-US" b="0" i="0" baseline="0" dirty="0"/>
          </a:br>
          <a:r>
            <a:rPr lang="en-US" b="0" i="1" baseline="0" dirty="0"/>
            <a:t>(Explications </a:t>
          </a:r>
          <a:r>
            <a:rPr lang="en-US" b="0" i="1" baseline="0" dirty="0" err="1"/>
            <a:t>accessibles</a:t>
          </a:r>
          <a:r>
            <a:rPr lang="en-US" b="0" i="1" baseline="0" dirty="0"/>
            <a:t> sur le Wi-Fi, le Bluetooth et les réseaux mobiles.)</a:t>
          </a:r>
          <a:endParaRPr lang="en-US" dirty="0"/>
        </a:p>
      </dgm:t>
    </dgm:pt>
    <dgm:pt modelId="{CDA212B3-5B05-48FB-B1C0-4A35367DAFBD}" type="parTrans" cxnId="{044209CD-100F-4EE3-81C8-A4B1DBFA839C}">
      <dgm:prSet/>
      <dgm:spPr/>
      <dgm:t>
        <a:bodyPr/>
        <a:lstStyle/>
        <a:p>
          <a:endParaRPr lang="en-US"/>
        </a:p>
      </dgm:t>
    </dgm:pt>
    <dgm:pt modelId="{0D45DD72-8AA7-42C6-9CE4-7E75388A7BA4}" type="sibTrans" cxnId="{044209CD-100F-4EE3-81C8-A4B1DBFA839C}">
      <dgm:prSet/>
      <dgm:spPr/>
      <dgm:t>
        <a:bodyPr/>
        <a:lstStyle/>
        <a:p>
          <a:endParaRPr lang="en-US"/>
        </a:p>
      </dgm:t>
    </dgm:pt>
    <dgm:pt modelId="{6AF4A53A-5140-4BD9-ABF5-1E82AACF8F58}">
      <dgm:prSet/>
      <dgm:spPr/>
      <dgm:t>
        <a:bodyPr/>
        <a:lstStyle/>
        <a:p>
          <a:r>
            <a:rPr lang="en-US" b="1" i="0" baseline="0"/>
            <a:t>Futura Sciences – Télécommunications</a:t>
          </a:r>
          <a:br>
            <a:rPr lang="en-US" b="0" i="0" baseline="0"/>
          </a:br>
          <a:r>
            <a:rPr lang="en-US" b="0" i="0" baseline="0">
              <a:hlinkClick xmlns:r="http://schemas.openxmlformats.org/officeDocument/2006/relationships" r:id="rId4"/>
            </a:rPr>
            <a:t>https://www.futura-sciences.com/tech/telecoms</a:t>
          </a:r>
          <a:br>
            <a:rPr lang="en-US" b="0" i="0" baseline="0"/>
          </a:br>
          <a:r>
            <a:rPr lang="en-US" b="0" i="1" baseline="0"/>
            <a:t>(Articles vulgarisés sur les technologies sans fil et leurs applications.)</a:t>
          </a:r>
          <a:endParaRPr lang="en-US"/>
        </a:p>
      </dgm:t>
    </dgm:pt>
    <dgm:pt modelId="{846CEEAD-C1F6-40B2-8F49-F97B35776530}" type="parTrans" cxnId="{6CD14BAC-3150-400F-BEF4-4C3511EF7E29}">
      <dgm:prSet/>
      <dgm:spPr/>
      <dgm:t>
        <a:bodyPr/>
        <a:lstStyle/>
        <a:p>
          <a:endParaRPr lang="en-US"/>
        </a:p>
      </dgm:t>
    </dgm:pt>
    <dgm:pt modelId="{845F4A5A-B018-4B36-886F-2DF65B7D821B}" type="sibTrans" cxnId="{6CD14BAC-3150-400F-BEF4-4C3511EF7E29}">
      <dgm:prSet/>
      <dgm:spPr/>
      <dgm:t>
        <a:bodyPr/>
        <a:lstStyle/>
        <a:p>
          <a:endParaRPr lang="en-US"/>
        </a:p>
      </dgm:t>
    </dgm:pt>
    <dgm:pt modelId="{8FEBCD5A-D382-4AD0-A678-40BB77C3B2D0}" type="pres">
      <dgm:prSet presAssocID="{7389B55D-EB67-40E8-A36F-0953F63188BD}" presName="vert0" presStyleCnt="0">
        <dgm:presLayoutVars>
          <dgm:dir/>
          <dgm:animOne val="branch"/>
          <dgm:animLvl val="lvl"/>
        </dgm:presLayoutVars>
      </dgm:prSet>
      <dgm:spPr/>
    </dgm:pt>
    <dgm:pt modelId="{18F84FB7-69AD-49F5-8125-4594465DF692}" type="pres">
      <dgm:prSet presAssocID="{572770FF-F508-4C28-BAD0-0691965CA6E3}" presName="thickLine" presStyleLbl="alignNode1" presStyleIdx="0" presStyleCnt="5"/>
      <dgm:spPr/>
    </dgm:pt>
    <dgm:pt modelId="{3DE4D25E-AF78-4BAB-8ACF-3CB4926D8D41}" type="pres">
      <dgm:prSet presAssocID="{572770FF-F508-4C28-BAD0-0691965CA6E3}" presName="horz1" presStyleCnt="0"/>
      <dgm:spPr/>
    </dgm:pt>
    <dgm:pt modelId="{160C0D3A-F828-4C0E-8DFE-CD7BB5D5FED7}" type="pres">
      <dgm:prSet presAssocID="{572770FF-F508-4C28-BAD0-0691965CA6E3}" presName="tx1" presStyleLbl="revTx" presStyleIdx="0" presStyleCnt="5"/>
      <dgm:spPr/>
    </dgm:pt>
    <dgm:pt modelId="{2BA13AFC-F513-468C-93B0-213BE0E3011C}" type="pres">
      <dgm:prSet presAssocID="{572770FF-F508-4C28-BAD0-0691965CA6E3}" presName="vert1" presStyleCnt="0"/>
      <dgm:spPr/>
    </dgm:pt>
    <dgm:pt modelId="{D7F76241-05AE-4CC4-81DA-1663D15CDC10}" type="pres">
      <dgm:prSet presAssocID="{C83A34D0-7865-482A-B6E8-559DC898C4A1}" presName="thickLine" presStyleLbl="alignNode1" presStyleIdx="1" presStyleCnt="5"/>
      <dgm:spPr/>
    </dgm:pt>
    <dgm:pt modelId="{3A382C23-1F1A-4376-8D6F-BBD8F476B4C5}" type="pres">
      <dgm:prSet presAssocID="{C83A34D0-7865-482A-B6E8-559DC898C4A1}" presName="horz1" presStyleCnt="0"/>
      <dgm:spPr/>
    </dgm:pt>
    <dgm:pt modelId="{5C0B9293-7BD9-4652-8A37-8AA9DB8895A0}" type="pres">
      <dgm:prSet presAssocID="{C83A34D0-7865-482A-B6E8-559DC898C4A1}" presName="tx1" presStyleLbl="revTx" presStyleIdx="1" presStyleCnt="5"/>
      <dgm:spPr/>
    </dgm:pt>
    <dgm:pt modelId="{53F50029-BA22-4516-9D82-BF28FF579E33}" type="pres">
      <dgm:prSet presAssocID="{C83A34D0-7865-482A-B6E8-559DC898C4A1}" presName="vert1" presStyleCnt="0"/>
      <dgm:spPr/>
    </dgm:pt>
    <dgm:pt modelId="{3C7F6AE2-96DF-4A78-AFC3-E18F405F49FB}" type="pres">
      <dgm:prSet presAssocID="{402BF957-E53C-4CDD-A996-110C923904C2}" presName="thickLine" presStyleLbl="alignNode1" presStyleIdx="2" presStyleCnt="5"/>
      <dgm:spPr/>
    </dgm:pt>
    <dgm:pt modelId="{986F3042-ECA0-4577-98F2-2684A3170265}" type="pres">
      <dgm:prSet presAssocID="{402BF957-E53C-4CDD-A996-110C923904C2}" presName="horz1" presStyleCnt="0"/>
      <dgm:spPr/>
    </dgm:pt>
    <dgm:pt modelId="{CAC30913-5E08-47AE-B69A-128ACFDAEC3D}" type="pres">
      <dgm:prSet presAssocID="{402BF957-E53C-4CDD-A996-110C923904C2}" presName="tx1" presStyleLbl="revTx" presStyleIdx="2" presStyleCnt="5"/>
      <dgm:spPr/>
    </dgm:pt>
    <dgm:pt modelId="{6D0221AF-3159-4A1A-B7F6-79F975ED703F}" type="pres">
      <dgm:prSet presAssocID="{402BF957-E53C-4CDD-A996-110C923904C2}" presName="vert1" presStyleCnt="0"/>
      <dgm:spPr/>
    </dgm:pt>
    <dgm:pt modelId="{E85A96E1-996F-42DA-917F-C3F29879E913}" type="pres">
      <dgm:prSet presAssocID="{E6A89579-D93F-4FEB-8C80-1B0156A247D9}" presName="thickLine" presStyleLbl="alignNode1" presStyleIdx="3" presStyleCnt="5"/>
      <dgm:spPr/>
    </dgm:pt>
    <dgm:pt modelId="{24D48467-1D37-43FC-9FCF-39D43D583B08}" type="pres">
      <dgm:prSet presAssocID="{E6A89579-D93F-4FEB-8C80-1B0156A247D9}" presName="horz1" presStyleCnt="0"/>
      <dgm:spPr/>
    </dgm:pt>
    <dgm:pt modelId="{F4370C50-34E0-460E-A773-D0BB00FCAFFD}" type="pres">
      <dgm:prSet presAssocID="{E6A89579-D93F-4FEB-8C80-1B0156A247D9}" presName="tx1" presStyleLbl="revTx" presStyleIdx="3" presStyleCnt="5"/>
      <dgm:spPr/>
    </dgm:pt>
    <dgm:pt modelId="{7F69261D-F179-4FEE-B6B4-5AAA1BEFA5A6}" type="pres">
      <dgm:prSet presAssocID="{E6A89579-D93F-4FEB-8C80-1B0156A247D9}" presName="vert1" presStyleCnt="0"/>
      <dgm:spPr/>
    </dgm:pt>
    <dgm:pt modelId="{F2C754AB-9CAD-40E7-B1E9-96DE0281F978}" type="pres">
      <dgm:prSet presAssocID="{6AF4A53A-5140-4BD9-ABF5-1E82AACF8F58}" presName="thickLine" presStyleLbl="alignNode1" presStyleIdx="4" presStyleCnt="5"/>
      <dgm:spPr/>
    </dgm:pt>
    <dgm:pt modelId="{953B31DB-31C7-45E6-9FE5-015AB4FD9217}" type="pres">
      <dgm:prSet presAssocID="{6AF4A53A-5140-4BD9-ABF5-1E82AACF8F58}" presName="horz1" presStyleCnt="0"/>
      <dgm:spPr/>
    </dgm:pt>
    <dgm:pt modelId="{50FB5C27-340C-49CE-98BB-E8FD3DCA19D5}" type="pres">
      <dgm:prSet presAssocID="{6AF4A53A-5140-4BD9-ABF5-1E82AACF8F58}" presName="tx1" presStyleLbl="revTx" presStyleIdx="4" presStyleCnt="5"/>
      <dgm:spPr/>
    </dgm:pt>
    <dgm:pt modelId="{B8E3DAC2-AD01-4354-9D61-D9597D8A06D4}" type="pres">
      <dgm:prSet presAssocID="{6AF4A53A-5140-4BD9-ABF5-1E82AACF8F58}" presName="vert1" presStyleCnt="0"/>
      <dgm:spPr/>
    </dgm:pt>
  </dgm:ptLst>
  <dgm:cxnLst>
    <dgm:cxn modelId="{DD5A7209-C26E-4555-8C80-47FB6A8FEFA0}" type="presOf" srcId="{6AF4A53A-5140-4BD9-ABF5-1E82AACF8F58}" destId="{50FB5C27-340C-49CE-98BB-E8FD3DCA19D5}" srcOrd="0" destOrd="0" presId="urn:microsoft.com/office/officeart/2008/layout/LinedList"/>
    <dgm:cxn modelId="{18EB2C1C-951D-467D-966E-7EF5D2ADF0EC}" type="presOf" srcId="{572770FF-F508-4C28-BAD0-0691965CA6E3}" destId="{160C0D3A-F828-4C0E-8DFE-CD7BB5D5FED7}" srcOrd="0" destOrd="0" presId="urn:microsoft.com/office/officeart/2008/layout/LinedList"/>
    <dgm:cxn modelId="{35EDA71C-A5B9-4B73-895F-06B45A4CE21F}" srcId="{7389B55D-EB67-40E8-A36F-0953F63188BD}" destId="{C83A34D0-7865-482A-B6E8-559DC898C4A1}" srcOrd="1" destOrd="0" parTransId="{48BED90A-E8A7-4B53-A3B2-7ED297DEDA41}" sibTransId="{E30EDF34-2B4E-45EC-B456-AF2F49A1E316}"/>
    <dgm:cxn modelId="{3262112B-017B-4E09-BA93-E2109FDF471C}" srcId="{7389B55D-EB67-40E8-A36F-0953F63188BD}" destId="{572770FF-F508-4C28-BAD0-0691965CA6E3}" srcOrd="0" destOrd="0" parTransId="{59694574-AEE4-46AE-8A17-BDDC6BFF1FA5}" sibTransId="{55834424-AA9D-42AE-9141-FFE581A55094}"/>
    <dgm:cxn modelId="{AB778C45-B47D-4D49-833E-1619ABD6AA44}" type="presOf" srcId="{402BF957-E53C-4CDD-A996-110C923904C2}" destId="{CAC30913-5E08-47AE-B69A-128ACFDAEC3D}" srcOrd="0" destOrd="0" presId="urn:microsoft.com/office/officeart/2008/layout/LinedList"/>
    <dgm:cxn modelId="{13129066-9448-47AF-905C-E760E2E52AC0}" srcId="{7389B55D-EB67-40E8-A36F-0953F63188BD}" destId="{402BF957-E53C-4CDD-A996-110C923904C2}" srcOrd="2" destOrd="0" parTransId="{6C8173F5-7897-4DD7-93C9-C362074DEC81}" sibTransId="{CD2047D7-4584-4108-9F03-17FC03B63C3E}"/>
    <dgm:cxn modelId="{6CD14BAC-3150-400F-BEF4-4C3511EF7E29}" srcId="{7389B55D-EB67-40E8-A36F-0953F63188BD}" destId="{6AF4A53A-5140-4BD9-ABF5-1E82AACF8F58}" srcOrd="4" destOrd="0" parTransId="{846CEEAD-C1F6-40B2-8F49-F97B35776530}" sibTransId="{845F4A5A-B018-4B36-886F-2DF65B7D821B}"/>
    <dgm:cxn modelId="{5F46CAC5-1ABF-4AA0-9C81-B79437F046A2}" type="presOf" srcId="{7389B55D-EB67-40E8-A36F-0953F63188BD}" destId="{8FEBCD5A-D382-4AD0-A678-40BB77C3B2D0}" srcOrd="0" destOrd="0" presId="urn:microsoft.com/office/officeart/2008/layout/LinedList"/>
    <dgm:cxn modelId="{044209CD-100F-4EE3-81C8-A4B1DBFA839C}" srcId="{7389B55D-EB67-40E8-A36F-0953F63188BD}" destId="{E6A89579-D93F-4FEB-8C80-1B0156A247D9}" srcOrd="3" destOrd="0" parTransId="{CDA212B3-5B05-48FB-B1C0-4A35367DAFBD}" sibTransId="{0D45DD72-8AA7-42C6-9CE4-7E75388A7BA4}"/>
    <dgm:cxn modelId="{B21EF0CF-017F-486B-92E5-28BDF979A080}" type="presOf" srcId="{E6A89579-D93F-4FEB-8C80-1B0156A247D9}" destId="{F4370C50-34E0-460E-A773-D0BB00FCAFFD}" srcOrd="0" destOrd="0" presId="urn:microsoft.com/office/officeart/2008/layout/LinedList"/>
    <dgm:cxn modelId="{5DB2D1DA-2421-45D6-8F6A-299EC1C036CA}" type="presOf" srcId="{C83A34D0-7865-482A-B6E8-559DC898C4A1}" destId="{5C0B9293-7BD9-4652-8A37-8AA9DB8895A0}" srcOrd="0" destOrd="0" presId="urn:microsoft.com/office/officeart/2008/layout/LinedList"/>
    <dgm:cxn modelId="{0B87B18C-8508-4640-A4C5-AE87BD75B92F}" type="presParOf" srcId="{8FEBCD5A-D382-4AD0-A678-40BB77C3B2D0}" destId="{18F84FB7-69AD-49F5-8125-4594465DF692}" srcOrd="0" destOrd="0" presId="urn:microsoft.com/office/officeart/2008/layout/LinedList"/>
    <dgm:cxn modelId="{8ACE9F80-D16B-492F-B98F-844168A37A7B}" type="presParOf" srcId="{8FEBCD5A-D382-4AD0-A678-40BB77C3B2D0}" destId="{3DE4D25E-AF78-4BAB-8ACF-3CB4926D8D41}" srcOrd="1" destOrd="0" presId="urn:microsoft.com/office/officeart/2008/layout/LinedList"/>
    <dgm:cxn modelId="{90EFC817-4561-4E99-86F5-FDF09B40F7C3}" type="presParOf" srcId="{3DE4D25E-AF78-4BAB-8ACF-3CB4926D8D41}" destId="{160C0D3A-F828-4C0E-8DFE-CD7BB5D5FED7}" srcOrd="0" destOrd="0" presId="urn:microsoft.com/office/officeart/2008/layout/LinedList"/>
    <dgm:cxn modelId="{7042F369-0773-4017-A121-C29672432171}" type="presParOf" srcId="{3DE4D25E-AF78-4BAB-8ACF-3CB4926D8D41}" destId="{2BA13AFC-F513-468C-93B0-213BE0E3011C}" srcOrd="1" destOrd="0" presId="urn:microsoft.com/office/officeart/2008/layout/LinedList"/>
    <dgm:cxn modelId="{ED0E647A-1644-4ED8-9E9A-46FFC0D5DEE7}" type="presParOf" srcId="{8FEBCD5A-D382-4AD0-A678-40BB77C3B2D0}" destId="{D7F76241-05AE-4CC4-81DA-1663D15CDC10}" srcOrd="2" destOrd="0" presId="urn:microsoft.com/office/officeart/2008/layout/LinedList"/>
    <dgm:cxn modelId="{0447A8D2-0854-46AE-B592-D6D3CC3BA5D0}" type="presParOf" srcId="{8FEBCD5A-D382-4AD0-A678-40BB77C3B2D0}" destId="{3A382C23-1F1A-4376-8D6F-BBD8F476B4C5}" srcOrd="3" destOrd="0" presId="urn:microsoft.com/office/officeart/2008/layout/LinedList"/>
    <dgm:cxn modelId="{D8F749AB-D7AF-4A7D-9AD5-6474F6829575}" type="presParOf" srcId="{3A382C23-1F1A-4376-8D6F-BBD8F476B4C5}" destId="{5C0B9293-7BD9-4652-8A37-8AA9DB8895A0}" srcOrd="0" destOrd="0" presId="urn:microsoft.com/office/officeart/2008/layout/LinedList"/>
    <dgm:cxn modelId="{BFF75986-0631-449A-898D-5A7D41D35568}" type="presParOf" srcId="{3A382C23-1F1A-4376-8D6F-BBD8F476B4C5}" destId="{53F50029-BA22-4516-9D82-BF28FF579E33}" srcOrd="1" destOrd="0" presId="urn:microsoft.com/office/officeart/2008/layout/LinedList"/>
    <dgm:cxn modelId="{006B5E26-2127-4FCE-96E9-EB893B9BFE9A}" type="presParOf" srcId="{8FEBCD5A-D382-4AD0-A678-40BB77C3B2D0}" destId="{3C7F6AE2-96DF-4A78-AFC3-E18F405F49FB}" srcOrd="4" destOrd="0" presId="urn:microsoft.com/office/officeart/2008/layout/LinedList"/>
    <dgm:cxn modelId="{648E814E-9AF6-4242-927F-B17E94C9AED1}" type="presParOf" srcId="{8FEBCD5A-D382-4AD0-A678-40BB77C3B2D0}" destId="{986F3042-ECA0-4577-98F2-2684A3170265}" srcOrd="5" destOrd="0" presId="urn:microsoft.com/office/officeart/2008/layout/LinedList"/>
    <dgm:cxn modelId="{DA2B0C81-77AF-4131-AA66-A68296C25F08}" type="presParOf" srcId="{986F3042-ECA0-4577-98F2-2684A3170265}" destId="{CAC30913-5E08-47AE-B69A-128ACFDAEC3D}" srcOrd="0" destOrd="0" presId="urn:microsoft.com/office/officeart/2008/layout/LinedList"/>
    <dgm:cxn modelId="{E7331E35-D5FC-439E-A767-BC16E7D5FC91}" type="presParOf" srcId="{986F3042-ECA0-4577-98F2-2684A3170265}" destId="{6D0221AF-3159-4A1A-B7F6-79F975ED703F}" srcOrd="1" destOrd="0" presId="urn:microsoft.com/office/officeart/2008/layout/LinedList"/>
    <dgm:cxn modelId="{3FAD8175-9A10-4BBB-AE69-D752836E2787}" type="presParOf" srcId="{8FEBCD5A-D382-4AD0-A678-40BB77C3B2D0}" destId="{E85A96E1-996F-42DA-917F-C3F29879E913}" srcOrd="6" destOrd="0" presId="urn:microsoft.com/office/officeart/2008/layout/LinedList"/>
    <dgm:cxn modelId="{33E515BA-00E9-4DD3-81CA-1FB971248998}" type="presParOf" srcId="{8FEBCD5A-D382-4AD0-A678-40BB77C3B2D0}" destId="{24D48467-1D37-43FC-9FCF-39D43D583B08}" srcOrd="7" destOrd="0" presId="urn:microsoft.com/office/officeart/2008/layout/LinedList"/>
    <dgm:cxn modelId="{B67C99D2-70C0-43F4-8F27-7D40636FC5A4}" type="presParOf" srcId="{24D48467-1D37-43FC-9FCF-39D43D583B08}" destId="{F4370C50-34E0-460E-A773-D0BB00FCAFFD}" srcOrd="0" destOrd="0" presId="urn:microsoft.com/office/officeart/2008/layout/LinedList"/>
    <dgm:cxn modelId="{5CF2A6EB-DC3E-41F2-8288-DF8A8FDE7999}" type="presParOf" srcId="{24D48467-1D37-43FC-9FCF-39D43D583B08}" destId="{7F69261D-F179-4FEE-B6B4-5AAA1BEFA5A6}" srcOrd="1" destOrd="0" presId="urn:microsoft.com/office/officeart/2008/layout/LinedList"/>
    <dgm:cxn modelId="{4BCEEDC5-22C3-4F2B-BB9D-761BCF731ECD}" type="presParOf" srcId="{8FEBCD5A-D382-4AD0-A678-40BB77C3B2D0}" destId="{F2C754AB-9CAD-40E7-B1E9-96DE0281F978}" srcOrd="8" destOrd="0" presId="urn:microsoft.com/office/officeart/2008/layout/LinedList"/>
    <dgm:cxn modelId="{8EC7C944-2730-4B79-AD0F-B0A289989E95}" type="presParOf" srcId="{8FEBCD5A-D382-4AD0-A678-40BB77C3B2D0}" destId="{953B31DB-31C7-45E6-9FE5-015AB4FD9217}" srcOrd="9" destOrd="0" presId="urn:microsoft.com/office/officeart/2008/layout/LinedList"/>
    <dgm:cxn modelId="{DDB107C5-3683-43BC-9937-8FDE4CCE3819}" type="presParOf" srcId="{953B31DB-31C7-45E6-9FE5-015AB4FD9217}" destId="{50FB5C27-340C-49CE-98BB-E8FD3DCA19D5}" srcOrd="0" destOrd="0" presId="urn:microsoft.com/office/officeart/2008/layout/LinedList"/>
    <dgm:cxn modelId="{141F93D8-7E80-40D7-804F-E04D6935FDAF}" type="presParOf" srcId="{953B31DB-31C7-45E6-9FE5-015AB4FD9217}" destId="{B8E3DAC2-AD01-4354-9D61-D9597D8A06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0086C0-22A6-406F-A5A9-0BFC5D2EE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2AB1C63-5E97-4BD6-8478-D5AEC793BDB3}">
      <dgm:prSet/>
      <dgm:spPr/>
      <dgm:t>
        <a:bodyPr/>
        <a:lstStyle/>
        <a:p>
          <a:r>
            <a:rPr lang="fr-FR"/>
            <a:t>Une technologie sans fil fonctionne sans connexion physique.</a:t>
          </a:r>
          <a:endParaRPr lang="en-US"/>
        </a:p>
      </dgm:t>
    </dgm:pt>
    <dgm:pt modelId="{57256843-43C7-45D5-84C5-B653059FEC5B}" type="parTrans" cxnId="{AE472E26-451A-4716-A4CB-D21BBC607278}">
      <dgm:prSet/>
      <dgm:spPr/>
      <dgm:t>
        <a:bodyPr/>
        <a:lstStyle/>
        <a:p>
          <a:endParaRPr lang="en-US"/>
        </a:p>
      </dgm:t>
    </dgm:pt>
    <dgm:pt modelId="{035D7D33-DD1C-401D-B3A2-5C69459B7251}" type="sibTrans" cxnId="{AE472E26-451A-4716-A4CB-D21BBC607278}">
      <dgm:prSet/>
      <dgm:spPr/>
      <dgm:t>
        <a:bodyPr/>
        <a:lstStyle/>
        <a:p>
          <a:endParaRPr lang="en-US"/>
        </a:p>
      </dgm:t>
    </dgm:pt>
    <dgm:pt modelId="{F47ADF35-E14A-456A-816B-B302BA984738}">
      <dgm:prSet/>
      <dgm:spPr/>
      <dgm:t>
        <a:bodyPr/>
        <a:lstStyle/>
        <a:p>
          <a:r>
            <a:rPr lang="fr-FR"/>
            <a:t>Elle utilise des ondes électromagnétiques pour transmettre des données.</a:t>
          </a:r>
          <a:endParaRPr lang="en-US"/>
        </a:p>
      </dgm:t>
    </dgm:pt>
    <dgm:pt modelId="{97D3E526-8889-4E30-BEC8-3A3636A118EB}" type="parTrans" cxnId="{5F8EA533-0F86-458B-9D9D-3D76789FD162}">
      <dgm:prSet/>
      <dgm:spPr/>
      <dgm:t>
        <a:bodyPr/>
        <a:lstStyle/>
        <a:p>
          <a:endParaRPr lang="en-US"/>
        </a:p>
      </dgm:t>
    </dgm:pt>
    <dgm:pt modelId="{6B0C2EDB-08BA-4636-AA8B-AD4820D3CAC9}" type="sibTrans" cxnId="{5F8EA533-0F86-458B-9D9D-3D76789FD162}">
      <dgm:prSet/>
      <dgm:spPr/>
      <dgm:t>
        <a:bodyPr/>
        <a:lstStyle/>
        <a:p>
          <a:endParaRPr lang="en-US"/>
        </a:p>
      </dgm:t>
    </dgm:pt>
    <dgm:pt modelId="{4C5C8EE0-0517-4785-BE29-B4D07121063C}">
      <dgm:prSet/>
      <dgm:spPr/>
      <dgm:t>
        <a:bodyPr/>
        <a:lstStyle/>
        <a:p>
          <a:r>
            <a:rPr lang="fr-FR"/>
            <a:t>La communication se fait à distance entre plusieurs appareils.</a:t>
          </a:r>
          <a:endParaRPr lang="en-US"/>
        </a:p>
      </dgm:t>
    </dgm:pt>
    <dgm:pt modelId="{D80A4981-DF9E-4C85-BE2E-31B6583E9139}" type="parTrans" cxnId="{67F81404-8936-4B9E-8484-33EDF1B4AA0C}">
      <dgm:prSet/>
      <dgm:spPr/>
      <dgm:t>
        <a:bodyPr/>
        <a:lstStyle/>
        <a:p>
          <a:endParaRPr lang="en-US"/>
        </a:p>
      </dgm:t>
    </dgm:pt>
    <dgm:pt modelId="{C9A20DE5-F942-4805-8755-E82747FE0209}" type="sibTrans" cxnId="{67F81404-8936-4B9E-8484-33EDF1B4AA0C}">
      <dgm:prSet/>
      <dgm:spPr/>
      <dgm:t>
        <a:bodyPr/>
        <a:lstStyle/>
        <a:p>
          <a:endParaRPr lang="en-US"/>
        </a:p>
      </dgm:t>
    </dgm:pt>
    <dgm:pt modelId="{279FB791-E009-459A-990B-782C186470A1}">
      <dgm:prSet/>
      <dgm:spPr/>
      <dgm:t>
        <a:bodyPr/>
        <a:lstStyle/>
        <a:p>
          <a:r>
            <a:rPr lang="fr-FR"/>
            <a:t>L’objectif principal est d’augmenter la mobilité et la flexibilité.</a:t>
          </a:r>
          <a:endParaRPr lang="en-US"/>
        </a:p>
      </dgm:t>
    </dgm:pt>
    <dgm:pt modelId="{4884CBF8-2ECF-43ED-A250-27B940563569}" type="parTrans" cxnId="{E92948D7-58D3-48DF-AE16-A25886E04330}">
      <dgm:prSet/>
      <dgm:spPr/>
      <dgm:t>
        <a:bodyPr/>
        <a:lstStyle/>
        <a:p>
          <a:endParaRPr lang="en-US"/>
        </a:p>
      </dgm:t>
    </dgm:pt>
    <dgm:pt modelId="{19EDD17C-3C79-43D7-8D97-4350383F1657}" type="sibTrans" cxnId="{E92948D7-58D3-48DF-AE16-A25886E04330}">
      <dgm:prSet/>
      <dgm:spPr/>
      <dgm:t>
        <a:bodyPr/>
        <a:lstStyle/>
        <a:p>
          <a:endParaRPr lang="en-US"/>
        </a:p>
      </dgm:t>
    </dgm:pt>
    <dgm:pt modelId="{1FC1A855-3270-4605-BF3E-904F4A82A979}" type="pres">
      <dgm:prSet presAssocID="{F00086C0-22A6-406F-A5A9-0BFC5D2EE02C}" presName="linear" presStyleCnt="0">
        <dgm:presLayoutVars>
          <dgm:animLvl val="lvl"/>
          <dgm:resizeHandles val="exact"/>
        </dgm:presLayoutVars>
      </dgm:prSet>
      <dgm:spPr/>
    </dgm:pt>
    <dgm:pt modelId="{85E67BEF-BC32-4C14-97B2-B0D4D65EF016}" type="pres">
      <dgm:prSet presAssocID="{12AB1C63-5E97-4BD6-8478-D5AEC793BDB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1BB8F26-2EE9-4994-A3C6-3067E91B3650}" type="pres">
      <dgm:prSet presAssocID="{035D7D33-DD1C-401D-B3A2-5C69459B7251}" presName="spacer" presStyleCnt="0"/>
      <dgm:spPr/>
    </dgm:pt>
    <dgm:pt modelId="{67DE2719-D813-4C2E-80DF-21383122CA1B}" type="pres">
      <dgm:prSet presAssocID="{F47ADF35-E14A-456A-816B-B302BA98473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093F484-856A-47DC-9E0A-1AC0A126E94B}" type="pres">
      <dgm:prSet presAssocID="{6B0C2EDB-08BA-4636-AA8B-AD4820D3CAC9}" presName="spacer" presStyleCnt="0"/>
      <dgm:spPr/>
    </dgm:pt>
    <dgm:pt modelId="{2F660470-EDBD-480C-AAAB-DEF4A1FF3F32}" type="pres">
      <dgm:prSet presAssocID="{4C5C8EE0-0517-4785-BE29-B4D07121063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A84B340-3F21-40E4-8D28-18852490821B}" type="pres">
      <dgm:prSet presAssocID="{C9A20DE5-F942-4805-8755-E82747FE0209}" presName="spacer" presStyleCnt="0"/>
      <dgm:spPr/>
    </dgm:pt>
    <dgm:pt modelId="{7F8215E9-8A74-49B8-B4B5-CDBEEFCC2E05}" type="pres">
      <dgm:prSet presAssocID="{279FB791-E009-459A-990B-782C186470A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7F81404-8936-4B9E-8484-33EDF1B4AA0C}" srcId="{F00086C0-22A6-406F-A5A9-0BFC5D2EE02C}" destId="{4C5C8EE0-0517-4785-BE29-B4D07121063C}" srcOrd="2" destOrd="0" parTransId="{D80A4981-DF9E-4C85-BE2E-31B6583E9139}" sibTransId="{C9A20DE5-F942-4805-8755-E82747FE0209}"/>
    <dgm:cxn modelId="{AE472E26-451A-4716-A4CB-D21BBC607278}" srcId="{F00086C0-22A6-406F-A5A9-0BFC5D2EE02C}" destId="{12AB1C63-5E97-4BD6-8478-D5AEC793BDB3}" srcOrd="0" destOrd="0" parTransId="{57256843-43C7-45D5-84C5-B653059FEC5B}" sibTransId="{035D7D33-DD1C-401D-B3A2-5C69459B7251}"/>
    <dgm:cxn modelId="{5F8EA533-0F86-458B-9D9D-3D76789FD162}" srcId="{F00086C0-22A6-406F-A5A9-0BFC5D2EE02C}" destId="{F47ADF35-E14A-456A-816B-B302BA984738}" srcOrd="1" destOrd="0" parTransId="{97D3E526-8889-4E30-BEC8-3A3636A118EB}" sibTransId="{6B0C2EDB-08BA-4636-AA8B-AD4820D3CAC9}"/>
    <dgm:cxn modelId="{453A6643-0FA0-4A91-A9A5-85A5E6BDA291}" type="presOf" srcId="{12AB1C63-5E97-4BD6-8478-D5AEC793BDB3}" destId="{85E67BEF-BC32-4C14-97B2-B0D4D65EF016}" srcOrd="0" destOrd="0" presId="urn:microsoft.com/office/officeart/2005/8/layout/vList2"/>
    <dgm:cxn modelId="{1BCCE06C-B2E6-47BB-B6F9-C67767862442}" type="presOf" srcId="{4C5C8EE0-0517-4785-BE29-B4D07121063C}" destId="{2F660470-EDBD-480C-AAAB-DEF4A1FF3F32}" srcOrd="0" destOrd="0" presId="urn:microsoft.com/office/officeart/2005/8/layout/vList2"/>
    <dgm:cxn modelId="{19CD1D53-BED8-4E8B-A14E-93D183BECBF6}" type="presOf" srcId="{F47ADF35-E14A-456A-816B-B302BA984738}" destId="{67DE2719-D813-4C2E-80DF-21383122CA1B}" srcOrd="0" destOrd="0" presId="urn:microsoft.com/office/officeart/2005/8/layout/vList2"/>
    <dgm:cxn modelId="{39435D7C-5311-41C6-950A-FFE82542C910}" type="presOf" srcId="{F00086C0-22A6-406F-A5A9-0BFC5D2EE02C}" destId="{1FC1A855-3270-4605-BF3E-904F4A82A979}" srcOrd="0" destOrd="0" presId="urn:microsoft.com/office/officeart/2005/8/layout/vList2"/>
    <dgm:cxn modelId="{D9835AD2-EE6B-4526-BA4C-CB114207AF33}" type="presOf" srcId="{279FB791-E009-459A-990B-782C186470A1}" destId="{7F8215E9-8A74-49B8-B4B5-CDBEEFCC2E05}" srcOrd="0" destOrd="0" presId="urn:microsoft.com/office/officeart/2005/8/layout/vList2"/>
    <dgm:cxn modelId="{E92948D7-58D3-48DF-AE16-A25886E04330}" srcId="{F00086C0-22A6-406F-A5A9-0BFC5D2EE02C}" destId="{279FB791-E009-459A-990B-782C186470A1}" srcOrd="3" destOrd="0" parTransId="{4884CBF8-2ECF-43ED-A250-27B940563569}" sibTransId="{19EDD17C-3C79-43D7-8D97-4350383F1657}"/>
    <dgm:cxn modelId="{3B49C83A-AA5D-4092-86EF-584CC7959933}" type="presParOf" srcId="{1FC1A855-3270-4605-BF3E-904F4A82A979}" destId="{85E67BEF-BC32-4C14-97B2-B0D4D65EF016}" srcOrd="0" destOrd="0" presId="urn:microsoft.com/office/officeart/2005/8/layout/vList2"/>
    <dgm:cxn modelId="{5492DB0F-2208-44AA-BE71-7C11B9088FA8}" type="presParOf" srcId="{1FC1A855-3270-4605-BF3E-904F4A82A979}" destId="{D1BB8F26-2EE9-4994-A3C6-3067E91B3650}" srcOrd="1" destOrd="0" presId="urn:microsoft.com/office/officeart/2005/8/layout/vList2"/>
    <dgm:cxn modelId="{9B240B37-6872-42DA-AB3C-7FE6430EB4B8}" type="presParOf" srcId="{1FC1A855-3270-4605-BF3E-904F4A82A979}" destId="{67DE2719-D813-4C2E-80DF-21383122CA1B}" srcOrd="2" destOrd="0" presId="urn:microsoft.com/office/officeart/2005/8/layout/vList2"/>
    <dgm:cxn modelId="{6750FF2C-1D61-4390-A092-807AAA2A3792}" type="presParOf" srcId="{1FC1A855-3270-4605-BF3E-904F4A82A979}" destId="{2093F484-856A-47DC-9E0A-1AC0A126E94B}" srcOrd="3" destOrd="0" presId="urn:microsoft.com/office/officeart/2005/8/layout/vList2"/>
    <dgm:cxn modelId="{89F80C19-A87C-4B6F-A276-2494B4B076B5}" type="presParOf" srcId="{1FC1A855-3270-4605-BF3E-904F4A82A979}" destId="{2F660470-EDBD-480C-AAAB-DEF4A1FF3F32}" srcOrd="4" destOrd="0" presId="urn:microsoft.com/office/officeart/2005/8/layout/vList2"/>
    <dgm:cxn modelId="{133A2860-36E6-4015-89DA-26D23D31C9DB}" type="presParOf" srcId="{1FC1A855-3270-4605-BF3E-904F4A82A979}" destId="{AA84B340-3F21-40E4-8D28-18852490821B}" srcOrd="5" destOrd="0" presId="urn:microsoft.com/office/officeart/2005/8/layout/vList2"/>
    <dgm:cxn modelId="{9364F0B9-1786-41BF-AC82-7A6B0823E14E}" type="presParOf" srcId="{1FC1A855-3270-4605-BF3E-904F4A82A979}" destId="{7F8215E9-8A74-49B8-B4B5-CDBEEFCC2E0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2DA35E-83C3-4D9D-AA68-055D2ADFEC62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F930805-F386-4B45-9ACD-6D2028A0AB9E}">
      <dgm:prSet/>
      <dgm:spPr/>
      <dgm:t>
        <a:bodyPr/>
        <a:lstStyle/>
        <a:p>
          <a:r>
            <a:rPr lang="fr-FR"/>
            <a:t>Les premières technologies sans fil reposaient sur les ondes radio.</a:t>
          </a:r>
          <a:endParaRPr lang="en-US"/>
        </a:p>
      </dgm:t>
    </dgm:pt>
    <dgm:pt modelId="{93C95EDA-EC72-474A-9CF8-3B9B67567F61}" type="parTrans" cxnId="{05A1362D-013E-4A11-AE74-7912DD5E8F2D}">
      <dgm:prSet/>
      <dgm:spPr/>
      <dgm:t>
        <a:bodyPr/>
        <a:lstStyle/>
        <a:p>
          <a:endParaRPr lang="en-US"/>
        </a:p>
      </dgm:t>
    </dgm:pt>
    <dgm:pt modelId="{D210CF62-2725-42B2-8B9F-4B8EC8623260}" type="sibTrans" cxnId="{05A1362D-013E-4A11-AE74-7912DD5E8F2D}">
      <dgm:prSet/>
      <dgm:spPr/>
      <dgm:t>
        <a:bodyPr/>
        <a:lstStyle/>
        <a:p>
          <a:endParaRPr lang="en-US"/>
        </a:p>
      </dgm:t>
    </dgm:pt>
    <dgm:pt modelId="{D37153A9-118E-4671-9BF3-731B470BE474}">
      <dgm:prSet/>
      <dgm:spPr/>
      <dgm:t>
        <a:bodyPr/>
        <a:lstStyle/>
        <a:p>
          <a:r>
            <a:rPr lang="fr-FR"/>
            <a:t>La radio et la télévision ont marqué les débuts de ces systèmes.</a:t>
          </a:r>
          <a:endParaRPr lang="en-US"/>
        </a:p>
      </dgm:t>
    </dgm:pt>
    <dgm:pt modelId="{11F583D6-369C-4F93-B8DA-1251D00CBBD6}" type="parTrans" cxnId="{AEF5F0CC-F3DB-43D3-8D28-B8C8238E29AC}">
      <dgm:prSet/>
      <dgm:spPr/>
      <dgm:t>
        <a:bodyPr/>
        <a:lstStyle/>
        <a:p>
          <a:endParaRPr lang="en-US"/>
        </a:p>
      </dgm:t>
    </dgm:pt>
    <dgm:pt modelId="{972BB7AF-564D-4D36-B875-7B395C0BDDD6}" type="sibTrans" cxnId="{AEF5F0CC-F3DB-43D3-8D28-B8C8238E29AC}">
      <dgm:prSet/>
      <dgm:spPr/>
      <dgm:t>
        <a:bodyPr/>
        <a:lstStyle/>
        <a:p>
          <a:endParaRPr lang="en-US"/>
        </a:p>
      </dgm:t>
    </dgm:pt>
    <dgm:pt modelId="{A3BD5D2D-CFB2-4426-9FD3-92DA280C3AE8}">
      <dgm:prSet/>
      <dgm:spPr/>
      <dgm:t>
        <a:bodyPr/>
        <a:lstStyle/>
        <a:p>
          <a:r>
            <a:rPr lang="fr-FR"/>
            <a:t>Le développement du numérique a accéléré leur évolution.</a:t>
          </a:r>
          <a:endParaRPr lang="en-US"/>
        </a:p>
      </dgm:t>
    </dgm:pt>
    <dgm:pt modelId="{5A8B53B6-1DB3-4323-8DD6-AB558BED7D0A}" type="parTrans" cxnId="{FFAF0C42-6B85-4D71-BE48-EC9BE9C79A70}">
      <dgm:prSet/>
      <dgm:spPr/>
      <dgm:t>
        <a:bodyPr/>
        <a:lstStyle/>
        <a:p>
          <a:endParaRPr lang="en-US"/>
        </a:p>
      </dgm:t>
    </dgm:pt>
    <dgm:pt modelId="{5C00A18D-DAAD-4B6F-BFA2-07285EB0A6C3}" type="sibTrans" cxnId="{FFAF0C42-6B85-4D71-BE48-EC9BE9C79A70}">
      <dgm:prSet/>
      <dgm:spPr/>
      <dgm:t>
        <a:bodyPr/>
        <a:lstStyle/>
        <a:p>
          <a:endParaRPr lang="en-US"/>
        </a:p>
      </dgm:t>
    </dgm:pt>
    <dgm:pt modelId="{43EEDF54-FEB4-4AEA-8FD4-5D69A36BF832}">
      <dgm:prSet/>
      <dgm:spPr/>
      <dgm:t>
        <a:bodyPr/>
        <a:lstStyle/>
        <a:p>
          <a:r>
            <a:rPr lang="fr-FR"/>
            <a:t>Aujourd’hui, les technologies sans fil sont largement numérisées.</a:t>
          </a:r>
          <a:endParaRPr lang="en-US"/>
        </a:p>
      </dgm:t>
    </dgm:pt>
    <dgm:pt modelId="{A0FF58E4-C3F6-492B-BB7A-FCDE5B7A945E}" type="parTrans" cxnId="{266D8FB2-5E6B-4657-BF21-C077DB6671C0}">
      <dgm:prSet/>
      <dgm:spPr/>
      <dgm:t>
        <a:bodyPr/>
        <a:lstStyle/>
        <a:p>
          <a:endParaRPr lang="en-US"/>
        </a:p>
      </dgm:t>
    </dgm:pt>
    <dgm:pt modelId="{35AC5E92-50CC-48C3-8E15-425CD421C025}" type="sibTrans" cxnId="{266D8FB2-5E6B-4657-BF21-C077DB6671C0}">
      <dgm:prSet/>
      <dgm:spPr/>
      <dgm:t>
        <a:bodyPr/>
        <a:lstStyle/>
        <a:p>
          <a:endParaRPr lang="en-US"/>
        </a:p>
      </dgm:t>
    </dgm:pt>
    <dgm:pt modelId="{85781E1C-B986-4774-9BBD-C824F2B22ABC}" type="pres">
      <dgm:prSet presAssocID="{2E2DA35E-83C3-4D9D-AA68-055D2ADFEC62}" presName="vert0" presStyleCnt="0">
        <dgm:presLayoutVars>
          <dgm:dir/>
          <dgm:animOne val="branch"/>
          <dgm:animLvl val="lvl"/>
        </dgm:presLayoutVars>
      </dgm:prSet>
      <dgm:spPr/>
    </dgm:pt>
    <dgm:pt modelId="{EE47C299-693E-4AF4-B407-96A5519A2C77}" type="pres">
      <dgm:prSet presAssocID="{CF930805-F386-4B45-9ACD-6D2028A0AB9E}" presName="thickLine" presStyleLbl="alignNode1" presStyleIdx="0" presStyleCnt="4"/>
      <dgm:spPr/>
    </dgm:pt>
    <dgm:pt modelId="{F793113F-AE94-4DA8-BC41-8A882A95DE35}" type="pres">
      <dgm:prSet presAssocID="{CF930805-F386-4B45-9ACD-6D2028A0AB9E}" presName="horz1" presStyleCnt="0"/>
      <dgm:spPr/>
    </dgm:pt>
    <dgm:pt modelId="{179D2527-E93A-4737-BB25-3EAA12A02A4C}" type="pres">
      <dgm:prSet presAssocID="{CF930805-F386-4B45-9ACD-6D2028A0AB9E}" presName="tx1" presStyleLbl="revTx" presStyleIdx="0" presStyleCnt="4"/>
      <dgm:spPr/>
    </dgm:pt>
    <dgm:pt modelId="{9DD13885-AC03-4B9C-91EC-BD80CBC6381F}" type="pres">
      <dgm:prSet presAssocID="{CF930805-F386-4B45-9ACD-6D2028A0AB9E}" presName="vert1" presStyleCnt="0"/>
      <dgm:spPr/>
    </dgm:pt>
    <dgm:pt modelId="{8521BA96-0254-4C99-AE8A-6792ECFC7641}" type="pres">
      <dgm:prSet presAssocID="{D37153A9-118E-4671-9BF3-731B470BE474}" presName="thickLine" presStyleLbl="alignNode1" presStyleIdx="1" presStyleCnt="4"/>
      <dgm:spPr/>
    </dgm:pt>
    <dgm:pt modelId="{CDB84AC9-35BD-4164-AF93-C67AC2A5A050}" type="pres">
      <dgm:prSet presAssocID="{D37153A9-118E-4671-9BF3-731B470BE474}" presName="horz1" presStyleCnt="0"/>
      <dgm:spPr/>
    </dgm:pt>
    <dgm:pt modelId="{D476047E-A4C8-4356-A417-9670D38FF3EB}" type="pres">
      <dgm:prSet presAssocID="{D37153A9-118E-4671-9BF3-731B470BE474}" presName="tx1" presStyleLbl="revTx" presStyleIdx="1" presStyleCnt="4"/>
      <dgm:spPr/>
    </dgm:pt>
    <dgm:pt modelId="{412CD01F-0F2F-4981-A05A-5DE8C0F4AB25}" type="pres">
      <dgm:prSet presAssocID="{D37153A9-118E-4671-9BF3-731B470BE474}" presName="vert1" presStyleCnt="0"/>
      <dgm:spPr/>
    </dgm:pt>
    <dgm:pt modelId="{5F1D7CDE-35FB-4F4D-8F44-B37EAFC7C3F9}" type="pres">
      <dgm:prSet presAssocID="{A3BD5D2D-CFB2-4426-9FD3-92DA280C3AE8}" presName="thickLine" presStyleLbl="alignNode1" presStyleIdx="2" presStyleCnt="4"/>
      <dgm:spPr/>
    </dgm:pt>
    <dgm:pt modelId="{AC120ED8-2F27-44A7-B6DF-EDF4AAB1F268}" type="pres">
      <dgm:prSet presAssocID="{A3BD5D2D-CFB2-4426-9FD3-92DA280C3AE8}" presName="horz1" presStyleCnt="0"/>
      <dgm:spPr/>
    </dgm:pt>
    <dgm:pt modelId="{4135C7B7-002B-4AB8-A8B1-C01999206514}" type="pres">
      <dgm:prSet presAssocID="{A3BD5D2D-CFB2-4426-9FD3-92DA280C3AE8}" presName="tx1" presStyleLbl="revTx" presStyleIdx="2" presStyleCnt="4"/>
      <dgm:spPr/>
    </dgm:pt>
    <dgm:pt modelId="{53980756-F03B-48C7-8B14-4D3FB754BE22}" type="pres">
      <dgm:prSet presAssocID="{A3BD5D2D-CFB2-4426-9FD3-92DA280C3AE8}" presName="vert1" presStyleCnt="0"/>
      <dgm:spPr/>
    </dgm:pt>
    <dgm:pt modelId="{0DA0DF35-BBA5-4F26-A08E-61ADA3BC3C56}" type="pres">
      <dgm:prSet presAssocID="{43EEDF54-FEB4-4AEA-8FD4-5D69A36BF832}" presName="thickLine" presStyleLbl="alignNode1" presStyleIdx="3" presStyleCnt="4"/>
      <dgm:spPr/>
    </dgm:pt>
    <dgm:pt modelId="{DC5DDCA9-8765-476E-AA82-FB346EFE74C4}" type="pres">
      <dgm:prSet presAssocID="{43EEDF54-FEB4-4AEA-8FD4-5D69A36BF832}" presName="horz1" presStyleCnt="0"/>
      <dgm:spPr/>
    </dgm:pt>
    <dgm:pt modelId="{CAC37AF2-77C9-434D-99C1-E9123CF90DDA}" type="pres">
      <dgm:prSet presAssocID="{43EEDF54-FEB4-4AEA-8FD4-5D69A36BF832}" presName="tx1" presStyleLbl="revTx" presStyleIdx="3" presStyleCnt="4"/>
      <dgm:spPr/>
    </dgm:pt>
    <dgm:pt modelId="{B1F917BD-5F6D-4A1E-A894-4D3FFAAE704E}" type="pres">
      <dgm:prSet presAssocID="{43EEDF54-FEB4-4AEA-8FD4-5D69A36BF832}" presName="vert1" presStyleCnt="0"/>
      <dgm:spPr/>
    </dgm:pt>
  </dgm:ptLst>
  <dgm:cxnLst>
    <dgm:cxn modelId="{05A1362D-013E-4A11-AE74-7912DD5E8F2D}" srcId="{2E2DA35E-83C3-4D9D-AA68-055D2ADFEC62}" destId="{CF930805-F386-4B45-9ACD-6D2028A0AB9E}" srcOrd="0" destOrd="0" parTransId="{93C95EDA-EC72-474A-9CF8-3B9B67567F61}" sibTransId="{D210CF62-2725-42B2-8B9F-4B8EC8623260}"/>
    <dgm:cxn modelId="{FFAF0C42-6B85-4D71-BE48-EC9BE9C79A70}" srcId="{2E2DA35E-83C3-4D9D-AA68-055D2ADFEC62}" destId="{A3BD5D2D-CFB2-4426-9FD3-92DA280C3AE8}" srcOrd="2" destOrd="0" parTransId="{5A8B53B6-1DB3-4323-8DD6-AB558BED7D0A}" sibTransId="{5C00A18D-DAAD-4B6F-BFA2-07285EB0A6C3}"/>
    <dgm:cxn modelId="{53352D77-314A-4E72-8D45-DD66D1B72280}" type="presOf" srcId="{43EEDF54-FEB4-4AEA-8FD4-5D69A36BF832}" destId="{CAC37AF2-77C9-434D-99C1-E9123CF90DDA}" srcOrd="0" destOrd="0" presId="urn:microsoft.com/office/officeart/2008/layout/LinedList"/>
    <dgm:cxn modelId="{E91F6659-6CB9-4317-AC8E-91128EA000F6}" type="presOf" srcId="{A3BD5D2D-CFB2-4426-9FD3-92DA280C3AE8}" destId="{4135C7B7-002B-4AB8-A8B1-C01999206514}" srcOrd="0" destOrd="0" presId="urn:microsoft.com/office/officeart/2008/layout/LinedList"/>
    <dgm:cxn modelId="{CD3EC791-A22E-4309-9709-9F1405427545}" type="presOf" srcId="{2E2DA35E-83C3-4D9D-AA68-055D2ADFEC62}" destId="{85781E1C-B986-4774-9BBD-C824F2B22ABC}" srcOrd="0" destOrd="0" presId="urn:microsoft.com/office/officeart/2008/layout/LinedList"/>
    <dgm:cxn modelId="{266D8FB2-5E6B-4657-BF21-C077DB6671C0}" srcId="{2E2DA35E-83C3-4D9D-AA68-055D2ADFEC62}" destId="{43EEDF54-FEB4-4AEA-8FD4-5D69A36BF832}" srcOrd="3" destOrd="0" parTransId="{A0FF58E4-C3F6-492B-BB7A-FCDE5B7A945E}" sibTransId="{35AC5E92-50CC-48C3-8E15-425CD421C025}"/>
    <dgm:cxn modelId="{AEF5F0CC-F3DB-43D3-8D28-B8C8238E29AC}" srcId="{2E2DA35E-83C3-4D9D-AA68-055D2ADFEC62}" destId="{D37153A9-118E-4671-9BF3-731B470BE474}" srcOrd="1" destOrd="0" parTransId="{11F583D6-369C-4F93-B8DA-1251D00CBBD6}" sibTransId="{972BB7AF-564D-4D36-B875-7B395C0BDDD6}"/>
    <dgm:cxn modelId="{49D931CE-1C3C-48CB-9BC9-136B61D694F5}" type="presOf" srcId="{D37153A9-118E-4671-9BF3-731B470BE474}" destId="{D476047E-A4C8-4356-A417-9670D38FF3EB}" srcOrd="0" destOrd="0" presId="urn:microsoft.com/office/officeart/2008/layout/LinedList"/>
    <dgm:cxn modelId="{16698EE6-D572-4BA2-9213-1719FCAFF264}" type="presOf" srcId="{CF930805-F386-4B45-9ACD-6D2028A0AB9E}" destId="{179D2527-E93A-4737-BB25-3EAA12A02A4C}" srcOrd="0" destOrd="0" presId="urn:microsoft.com/office/officeart/2008/layout/LinedList"/>
    <dgm:cxn modelId="{A240B668-6ABE-488B-A73E-BB202DE3470D}" type="presParOf" srcId="{85781E1C-B986-4774-9BBD-C824F2B22ABC}" destId="{EE47C299-693E-4AF4-B407-96A5519A2C77}" srcOrd="0" destOrd="0" presId="urn:microsoft.com/office/officeart/2008/layout/LinedList"/>
    <dgm:cxn modelId="{4A09D6B0-8EC1-44D9-9E91-981BC708BD83}" type="presParOf" srcId="{85781E1C-B986-4774-9BBD-C824F2B22ABC}" destId="{F793113F-AE94-4DA8-BC41-8A882A95DE35}" srcOrd="1" destOrd="0" presId="urn:microsoft.com/office/officeart/2008/layout/LinedList"/>
    <dgm:cxn modelId="{9ACB8985-EDE4-46D0-B8C8-2E120C3EE006}" type="presParOf" srcId="{F793113F-AE94-4DA8-BC41-8A882A95DE35}" destId="{179D2527-E93A-4737-BB25-3EAA12A02A4C}" srcOrd="0" destOrd="0" presId="urn:microsoft.com/office/officeart/2008/layout/LinedList"/>
    <dgm:cxn modelId="{7C01B902-F875-4F4D-A62C-F7A129994A63}" type="presParOf" srcId="{F793113F-AE94-4DA8-BC41-8A882A95DE35}" destId="{9DD13885-AC03-4B9C-91EC-BD80CBC6381F}" srcOrd="1" destOrd="0" presId="urn:microsoft.com/office/officeart/2008/layout/LinedList"/>
    <dgm:cxn modelId="{FB66F853-6ABD-492F-8947-CBCE24FB74AE}" type="presParOf" srcId="{85781E1C-B986-4774-9BBD-C824F2B22ABC}" destId="{8521BA96-0254-4C99-AE8A-6792ECFC7641}" srcOrd="2" destOrd="0" presId="urn:microsoft.com/office/officeart/2008/layout/LinedList"/>
    <dgm:cxn modelId="{2D830BD4-D9A9-43EC-87C2-A8F825420F90}" type="presParOf" srcId="{85781E1C-B986-4774-9BBD-C824F2B22ABC}" destId="{CDB84AC9-35BD-4164-AF93-C67AC2A5A050}" srcOrd="3" destOrd="0" presId="urn:microsoft.com/office/officeart/2008/layout/LinedList"/>
    <dgm:cxn modelId="{144B2E90-A5C4-4A47-8EF7-E2CEBD1A008B}" type="presParOf" srcId="{CDB84AC9-35BD-4164-AF93-C67AC2A5A050}" destId="{D476047E-A4C8-4356-A417-9670D38FF3EB}" srcOrd="0" destOrd="0" presId="urn:microsoft.com/office/officeart/2008/layout/LinedList"/>
    <dgm:cxn modelId="{8D1F244E-1509-4FC0-8A73-B5895AED145E}" type="presParOf" srcId="{CDB84AC9-35BD-4164-AF93-C67AC2A5A050}" destId="{412CD01F-0F2F-4981-A05A-5DE8C0F4AB25}" srcOrd="1" destOrd="0" presId="urn:microsoft.com/office/officeart/2008/layout/LinedList"/>
    <dgm:cxn modelId="{520E5B01-BAE6-432E-B027-81609465E088}" type="presParOf" srcId="{85781E1C-B986-4774-9BBD-C824F2B22ABC}" destId="{5F1D7CDE-35FB-4F4D-8F44-B37EAFC7C3F9}" srcOrd="4" destOrd="0" presId="urn:microsoft.com/office/officeart/2008/layout/LinedList"/>
    <dgm:cxn modelId="{7E351017-B5A9-4C52-B738-FE9E0DA5D1F1}" type="presParOf" srcId="{85781E1C-B986-4774-9BBD-C824F2B22ABC}" destId="{AC120ED8-2F27-44A7-B6DF-EDF4AAB1F268}" srcOrd="5" destOrd="0" presId="urn:microsoft.com/office/officeart/2008/layout/LinedList"/>
    <dgm:cxn modelId="{2727F25D-CB9E-4A91-83B4-BA1D5CE9AE02}" type="presParOf" srcId="{AC120ED8-2F27-44A7-B6DF-EDF4AAB1F268}" destId="{4135C7B7-002B-4AB8-A8B1-C01999206514}" srcOrd="0" destOrd="0" presId="urn:microsoft.com/office/officeart/2008/layout/LinedList"/>
    <dgm:cxn modelId="{D283F1DB-BC0D-4A33-8B46-635DE3B7F32A}" type="presParOf" srcId="{AC120ED8-2F27-44A7-B6DF-EDF4AAB1F268}" destId="{53980756-F03B-48C7-8B14-4D3FB754BE22}" srcOrd="1" destOrd="0" presId="urn:microsoft.com/office/officeart/2008/layout/LinedList"/>
    <dgm:cxn modelId="{2EA7405D-B4F5-457A-ADFD-AEC5CBB4715E}" type="presParOf" srcId="{85781E1C-B986-4774-9BBD-C824F2B22ABC}" destId="{0DA0DF35-BBA5-4F26-A08E-61ADA3BC3C56}" srcOrd="6" destOrd="0" presId="urn:microsoft.com/office/officeart/2008/layout/LinedList"/>
    <dgm:cxn modelId="{E439A171-E66D-452A-89F6-B7EF9CE6E2FB}" type="presParOf" srcId="{85781E1C-B986-4774-9BBD-C824F2B22ABC}" destId="{DC5DDCA9-8765-476E-AA82-FB346EFE74C4}" srcOrd="7" destOrd="0" presId="urn:microsoft.com/office/officeart/2008/layout/LinedList"/>
    <dgm:cxn modelId="{FF21DE1D-48FA-430F-A655-CA16E83412F6}" type="presParOf" srcId="{DC5DDCA9-8765-476E-AA82-FB346EFE74C4}" destId="{CAC37AF2-77C9-434D-99C1-E9123CF90DDA}" srcOrd="0" destOrd="0" presId="urn:microsoft.com/office/officeart/2008/layout/LinedList"/>
    <dgm:cxn modelId="{9567A77D-3FC3-4C73-BE79-A55E7E4B9147}" type="presParOf" srcId="{DC5DDCA9-8765-476E-AA82-FB346EFE74C4}" destId="{B1F917BD-5F6D-4A1E-A894-4D3FFAAE704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173663-5832-4C5B-9DE2-6E14EDC0541C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82626CB-3EB7-4FE3-A6A5-3514ACA364B9}">
      <dgm:prSet/>
      <dgm:spPr/>
      <dgm:t>
        <a:bodyPr/>
        <a:lstStyle/>
        <a:p>
          <a:r>
            <a:rPr lang="fr-FR"/>
            <a:t>Les données sont converties en signaux électroniques.</a:t>
          </a:r>
          <a:endParaRPr lang="en-US"/>
        </a:p>
      </dgm:t>
    </dgm:pt>
    <dgm:pt modelId="{AC0EF53A-D77D-4773-8D75-C91147EBB224}" type="parTrans" cxnId="{64573B15-E9F4-429E-8DD4-86CAD330EA11}">
      <dgm:prSet/>
      <dgm:spPr/>
      <dgm:t>
        <a:bodyPr/>
        <a:lstStyle/>
        <a:p>
          <a:endParaRPr lang="en-US"/>
        </a:p>
      </dgm:t>
    </dgm:pt>
    <dgm:pt modelId="{46F19954-BCF5-48F9-9D27-E1EA88230859}" type="sibTrans" cxnId="{64573B15-E9F4-429E-8DD4-86CAD330EA11}">
      <dgm:prSet/>
      <dgm:spPr/>
      <dgm:t>
        <a:bodyPr/>
        <a:lstStyle/>
        <a:p>
          <a:endParaRPr lang="en-US"/>
        </a:p>
      </dgm:t>
    </dgm:pt>
    <dgm:pt modelId="{6205E1E0-4389-45CC-A676-B466627E9AF0}">
      <dgm:prSet/>
      <dgm:spPr/>
      <dgm:t>
        <a:bodyPr/>
        <a:lstStyle/>
        <a:p>
          <a:r>
            <a:rPr lang="fr-FR"/>
            <a:t>Les signaux sont transmis par des fréquences spécifiques.</a:t>
          </a:r>
          <a:endParaRPr lang="en-US"/>
        </a:p>
      </dgm:t>
    </dgm:pt>
    <dgm:pt modelId="{79584139-C440-4664-969A-599E04E7396A}" type="parTrans" cxnId="{E2B1F555-DBF5-4B12-A330-9B6CB60A23B9}">
      <dgm:prSet/>
      <dgm:spPr/>
      <dgm:t>
        <a:bodyPr/>
        <a:lstStyle/>
        <a:p>
          <a:endParaRPr lang="en-US"/>
        </a:p>
      </dgm:t>
    </dgm:pt>
    <dgm:pt modelId="{369E1C1D-4F5A-43F1-8436-2F75525855DB}" type="sibTrans" cxnId="{E2B1F555-DBF5-4B12-A330-9B6CB60A23B9}">
      <dgm:prSet/>
      <dgm:spPr/>
      <dgm:t>
        <a:bodyPr/>
        <a:lstStyle/>
        <a:p>
          <a:endParaRPr lang="en-US"/>
        </a:p>
      </dgm:t>
    </dgm:pt>
    <dgm:pt modelId="{FB4655A1-E938-43C5-872E-23E4498FD869}">
      <dgm:prSet/>
      <dgm:spPr/>
      <dgm:t>
        <a:bodyPr/>
        <a:lstStyle/>
        <a:p>
          <a:r>
            <a:rPr lang="fr-FR"/>
            <a:t>Le récepteur capte et décode les informations.</a:t>
          </a:r>
          <a:endParaRPr lang="en-US"/>
        </a:p>
      </dgm:t>
    </dgm:pt>
    <dgm:pt modelId="{2CC7075A-3A57-49EC-BA23-62B278BC6AAC}" type="parTrans" cxnId="{4312EEB6-9BB9-494C-AA6A-CC0D8BB4F096}">
      <dgm:prSet/>
      <dgm:spPr/>
      <dgm:t>
        <a:bodyPr/>
        <a:lstStyle/>
        <a:p>
          <a:endParaRPr lang="en-US"/>
        </a:p>
      </dgm:t>
    </dgm:pt>
    <dgm:pt modelId="{97E60D17-08C7-42A1-9E8E-A4C56EA048AD}" type="sibTrans" cxnId="{4312EEB6-9BB9-494C-AA6A-CC0D8BB4F096}">
      <dgm:prSet/>
      <dgm:spPr/>
      <dgm:t>
        <a:bodyPr/>
        <a:lstStyle/>
        <a:p>
          <a:endParaRPr lang="en-US"/>
        </a:p>
      </dgm:t>
    </dgm:pt>
    <dgm:pt modelId="{20CBFF52-7121-4131-92C2-42B1D4A302C4}">
      <dgm:prSet/>
      <dgm:spPr/>
      <dgm:t>
        <a:bodyPr/>
        <a:lstStyle/>
        <a:p>
          <a:r>
            <a:rPr lang="fr-FR"/>
            <a:t>La qualité dépend de la portée et des interférences.</a:t>
          </a:r>
          <a:endParaRPr lang="en-US"/>
        </a:p>
      </dgm:t>
    </dgm:pt>
    <dgm:pt modelId="{C21C1285-B963-4570-9320-ACFDAEBE6796}" type="parTrans" cxnId="{5450376E-04AE-4318-B650-55623AD8292D}">
      <dgm:prSet/>
      <dgm:spPr/>
      <dgm:t>
        <a:bodyPr/>
        <a:lstStyle/>
        <a:p>
          <a:endParaRPr lang="en-US"/>
        </a:p>
      </dgm:t>
    </dgm:pt>
    <dgm:pt modelId="{F582C79F-0317-4E8C-B000-D19374CDD9E5}" type="sibTrans" cxnId="{5450376E-04AE-4318-B650-55623AD8292D}">
      <dgm:prSet/>
      <dgm:spPr/>
      <dgm:t>
        <a:bodyPr/>
        <a:lstStyle/>
        <a:p>
          <a:endParaRPr lang="en-US"/>
        </a:p>
      </dgm:t>
    </dgm:pt>
    <dgm:pt modelId="{FA4204ED-9217-4D9A-B471-7028BB0A1816}" type="pres">
      <dgm:prSet presAssocID="{1C173663-5832-4C5B-9DE2-6E14EDC0541C}" presName="linear" presStyleCnt="0">
        <dgm:presLayoutVars>
          <dgm:animLvl val="lvl"/>
          <dgm:resizeHandles val="exact"/>
        </dgm:presLayoutVars>
      </dgm:prSet>
      <dgm:spPr/>
    </dgm:pt>
    <dgm:pt modelId="{9A4E4AB3-0524-43E6-8A8B-4924F28F9E27}" type="pres">
      <dgm:prSet presAssocID="{182626CB-3EB7-4FE3-A6A5-3514ACA364B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F9532FC-E5BB-443A-A46D-2CA22808E977}" type="pres">
      <dgm:prSet presAssocID="{46F19954-BCF5-48F9-9D27-E1EA88230859}" presName="spacer" presStyleCnt="0"/>
      <dgm:spPr/>
    </dgm:pt>
    <dgm:pt modelId="{D0297EB4-359D-44FF-B56F-D3FB5B949E4C}" type="pres">
      <dgm:prSet presAssocID="{6205E1E0-4389-45CC-A676-B466627E9AF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CF2B995-865E-4C8E-BD27-8E3D9995283A}" type="pres">
      <dgm:prSet presAssocID="{369E1C1D-4F5A-43F1-8436-2F75525855DB}" presName="spacer" presStyleCnt="0"/>
      <dgm:spPr/>
    </dgm:pt>
    <dgm:pt modelId="{E990DBD5-921F-4709-BAFC-6A1D4ECE0AE9}" type="pres">
      <dgm:prSet presAssocID="{FB4655A1-E938-43C5-872E-23E4498FD86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F0BFE19-5F5F-4663-9AF9-784326ADE1FD}" type="pres">
      <dgm:prSet presAssocID="{97E60D17-08C7-42A1-9E8E-A4C56EA048AD}" presName="spacer" presStyleCnt="0"/>
      <dgm:spPr/>
    </dgm:pt>
    <dgm:pt modelId="{674418DE-5B80-4B5B-9DB3-29A8EFDFD38B}" type="pres">
      <dgm:prSet presAssocID="{20CBFF52-7121-4131-92C2-42B1D4A302C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4573B15-E9F4-429E-8DD4-86CAD330EA11}" srcId="{1C173663-5832-4C5B-9DE2-6E14EDC0541C}" destId="{182626CB-3EB7-4FE3-A6A5-3514ACA364B9}" srcOrd="0" destOrd="0" parTransId="{AC0EF53A-D77D-4773-8D75-C91147EBB224}" sibTransId="{46F19954-BCF5-48F9-9D27-E1EA88230859}"/>
    <dgm:cxn modelId="{040B5C31-A709-4983-AC15-322EA5060958}" type="presOf" srcId="{20CBFF52-7121-4131-92C2-42B1D4A302C4}" destId="{674418DE-5B80-4B5B-9DB3-29A8EFDFD38B}" srcOrd="0" destOrd="0" presId="urn:microsoft.com/office/officeart/2005/8/layout/vList2"/>
    <dgm:cxn modelId="{5DD66031-ABB5-47D8-B2C6-8D29692D72B0}" type="presOf" srcId="{6205E1E0-4389-45CC-A676-B466627E9AF0}" destId="{D0297EB4-359D-44FF-B56F-D3FB5B949E4C}" srcOrd="0" destOrd="0" presId="urn:microsoft.com/office/officeart/2005/8/layout/vList2"/>
    <dgm:cxn modelId="{5450376E-04AE-4318-B650-55623AD8292D}" srcId="{1C173663-5832-4C5B-9DE2-6E14EDC0541C}" destId="{20CBFF52-7121-4131-92C2-42B1D4A302C4}" srcOrd="3" destOrd="0" parTransId="{C21C1285-B963-4570-9320-ACFDAEBE6796}" sibTransId="{F582C79F-0317-4E8C-B000-D19374CDD9E5}"/>
    <dgm:cxn modelId="{85250372-C4F4-49D2-A30D-C6C3D5C474E7}" type="presOf" srcId="{FB4655A1-E938-43C5-872E-23E4498FD869}" destId="{E990DBD5-921F-4709-BAFC-6A1D4ECE0AE9}" srcOrd="0" destOrd="0" presId="urn:microsoft.com/office/officeart/2005/8/layout/vList2"/>
    <dgm:cxn modelId="{E2B1F555-DBF5-4B12-A330-9B6CB60A23B9}" srcId="{1C173663-5832-4C5B-9DE2-6E14EDC0541C}" destId="{6205E1E0-4389-45CC-A676-B466627E9AF0}" srcOrd="1" destOrd="0" parTransId="{79584139-C440-4664-969A-599E04E7396A}" sibTransId="{369E1C1D-4F5A-43F1-8436-2F75525855DB}"/>
    <dgm:cxn modelId="{E517767E-0726-4188-8F21-E6CA5F36E31D}" type="presOf" srcId="{182626CB-3EB7-4FE3-A6A5-3514ACA364B9}" destId="{9A4E4AB3-0524-43E6-8A8B-4924F28F9E27}" srcOrd="0" destOrd="0" presId="urn:microsoft.com/office/officeart/2005/8/layout/vList2"/>
    <dgm:cxn modelId="{4312EEB6-9BB9-494C-AA6A-CC0D8BB4F096}" srcId="{1C173663-5832-4C5B-9DE2-6E14EDC0541C}" destId="{FB4655A1-E938-43C5-872E-23E4498FD869}" srcOrd="2" destOrd="0" parTransId="{2CC7075A-3A57-49EC-BA23-62B278BC6AAC}" sibTransId="{97E60D17-08C7-42A1-9E8E-A4C56EA048AD}"/>
    <dgm:cxn modelId="{F334E1B7-62B6-4683-946A-D0C394080E4D}" type="presOf" srcId="{1C173663-5832-4C5B-9DE2-6E14EDC0541C}" destId="{FA4204ED-9217-4D9A-B471-7028BB0A1816}" srcOrd="0" destOrd="0" presId="urn:microsoft.com/office/officeart/2005/8/layout/vList2"/>
    <dgm:cxn modelId="{8EC8BD8F-CE7F-4779-ADE8-F8C7549289CF}" type="presParOf" srcId="{FA4204ED-9217-4D9A-B471-7028BB0A1816}" destId="{9A4E4AB3-0524-43E6-8A8B-4924F28F9E27}" srcOrd="0" destOrd="0" presId="urn:microsoft.com/office/officeart/2005/8/layout/vList2"/>
    <dgm:cxn modelId="{828F4AFE-88B3-476C-AF4D-6D7D84B8969E}" type="presParOf" srcId="{FA4204ED-9217-4D9A-B471-7028BB0A1816}" destId="{1F9532FC-E5BB-443A-A46D-2CA22808E977}" srcOrd="1" destOrd="0" presId="urn:microsoft.com/office/officeart/2005/8/layout/vList2"/>
    <dgm:cxn modelId="{0C5C5DBE-AA71-4E36-873E-1FE1CA7E6AA0}" type="presParOf" srcId="{FA4204ED-9217-4D9A-B471-7028BB0A1816}" destId="{D0297EB4-359D-44FF-B56F-D3FB5B949E4C}" srcOrd="2" destOrd="0" presId="urn:microsoft.com/office/officeart/2005/8/layout/vList2"/>
    <dgm:cxn modelId="{9EB235CA-BD73-4C56-901D-CEE81C36407F}" type="presParOf" srcId="{FA4204ED-9217-4D9A-B471-7028BB0A1816}" destId="{DCF2B995-865E-4C8E-BD27-8E3D9995283A}" srcOrd="3" destOrd="0" presId="urn:microsoft.com/office/officeart/2005/8/layout/vList2"/>
    <dgm:cxn modelId="{79D46D51-6470-4C72-818A-4B1FF0369DF5}" type="presParOf" srcId="{FA4204ED-9217-4D9A-B471-7028BB0A1816}" destId="{E990DBD5-921F-4709-BAFC-6A1D4ECE0AE9}" srcOrd="4" destOrd="0" presId="urn:microsoft.com/office/officeart/2005/8/layout/vList2"/>
    <dgm:cxn modelId="{B03B0770-CE3D-4B40-8D2F-68AE888D820A}" type="presParOf" srcId="{FA4204ED-9217-4D9A-B471-7028BB0A1816}" destId="{CF0BFE19-5F5F-4663-9AF9-784326ADE1FD}" srcOrd="5" destOrd="0" presId="urn:microsoft.com/office/officeart/2005/8/layout/vList2"/>
    <dgm:cxn modelId="{45EA28DA-9662-462A-8DD7-C38AA485A94D}" type="presParOf" srcId="{FA4204ED-9217-4D9A-B471-7028BB0A1816}" destId="{674418DE-5B80-4B5B-9DB3-29A8EFDFD38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642060-BBE5-4AC1-988E-825CE7E81E5A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896B1A7-5A81-421D-A179-6F1D448E4F64}">
      <dgm:prSet/>
      <dgm:spPr/>
      <dgm:t>
        <a:bodyPr/>
        <a:lstStyle/>
        <a:p>
          <a:r>
            <a:rPr lang="fr-FR"/>
            <a:t>Le Wi-Fi permet la connexion à Internet sans câble.</a:t>
          </a:r>
          <a:endParaRPr lang="en-US"/>
        </a:p>
      </dgm:t>
    </dgm:pt>
    <dgm:pt modelId="{89937760-ABD2-4F33-8001-37178383CEEF}" type="parTrans" cxnId="{5BCA6C61-D9F7-45A1-BF70-E129B732415F}">
      <dgm:prSet/>
      <dgm:spPr/>
      <dgm:t>
        <a:bodyPr/>
        <a:lstStyle/>
        <a:p>
          <a:endParaRPr lang="en-US"/>
        </a:p>
      </dgm:t>
    </dgm:pt>
    <dgm:pt modelId="{0C6B52E4-8F27-49D6-88A5-5BCDBAD91376}" type="sibTrans" cxnId="{5BCA6C61-D9F7-45A1-BF70-E129B732415F}">
      <dgm:prSet/>
      <dgm:spPr/>
      <dgm:t>
        <a:bodyPr/>
        <a:lstStyle/>
        <a:p>
          <a:endParaRPr lang="en-US"/>
        </a:p>
      </dgm:t>
    </dgm:pt>
    <dgm:pt modelId="{4EF46717-7B03-46F2-8F5C-E1BF0B9D990D}">
      <dgm:prSet/>
      <dgm:spPr/>
      <dgm:t>
        <a:bodyPr/>
        <a:lstStyle/>
        <a:p>
          <a:r>
            <a:rPr lang="fr-FR"/>
            <a:t>Il est utilisé dans les maisons, les écoles et les entreprises.</a:t>
          </a:r>
          <a:endParaRPr lang="en-US"/>
        </a:p>
      </dgm:t>
    </dgm:pt>
    <dgm:pt modelId="{BC8D6EA6-F65C-4F92-A15B-F9B1132A94FD}" type="parTrans" cxnId="{C9CB00BD-26F5-44B2-8301-019A97163A35}">
      <dgm:prSet/>
      <dgm:spPr/>
      <dgm:t>
        <a:bodyPr/>
        <a:lstStyle/>
        <a:p>
          <a:endParaRPr lang="en-US"/>
        </a:p>
      </dgm:t>
    </dgm:pt>
    <dgm:pt modelId="{EB94643D-CA8B-464F-AC89-A062706359CD}" type="sibTrans" cxnId="{C9CB00BD-26F5-44B2-8301-019A97163A35}">
      <dgm:prSet/>
      <dgm:spPr/>
      <dgm:t>
        <a:bodyPr/>
        <a:lstStyle/>
        <a:p>
          <a:endParaRPr lang="en-US"/>
        </a:p>
      </dgm:t>
    </dgm:pt>
    <dgm:pt modelId="{B49DA09F-062E-4819-B9B2-DFC2F6CB0FC6}">
      <dgm:prSet/>
      <dgm:spPr/>
      <dgm:t>
        <a:bodyPr/>
        <a:lstStyle/>
        <a:p>
          <a:r>
            <a:rPr lang="fr-FR"/>
            <a:t>Sa portée est limitée à une zone géographique précise.</a:t>
          </a:r>
          <a:endParaRPr lang="en-US"/>
        </a:p>
      </dgm:t>
    </dgm:pt>
    <dgm:pt modelId="{95470E80-C289-4134-AB7D-8A7EE98B0FFF}" type="parTrans" cxnId="{18966D0C-4E59-4E40-859B-2CBCC4C16F32}">
      <dgm:prSet/>
      <dgm:spPr/>
      <dgm:t>
        <a:bodyPr/>
        <a:lstStyle/>
        <a:p>
          <a:endParaRPr lang="en-US"/>
        </a:p>
      </dgm:t>
    </dgm:pt>
    <dgm:pt modelId="{E06F6B7A-7E76-40F7-8E91-AAEECFDF2339}" type="sibTrans" cxnId="{18966D0C-4E59-4E40-859B-2CBCC4C16F32}">
      <dgm:prSet/>
      <dgm:spPr/>
      <dgm:t>
        <a:bodyPr/>
        <a:lstStyle/>
        <a:p>
          <a:endParaRPr lang="en-US"/>
        </a:p>
      </dgm:t>
    </dgm:pt>
    <dgm:pt modelId="{6FD092E9-A744-477F-8B2D-05FF94437118}">
      <dgm:prSet/>
      <dgm:spPr/>
      <dgm:t>
        <a:bodyPr/>
        <a:lstStyle/>
        <a:p>
          <a:r>
            <a:rPr lang="fr-FR"/>
            <a:t>Il offre un débit élevé pour un usage quotidien.</a:t>
          </a:r>
          <a:endParaRPr lang="en-US"/>
        </a:p>
      </dgm:t>
    </dgm:pt>
    <dgm:pt modelId="{4EB0043B-4090-4D89-8DB5-D7730A8A857D}" type="parTrans" cxnId="{7A140EB8-AA60-4FD4-B8D2-F5AB789092E9}">
      <dgm:prSet/>
      <dgm:spPr/>
      <dgm:t>
        <a:bodyPr/>
        <a:lstStyle/>
        <a:p>
          <a:endParaRPr lang="en-US"/>
        </a:p>
      </dgm:t>
    </dgm:pt>
    <dgm:pt modelId="{EFDFCAB2-6509-44DD-8769-8E14F610B478}" type="sibTrans" cxnId="{7A140EB8-AA60-4FD4-B8D2-F5AB789092E9}">
      <dgm:prSet/>
      <dgm:spPr/>
      <dgm:t>
        <a:bodyPr/>
        <a:lstStyle/>
        <a:p>
          <a:endParaRPr lang="en-US"/>
        </a:p>
      </dgm:t>
    </dgm:pt>
    <dgm:pt modelId="{20951C61-C254-4C78-BB17-CB9E6C6A8DF7}" type="pres">
      <dgm:prSet presAssocID="{3C642060-BBE5-4AC1-988E-825CE7E81E5A}" presName="vert0" presStyleCnt="0">
        <dgm:presLayoutVars>
          <dgm:dir/>
          <dgm:animOne val="branch"/>
          <dgm:animLvl val="lvl"/>
        </dgm:presLayoutVars>
      </dgm:prSet>
      <dgm:spPr/>
    </dgm:pt>
    <dgm:pt modelId="{FE23C261-7998-4704-84F5-3EC09D22DB36}" type="pres">
      <dgm:prSet presAssocID="{9896B1A7-5A81-421D-A179-6F1D448E4F64}" presName="thickLine" presStyleLbl="alignNode1" presStyleIdx="0" presStyleCnt="4"/>
      <dgm:spPr/>
    </dgm:pt>
    <dgm:pt modelId="{2CF9CA46-5A6F-439A-93A9-0AAF36F86A4F}" type="pres">
      <dgm:prSet presAssocID="{9896B1A7-5A81-421D-A179-6F1D448E4F64}" presName="horz1" presStyleCnt="0"/>
      <dgm:spPr/>
    </dgm:pt>
    <dgm:pt modelId="{4E3A7319-867B-40EC-8CC0-2DEF15C1C152}" type="pres">
      <dgm:prSet presAssocID="{9896B1A7-5A81-421D-A179-6F1D448E4F64}" presName="tx1" presStyleLbl="revTx" presStyleIdx="0" presStyleCnt="4"/>
      <dgm:spPr/>
    </dgm:pt>
    <dgm:pt modelId="{D5D11D71-3AF6-4822-93A1-9E6690CDB83E}" type="pres">
      <dgm:prSet presAssocID="{9896B1A7-5A81-421D-A179-6F1D448E4F64}" presName="vert1" presStyleCnt="0"/>
      <dgm:spPr/>
    </dgm:pt>
    <dgm:pt modelId="{C79647AF-5B27-4AD0-A005-15D0B111D66B}" type="pres">
      <dgm:prSet presAssocID="{4EF46717-7B03-46F2-8F5C-E1BF0B9D990D}" presName="thickLine" presStyleLbl="alignNode1" presStyleIdx="1" presStyleCnt="4"/>
      <dgm:spPr/>
    </dgm:pt>
    <dgm:pt modelId="{EDFE3A3A-38C7-4F8F-B0E2-AC690970D1D3}" type="pres">
      <dgm:prSet presAssocID="{4EF46717-7B03-46F2-8F5C-E1BF0B9D990D}" presName="horz1" presStyleCnt="0"/>
      <dgm:spPr/>
    </dgm:pt>
    <dgm:pt modelId="{CBE4221B-2AEA-4385-A853-9C33A47B501A}" type="pres">
      <dgm:prSet presAssocID="{4EF46717-7B03-46F2-8F5C-E1BF0B9D990D}" presName="tx1" presStyleLbl="revTx" presStyleIdx="1" presStyleCnt="4"/>
      <dgm:spPr/>
    </dgm:pt>
    <dgm:pt modelId="{C21F582C-D41B-4F17-91B5-7645CCE0A58E}" type="pres">
      <dgm:prSet presAssocID="{4EF46717-7B03-46F2-8F5C-E1BF0B9D990D}" presName="vert1" presStyleCnt="0"/>
      <dgm:spPr/>
    </dgm:pt>
    <dgm:pt modelId="{BA4AA7AD-C4A1-4A47-AE7A-A2CFC9B0D0C0}" type="pres">
      <dgm:prSet presAssocID="{B49DA09F-062E-4819-B9B2-DFC2F6CB0FC6}" presName="thickLine" presStyleLbl="alignNode1" presStyleIdx="2" presStyleCnt="4"/>
      <dgm:spPr/>
    </dgm:pt>
    <dgm:pt modelId="{18EA825B-8CDA-46B3-8E93-1721D7C1D2DF}" type="pres">
      <dgm:prSet presAssocID="{B49DA09F-062E-4819-B9B2-DFC2F6CB0FC6}" presName="horz1" presStyleCnt="0"/>
      <dgm:spPr/>
    </dgm:pt>
    <dgm:pt modelId="{D1F16684-CECA-43A7-BE19-43C98B5B63CF}" type="pres">
      <dgm:prSet presAssocID="{B49DA09F-062E-4819-B9B2-DFC2F6CB0FC6}" presName="tx1" presStyleLbl="revTx" presStyleIdx="2" presStyleCnt="4"/>
      <dgm:spPr/>
    </dgm:pt>
    <dgm:pt modelId="{DAA80505-E43D-4664-8D23-E97D6AE4212C}" type="pres">
      <dgm:prSet presAssocID="{B49DA09F-062E-4819-B9B2-DFC2F6CB0FC6}" presName="vert1" presStyleCnt="0"/>
      <dgm:spPr/>
    </dgm:pt>
    <dgm:pt modelId="{94EA2BAA-F19A-4F3F-8915-BC8DAE5AA3A2}" type="pres">
      <dgm:prSet presAssocID="{6FD092E9-A744-477F-8B2D-05FF94437118}" presName="thickLine" presStyleLbl="alignNode1" presStyleIdx="3" presStyleCnt="4"/>
      <dgm:spPr/>
    </dgm:pt>
    <dgm:pt modelId="{D84084CA-2658-4452-9AEE-559ADAFEA678}" type="pres">
      <dgm:prSet presAssocID="{6FD092E9-A744-477F-8B2D-05FF94437118}" presName="horz1" presStyleCnt="0"/>
      <dgm:spPr/>
    </dgm:pt>
    <dgm:pt modelId="{FB483895-FD93-41D3-8805-0C80FE577DF0}" type="pres">
      <dgm:prSet presAssocID="{6FD092E9-A744-477F-8B2D-05FF94437118}" presName="tx1" presStyleLbl="revTx" presStyleIdx="3" presStyleCnt="4"/>
      <dgm:spPr/>
    </dgm:pt>
    <dgm:pt modelId="{0AFB6118-AC07-455D-9C89-455B3B0109D2}" type="pres">
      <dgm:prSet presAssocID="{6FD092E9-A744-477F-8B2D-05FF94437118}" presName="vert1" presStyleCnt="0"/>
      <dgm:spPr/>
    </dgm:pt>
  </dgm:ptLst>
  <dgm:cxnLst>
    <dgm:cxn modelId="{BAB94302-187A-4032-B98E-D035F4DF0206}" type="presOf" srcId="{9896B1A7-5A81-421D-A179-6F1D448E4F64}" destId="{4E3A7319-867B-40EC-8CC0-2DEF15C1C152}" srcOrd="0" destOrd="0" presId="urn:microsoft.com/office/officeart/2008/layout/LinedList"/>
    <dgm:cxn modelId="{18966D0C-4E59-4E40-859B-2CBCC4C16F32}" srcId="{3C642060-BBE5-4AC1-988E-825CE7E81E5A}" destId="{B49DA09F-062E-4819-B9B2-DFC2F6CB0FC6}" srcOrd="2" destOrd="0" parTransId="{95470E80-C289-4134-AB7D-8A7EE98B0FFF}" sibTransId="{E06F6B7A-7E76-40F7-8E91-AAEECFDF2339}"/>
    <dgm:cxn modelId="{5BCA6C61-D9F7-45A1-BF70-E129B732415F}" srcId="{3C642060-BBE5-4AC1-988E-825CE7E81E5A}" destId="{9896B1A7-5A81-421D-A179-6F1D448E4F64}" srcOrd="0" destOrd="0" parTransId="{89937760-ABD2-4F33-8001-37178383CEEF}" sibTransId="{0C6B52E4-8F27-49D6-88A5-5BCDBAD91376}"/>
    <dgm:cxn modelId="{57105147-09D5-4480-ABCD-5EF4171990AC}" type="presOf" srcId="{4EF46717-7B03-46F2-8F5C-E1BF0B9D990D}" destId="{CBE4221B-2AEA-4385-A853-9C33A47B501A}" srcOrd="0" destOrd="0" presId="urn:microsoft.com/office/officeart/2008/layout/LinedList"/>
    <dgm:cxn modelId="{5461B55A-6BC5-4003-A7BE-016415DDF8AF}" type="presOf" srcId="{B49DA09F-062E-4819-B9B2-DFC2F6CB0FC6}" destId="{D1F16684-CECA-43A7-BE19-43C98B5B63CF}" srcOrd="0" destOrd="0" presId="urn:microsoft.com/office/officeart/2008/layout/LinedList"/>
    <dgm:cxn modelId="{AD96A4A4-027E-4764-B4A7-236B2BD9EEE5}" type="presOf" srcId="{3C642060-BBE5-4AC1-988E-825CE7E81E5A}" destId="{20951C61-C254-4C78-BB17-CB9E6C6A8DF7}" srcOrd="0" destOrd="0" presId="urn:microsoft.com/office/officeart/2008/layout/LinedList"/>
    <dgm:cxn modelId="{7A140EB8-AA60-4FD4-B8D2-F5AB789092E9}" srcId="{3C642060-BBE5-4AC1-988E-825CE7E81E5A}" destId="{6FD092E9-A744-477F-8B2D-05FF94437118}" srcOrd="3" destOrd="0" parTransId="{4EB0043B-4090-4D89-8DB5-D7730A8A857D}" sibTransId="{EFDFCAB2-6509-44DD-8769-8E14F610B478}"/>
    <dgm:cxn modelId="{C9CB00BD-26F5-44B2-8301-019A97163A35}" srcId="{3C642060-BBE5-4AC1-988E-825CE7E81E5A}" destId="{4EF46717-7B03-46F2-8F5C-E1BF0B9D990D}" srcOrd="1" destOrd="0" parTransId="{BC8D6EA6-F65C-4F92-A15B-F9B1132A94FD}" sibTransId="{EB94643D-CA8B-464F-AC89-A062706359CD}"/>
    <dgm:cxn modelId="{468565CF-59DE-49E2-944D-3900796D603C}" type="presOf" srcId="{6FD092E9-A744-477F-8B2D-05FF94437118}" destId="{FB483895-FD93-41D3-8805-0C80FE577DF0}" srcOrd="0" destOrd="0" presId="urn:microsoft.com/office/officeart/2008/layout/LinedList"/>
    <dgm:cxn modelId="{4A1BAFD5-C604-46B3-B9A7-5870D4DA083B}" type="presParOf" srcId="{20951C61-C254-4C78-BB17-CB9E6C6A8DF7}" destId="{FE23C261-7998-4704-84F5-3EC09D22DB36}" srcOrd="0" destOrd="0" presId="urn:microsoft.com/office/officeart/2008/layout/LinedList"/>
    <dgm:cxn modelId="{458C0D66-6468-4BDF-95A1-9644321EDFD1}" type="presParOf" srcId="{20951C61-C254-4C78-BB17-CB9E6C6A8DF7}" destId="{2CF9CA46-5A6F-439A-93A9-0AAF36F86A4F}" srcOrd="1" destOrd="0" presId="urn:microsoft.com/office/officeart/2008/layout/LinedList"/>
    <dgm:cxn modelId="{C1BBEFFB-E5E4-45F4-8FE1-BC8426A6040B}" type="presParOf" srcId="{2CF9CA46-5A6F-439A-93A9-0AAF36F86A4F}" destId="{4E3A7319-867B-40EC-8CC0-2DEF15C1C152}" srcOrd="0" destOrd="0" presId="urn:microsoft.com/office/officeart/2008/layout/LinedList"/>
    <dgm:cxn modelId="{6B9D7556-5E79-4339-84DB-C8812A5E7CD1}" type="presParOf" srcId="{2CF9CA46-5A6F-439A-93A9-0AAF36F86A4F}" destId="{D5D11D71-3AF6-4822-93A1-9E6690CDB83E}" srcOrd="1" destOrd="0" presId="urn:microsoft.com/office/officeart/2008/layout/LinedList"/>
    <dgm:cxn modelId="{23EC5663-A071-480A-AA7D-74942072BA05}" type="presParOf" srcId="{20951C61-C254-4C78-BB17-CB9E6C6A8DF7}" destId="{C79647AF-5B27-4AD0-A005-15D0B111D66B}" srcOrd="2" destOrd="0" presId="urn:microsoft.com/office/officeart/2008/layout/LinedList"/>
    <dgm:cxn modelId="{41775EB1-582F-42DF-91BE-D8CAED7FE2B0}" type="presParOf" srcId="{20951C61-C254-4C78-BB17-CB9E6C6A8DF7}" destId="{EDFE3A3A-38C7-4F8F-B0E2-AC690970D1D3}" srcOrd="3" destOrd="0" presId="urn:microsoft.com/office/officeart/2008/layout/LinedList"/>
    <dgm:cxn modelId="{1738AACD-E88F-4FAA-A028-ADFB1B89D0EE}" type="presParOf" srcId="{EDFE3A3A-38C7-4F8F-B0E2-AC690970D1D3}" destId="{CBE4221B-2AEA-4385-A853-9C33A47B501A}" srcOrd="0" destOrd="0" presId="urn:microsoft.com/office/officeart/2008/layout/LinedList"/>
    <dgm:cxn modelId="{E3288727-5E80-4B18-A2D7-1F927AFEF136}" type="presParOf" srcId="{EDFE3A3A-38C7-4F8F-B0E2-AC690970D1D3}" destId="{C21F582C-D41B-4F17-91B5-7645CCE0A58E}" srcOrd="1" destOrd="0" presId="urn:microsoft.com/office/officeart/2008/layout/LinedList"/>
    <dgm:cxn modelId="{CD6365FA-3EA6-4F99-8870-05333CAA94A4}" type="presParOf" srcId="{20951C61-C254-4C78-BB17-CB9E6C6A8DF7}" destId="{BA4AA7AD-C4A1-4A47-AE7A-A2CFC9B0D0C0}" srcOrd="4" destOrd="0" presId="urn:microsoft.com/office/officeart/2008/layout/LinedList"/>
    <dgm:cxn modelId="{BFC4942D-5548-4E2A-86B8-D6771A7C2984}" type="presParOf" srcId="{20951C61-C254-4C78-BB17-CB9E6C6A8DF7}" destId="{18EA825B-8CDA-46B3-8E93-1721D7C1D2DF}" srcOrd="5" destOrd="0" presId="urn:microsoft.com/office/officeart/2008/layout/LinedList"/>
    <dgm:cxn modelId="{100546E7-5D6C-4C07-A6D6-4A47E52DCA2E}" type="presParOf" srcId="{18EA825B-8CDA-46B3-8E93-1721D7C1D2DF}" destId="{D1F16684-CECA-43A7-BE19-43C98B5B63CF}" srcOrd="0" destOrd="0" presId="urn:microsoft.com/office/officeart/2008/layout/LinedList"/>
    <dgm:cxn modelId="{90824290-2494-481F-90B8-EA0C713306C0}" type="presParOf" srcId="{18EA825B-8CDA-46B3-8E93-1721D7C1D2DF}" destId="{DAA80505-E43D-4664-8D23-E97D6AE4212C}" srcOrd="1" destOrd="0" presId="urn:microsoft.com/office/officeart/2008/layout/LinedList"/>
    <dgm:cxn modelId="{ED34A029-3B6C-4980-BD54-EDF482D53533}" type="presParOf" srcId="{20951C61-C254-4C78-BB17-CB9E6C6A8DF7}" destId="{94EA2BAA-F19A-4F3F-8915-BC8DAE5AA3A2}" srcOrd="6" destOrd="0" presId="urn:microsoft.com/office/officeart/2008/layout/LinedList"/>
    <dgm:cxn modelId="{5456F9C4-62A3-4132-988C-C619CB46F2E4}" type="presParOf" srcId="{20951C61-C254-4C78-BB17-CB9E6C6A8DF7}" destId="{D84084CA-2658-4452-9AEE-559ADAFEA678}" srcOrd="7" destOrd="0" presId="urn:microsoft.com/office/officeart/2008/layout/LinedList"/>
    <dgm:cxn modelId="{103DC57D-7693-48DC-9BE4-80DB86833809}" type="presParOf" srcId="{D84084CA-2658-4452-9AEE-559ADAFEA678}" destId="{FB483895-FD93-41D3-8805-0C80FE577DF0}" srcOrd="0" destOrd="0" presId="urn:microsoft.com/office/officeart/2008/layout/LinedList"/>
    <dgm:cxn modelId="{79CF6C7D-16E8-493E-B714-D694E7E8C184}" type="presParOf" srcId="{D84084CA-2658-4452-9AEE-559ADAFEA678}" destId="{0AFB6118-AC07-455D-9C89-455B3B0109D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4976A8-A749-4C1A-9031-382AC9D4F3D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8D484BC-A47C-4BFA-B7B2-3A559B09E78C}">
      <dgm:prSet/>
      <dgm:spPr/>
      <dgm:t>
        <a:bodyPr/>
        <a:lstStyle/>
        <a:p>
          <a:r>
            <a:rPr lang="fr-FR"/>
            <a:t>Le Bluetooth permet la communication à très courte distance.</a:t>
          </a:r>
          <a:endParaRPr lang="en-US"/>
        </a:p>
      </dgm:t>
    </dgm:pt>
    <dgm:pt modelId="{3F22734F-17D8-491E-9BA8-6E345B37FEDA}" type="parTrans" cxnId="{1F40050F-BAD9-4276-A7DC-30652CC53D94}">
      <dgm:prSet/>
      <dgm:spPr/>
      <dgm:t>
        <a:bodyPr/>
        <a:lstStyle/>
        <a:p>
          <a:endParaRPr lang="en-US"/>
        </a:p>
      </dgm:t>
    </dgm:pt>
    <dgm:pt modelId="{91EB43F6-ECC0-4AB4-BF90-84B89F5D12F7}" type="sibTrans" cxnId="{1F40050F-BAD9-4276-A7DC-30652CC53D94}">
      <dgm:prSet/>
      <dgm:spPr/>
      <dgm:t>
        <a:bodyPr/>
        <a:lstStyle/>
        <a:p>
          <a:endParaRPr lang="en-US"/>
        </a:p>
      </dgm:t>
    </dgm:pt>
    <dgm:pt modelId="{0E74ED33-D738-4C72-BB04-7552CD590FDC}">
      <dgm:prSet/>
      <dgm:spPr/>
      <dgm:t>
        <a:bodyPr/>
        <a:lstStyle/>
        <a:p>
          <a:r>
            <a:rPr lang="fr-FR"/>
            <a:t>Il connecte différents appareils électroniques.</a:t>
          </a:r>
          <a:endParaRPr lang="en-US"/>
        </a:p>
      </dgm:t>
    </dgm:pt>
    <dgm:pt modelId="{CE2F2950-7F46-4E2E-A2E3-B7CDE72D927E}" type="parTrans" cxnId="{DF8B94A3-B892-430E-AE03-517D91D342E7}">
      <dgm:prSet/>
      <dgm:spPr/>
      <dgm:t>
        <a:bodyPr/>
        <a:lstStyle/>
        <a:p>
          <a:endParaRPr lang="en-US"/>
        </a:p>
      </dgm:t>
    </dgm:pt>
    <dgm:pt modelId="{9D1D70FA-F595-4421-829B-DDA75785F3F9}" type="sibTrans" cxnId="{DF8B94A3-B892-430E-AE03-517D91D342E7}">
      <dgm:prSet/>
      <dgm:spPr/>
      <dgm:t>
        <a:bodyPr/>
        <a:lstStyle/>
        <a:p>
          <a:endParaRPr lang="en-US"/>
        </a:p>
      </dgm:t>
    </dgm:pt>
    <dgm:pt modelId="{D1FCE7D5-D1C9-4639-AB6D-F87EF4F8CA63}">
      <dgm:prSet/>
      <dgm:spPr/>
      <dgm:t>
        <a:bodyPr/>
        <a:lstStyle/>
        <a:p>
          <a:r>
            <a:rPr lang="fr-FR"/>
            <a:t>Sa consommation d’énergie est relativement faible.</a:t>
          </a:r>
          <a:endParaRPr lang="en-US"/>
        </a:p>
      </dgm:t>
    </dgm:pt>
    <dgm:pt modelId="{4ACD714E-EE49-4A18-A14F-590C1B95F566}" type="parTrans" cxnId="{7603BA82-4C3F-442E-9160-484E8301E664}">
      <dgm:prSet/>
      <dgm:spPr/>
      <dgm:t>
        <a:bodyPr/>
        <a:lstStyle/>
        <a:p>
          <a:endParaRPr lang="en-US"/>
        </a:p>
      </dgm:t>
    </dgm:pt>
    <dgm:pt modelId="{33030C5A-B0CB-458A-9824-00805A0E67F9}" type="sibTrans" cxnId="{7603BA82-4C3F-442E-9160-484E8301E664}">
      <dgm:prSet/>
      <dgm:spPr/>
      <dgm:t>
        <a:bodyPr/>
        <a:lstStyle/>
        <a:p>
          <a:endParaRPr lang="en-US"/>
        </a:p>
      </dgm:t>
    </dgm:pt>
    <dgm:pt modelId="{953BA23E-631E-4EF0-BF27-C42837A608C8}">
      <dgm:prSet/>
      <dgm:spPr/>
      <dgm:t>
        <a:bodyPr/>
        <a:lstStyle/>
        <a:p>
          <a:r>
            <a:rPr lang="fr-FR"/>
            <a:t>Il est très utilisé pour les accessoires mobiles.</a:t>
          </a:r>
          <a:endParaRPr lang="en-US"/>
        </a:p>
      </dgm:t>
    </dgm:pt>
    <dgm:pt modelId="{3E79BC03-8CA7-42E7-868C-E276470B663F}" type="parTrans" cxnId="{CFE2B121-9611-4AE0-9BA8-B2357E6D1A44}">
      <dgm:prSet/>
      <dgm:spPr/>
      <dgm:t>
        <a:bodyPr/>
        <a:lstStyle/>
        <a:p>
          <a:endParaRPr lang="en-US"/>
        </a:p>
      </dgm:t>
    </dgm:pt>
    <dgm:pt modelId="{3DA1A514-934A-4D84-A5E0-551101DCB25E}" type="sibTrans" cxnId="{CFE2B121-9611-4AE0-9BA8-B2357E6D1A44}">
      <dgm:prSet/>
      <dgm:spPr/>
      <dgm:t>
        <a:bodyPr/>
        <a:lstStyle/>
        <a:p>
          <a:endParaRPr lang="en-US"/>
        </a:p>
      </dgm:t>
    </dgm:pt>
    <dgm:pt modelId="{EF9F81EE-53D2-4991-8B19-5F87CC7E960C}" type="pres">
      <dgm:prSet presAssocID="{DA4976A8-A749-4C1A-9031-382AC9D4F3D9}" presName="diagram" presStyleCnt="0">
        <dgm:presLayoutVars>
          <dgm:dir/>
          <dgm:resizeHandles val="exact"/>
        </dgm:presLayoutVars>
      </dgm:prSet>
      <dgm:spPr/>
    </dgm:pt>
    <dgm:pt modelId="{12E2FC0D-06E6-4E23-9738-99B7D9143205}" type="pres">
      <dgm:prSet presAssocID="{68D484BC-A47C-4BFA-B7B2-3A559B09E78C}" presName="node" presStyleLbl="node1" presStyleIdx="0" presStyleCnt="4">
        <dgm:presLayoutVars>
          <dgm:bulletEnabled val="1"/>
        </dgm:presLayoutVars>
      </dgm:prSet>
      <dgm:spPr/>
    </dgm:pt>
    <dgm:pt modelId="{9E3C1B54-5F3A-4FE6-91CC-63F83D5229EB}" type="pres">
      <dgm:prSet presAssocID="{91EB43F6-ECC0-4AB4-BF90-84B89F5D12F7}" presName="sibTrans" presStyleCnt="0"/>
      <dgm:spPr/>
    </dgm:pt>
    <dgm:pt modelId="{9B167CC5-4970-4D70-9D22-628590B2B34E}" type="pres">
      <dgm:prSet presAssocID="{0E74ED33-D738-4C72-BB04-7552CD590FDC}" presName="node" presStyleLbl="node1" presStyleIdx="1" presStyleCnt="4">
        <dgm:presLayoutVars>
          <dgm:bulletEnabled val="1"/>
        </dgm:presLayoutVars>
      </dgm:prSet>
      <dgm:spPr/>
    </dgm:pt>
    <dgm:pt modelId="{C9F800C1-7B99-41AD-A26D-72CD8BF2062B}" type="pres">
      <dgm:prSet presAssocID="{9D1D70FA-F595-4421-829B-DDA75785F3F9}" presName="sibTrans" presStyleCnt="0"/>
      <dgm:spPr/>
    </dgm:pt>
    <dgm:pt modelId="{64C74C1A-AA69-4A89-BE2B-81E43854176B}" type="pres">
      <dgm:prSet presAssocID="{D1FCE7D5-D1C9-4639-AB6D-F87EF4F8CA63}" presName="node" presStyleLbl="node1" presStyleIdx="2" presStyleCnt="4">
        <dgm:presLayoutVars>
          <dgm:bulletEnabled val="1"/>
        </dgm:presLayoutVars>
      </dgm:prSet>
      <dgm:spPr/>
    </dgm:pt>
    <dgm:pt modelId="{8E62B665-7C82-409B-948B-3E0A936E625D}" type="pres">
      <dgm:prSet presAssocID="{33030C5A-B0CB-458A-9824-00805A0E67F9}" presName="sibTrans" presStyleCnt="0"/>
      <dgm:spPr/>
    </dgm:pt>
    <dgm:pt modelId="{190533F6-9F21-493A-80F4-B2480A3E0209}" type="pres">
      <dgm:prSet presAssocID="{953BA23E-631E-4EF0-BF27-C42837A608C8}" presName="node" presStyleLbl="node1" presStyleIdx="3" presStyleCnt="4">
        <dgm:presLayoutVars>
          <dgm:bulletEnabled val="1"/>
        </dgm:presLayoutVars>
      </dgm:prSet>
      <dgm:spPr/>
    </dgm:pt>
  </dgm:ptLst>
  <dgm:cxnLst>
    <dgm:cxn modelId="{7EFA470C-11BF-4EA2-B845-1F3435FBE280}" type="presOf" srcId="{953BA23E-631E-4EF0-BF27-C42837A608C8}" destId="{190533F6-9F21-493A-80F4-B2480A3E0209}" srcOrd="0" destOrd="0" presId="urn:microsoft.com/office/officeart/2005/8/layout/default"/>
    <dgm:cxn modelId="{1F40050F-BAD9-4276-A7DC-30652CC53D94}" srcId="{DA4976A8-A749-4C1A-9031-382AC9D4F3D9}" destId="{68D484BC-A47C-4BFA-B7B2-3A559B09E78C}" srcOrd="0" destOrd="0" parTransId="{3F22734F-17D8-491E-9BA8-6E345B37FEDA}" sibTransId="{91EB43F6-ECC0-4AB4-BF90-84B89F5D12F7}"/>
    <dgm:cxn modelId="{CFE2B121-9611-4AE0-9BA8-B2357E6D1A44}" srcId="{DA4976A8-A749-4C1A-9031-382AC9D4F3D9}" destId="{953BA23E-631E-4EF0-BF27-C42837A608C8}" srcOrd="3" destOrd="0" parTransId="{3E79BC03-8CA7-42E7-868C-E276470B663F}" sibTransId="{3DA1A514-934A-4D84-A5E0-551101DCB25E}"/>
    <dgm:cxn modelId="{177AFC27-FA43-49BF-9830-56BB1D67799E}" type="presOf" srcId="{DA4976A8-A749-4C1A-9031-382AC9D4F3D9}" destId="{EF9F81EE-53D2-4991-8B19-5F87CC7E960C}" srcOrd="0" destOrd="0" presId="urn:microsoft.com/office/officeart/2005/8/layout/default"/>
    <dgm:cxn modelId="{7603BA82-4C3F-442E-9160-484E8301E664}" srcId="{DA4976A8-A749-4C1A-9031-382AC9D4F3D9}" destId="{D1FCE7D5-D1C9-4639-AB6D-F87EF4F8CA63}" srcOrd="2" destOrd="0" parTransId="{4ACD714E-EE49-4A18-A14F-590C1B95F566}" sibTransId="{33030C5A-B0CB-458A-9824-00805A0E67F9}"/>
    <dgm:cxn modelId="{DF8B94A3-B892-430E-AE03-517D91D342E7}" srcId="{DA4976A8-A749-4C1A-9031-382AC9D4F3D9}" destId="{0E74ED33-D738-4C72-BB04-7552CD590FDC}" srcOrd="1" destOrd="0" parTransId="{CE2F2950-7F46-4E2E-A2E3-B7CDE72D927E}" sibTransId="{9D1D70FA-F595-4421-829B-DDA75785F3F9}"/>
    <dgm:cxn modelId="{1E31A1DF-5B21-4C33-A2CD-11AB13CDF286}" type="presOf" srcId="{D1FCE7D5-D1C9-4639-AB6D-F87EF4F8CA63}" destId="{64C74C1A-AA69-4A89-BE2B-81E43854176B}" srcOrd="0" destOrd="0" presId="urn:microsoft.com/office/officeart/2005/8/layout/default"/>
    <dgm:cxn modelId="{8DE896F7-48BB-4093-9372-A00501224CD7}" type="presOf" srcId="{0E74ED33-D738-4C72-BB04-7552CD590FDC}" destId="{9B167CC5-4970-4D70-9D22-628590B2B34E}" srcOrd="0" destOrd="0" presId="urn:microsoft.com/office/officeart/2005/8/layout/default"/>
    <dgm:cxn modelId="{C14473FB-D482-4A7E-AD30-B0DDBAB11842}" type="presOf" srcId="{68D484BC-A47C-4BFA-B7B2-3A559B09E78C}" destId="{12E2FC0D-06E6-4E23-9738-99B7D9143205}" srcOrd="0" destOrd="0" presId="urn:microsoft.com/office/officeart/2005/8/layout/default"/>
    <dgm:cxn modelId="{4C144C62-1970-4E01-8353-F0073B47681E}" type="presParOf" srcId="{EF9F81EE-53D2-4991-8B19-5F87CC7E960C}" destId="{12E2FC0D-06E6-4E23-9738-99B7D9143205}" srcOrd="0" destOrd="0" presId="urn:microsoft.com/office/officeart/2005/8/layout/default"/>
    <dgm:cxn modelId="{40F788CF-40ED-470A-B80B-DCAC52CED806}" type="presParOf" srcId="{EF9F81EE-53D2-4991-8B19-5F87CC7E960C}" destId="{9E3C1B54-5F3A-4FE6-91CC-63F83D5229EB}" srcOrd="1" destOrd="0" presId="urn:microsoft.com/office/officeart/2005/8/layout/default"/>
    <dgm:cxn modelId="{65396E63-F023-46F3-A52E-3E1D0E718FF3}" type="presParOf" srcId="{EF9F81EE-53D2-4991-8B19-5F87CC7E960C}" destId="{9B167CC5-4970-4D70-9D22-628590B2B34E}" srcOrd="2" destOrd="0" presId="urn:microsoft.com/office/officeart/2005/8/layout/default"/>
    <dgm:cxn modelId="{FF7461CB-8137-4AC3-BFC6-0900C2EF73C8}" type="presParOf" srcId="{EF9F81EE-53D2-4991-8B19-5F87CC7E960C}" destId="{C9F800C1-7B99-41AD-A26D-72CD8BF2062B}" srcOrd="3" destOrd="0" presId="urn:microsoft.com/office/officeart/2005/8/layout/default"/>
    <dgm:cxn modelId="{4714820C-01B2-4B3B-870C-AD89829C5D56}" type="presParOf" srcId="{EF9F81EE-53D2-4991-8B19-5F87CC7E960C}" destId="{64C74C1A-AA69-4A89-BE2B-81E43854176B}" srcOrd="4" destOrd="0" presId="urn:microsoft.com/office/officeart/2005/8/layout/default"/>
    <dgm:cxn modelId="{8776030A-13FF-4AF8-959E-844EABA98FA9}" type="presParOf" srcId="{EF9F81EE-53D2-4991-8B19-5F87CC7E960C}" destId="{8E62B665-7C82-409B-948B-3E0A936E625D}" srcOrd="5" destOrd="0" presId="urn:microsoft.com/office/officeart/2005/8/layout/default"/>
    <dgm:cxn modelId="{3071F3C9-DF04-439F-9FE0-2B6A685B03F7}" type="presParOf" srcId="{EF9F81EE-53D2-4991-8B19-5F87CC7E960C}" destId="{190533F6-9F21-493A-80F4-B2480A3E020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56C5B6D-C83B-479D-9CA9-ADF0157FE1FB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69893D2-E4D4-4368-9915-FADAE44CAEEF}">
      <dgm:prSet/>
      <dgm:spPr/>
      <dgm:t>
        <a:bodyPr/>
        <a:lstStyle/>
        <a:p>
          <a:r>
            <a:rPr lang="fr-FR"/>
            <a:t>Les réseaux mobiles assurent une couverture étendue.</a:t>
          </a:r>
          <a:endParaRPr lang="en-US"/>
        </a:p>
      </dgm:t>
    </dgm:pt>
    <dgm:pt modelId="{ED99DBB6-EA1E-4728-97AB-227BB6DD4D08}" type="parTrans" cxnId="{AB15D5F1-AA1F-4C71-9AE0-3990B056F349}">
      <dgm:prSet/>
      <dgm:spPr/>
      <dgm:t>
        <a:bodyPr/>
        <a:lstStyle/>
        <a:p>
          <a:endParaRPr lang="en-US"/>
        </a:p>
      </dgm:t>
    </dgm:pt>
    <dgm:pt modelId="{66721103-3397-4626-979E-E00DFCCF457F}" type="sibTrans" cxnId="{AB15D5F1-AA1F-4C71-9AE0-3990B056F349}">
      <dgm:prSet/>
      <dgm:spPr/>
      <dgm:t>
        <a:bodyPr/>
        <a:lstStyle/>
        <a:p>
          <a:endParaRPr lang="en-US"/>
        </a:p>
      </dgm:t>
    </dgm:pt>
    <dgm:pt modelId="{F02F2F28-362B-49D0-81C6-A8BAB29EC542}">
      <dgm:prSet/>
      <dgm:spPr/>
      <dgm:t>
        <a:bodyPr/>
        <a:lstStyle/>
        <a:p>
          <a:r>
            <a:rPr lang="fr-FR"/>
            <a:t>La 3G et la 4G ont amélioré l’accès à Internet mobile.</a:t>
          </a:r>
          <a:endParaRPr lang="en-US"/>
        </a:p>
      </dgm:t>
    </dgm:pt>
    <dgm:pt modelId="{5117E265-E1A2-4694-9592-6D76FFA36C14}" type="parTrans" cxnId="{B77CB3FE-02BA-41E0-98A0-D478F925A3DA}">
      <dgm:prSet/>
      <dgm:spPr/>
      <dgm:t>
        <a:bodyPr/>
        <a:lstStyle/>
        <a:p>
          <a:endParaRPr lang="en-US"/>
        </a:p>
      </dgm:t>
    </dgm:pt>
    <dgm:pt modelId="{63A4C0B6-4574-435B-BCE6-B58A7D148CE1}" type="sibTrans" cxnId="{B77CB3FE-02BA-41E0-98A0-D478F925A3DA}">
      <dgm:prSet/>
      <dgm:spPr/>
      <dgm:t>
        <a:bodyPr/>
        <a:lstStyle/>
        <a:p>
          <a:endParaRPr lang="en-US"/>
        </a:p>
      </dgm:t>
    </dgm:pt>
    <dgm:pt modelId="{DC6B4AB9-AA8E-42B8-AF08-32AF790B6610}">
      <dgm:prSet/>
      <dgm:spPr/>
      <dgm:t>
        <a:bodyPr/>
        <a:lstStyle/>
        <a:p>
          <a:r>
            <a:rPr lang="fr-FR"/>
            <a:t>La 5G offre une vitesse de transmission plus élevée.</a:t>
          </a:r>
          <a:endParaRPr lang="en-US"/>
        </a:p>
      </dgm:t>
    </dgm:pt>
    <dgm:pt modelId="{36EF67D4-B466-42F4-AE25-272A3BA7163F}" type="parTrans" cxnId="{40C1C7CF-67B4-418C-8E2C-B686B02D7C8F}">
      <dgm:prSet/>
      <dgm:spPr/>
      <dgm:t>
        <a:bodyPr/>
        <a:lstStyle/>
        <a:p>
          <a:endParaRPr lang="en-US"/>
        </a:p>
      </dgm:t>
    </dgm:pt>
    <dgm:pt modelId="{6829D736-7379-44D8-AD57-293D0445AD7C}" type="sibTrans" cxnId="{40C1C7CF-67B4-418C-8E2C-B686B02D7C8F}">
      <dgm:prSet/>
      <dgm:spPr/>
      <dgm:t>
        <a:bodyPr/>
        <a:lstStyle/>
        <a:p>
          <a:endParaRPr lang="en-US"/>
        </a:p>
      </dgm:t>
    </dgm:pt>
    <dgm:pt modelId="{F3D96552-E072-472B-A66E-7A9036A47C12}">
      <dgm:prSet/>
      <dgm:spPr/>
      <dgm:t>
        <a:bodyPr/>
        <a:lstStyle/>
        <a:p>
          <a:r>
            <a:rPr lang="fr-FR"/>
            <a:t>Elle réduit considérablement la latence du réseau.</a:t>
          </a:r>
          <a:endParaRPr lang="en-US"/>
        </a:p>
      </dgm:t>
    </dgm:pt>
    <dgm:pt modelId="{DD73BEF6-311F-411F-869A-E16610DA27D0}" type="parTrans" cxnId="{1A5977DD-FC0D-4E31-9590-2654E90F77B8}">
      <dgm:prSet/>
      <dgm:spPr/>
      <dgm:t>
        <a:bodyPr/>
        <a:lstStyle/>
        <a:p>
          <a:endParaRPr lang="en-US"/>
        </a:p>
      </dgm:t>
    </dgm:pt>
    <dgm:pt modelId="{3A0DAE77-D37F-4F64-BE59-D3A6A219B355}" type="sibTrans" cxnId="{1A5977DD-FC0D-4E31-9590-2654E90F77B8}">
      <dgm:prSet/>
      <dgm:spPr/>
      <dgm:t>
        <a:bodyPr/>
        <a:lstStyle/>
        <a:p>
          <a:endParaRPr lang="en-US"/>
        </a:p>
      </dgm:t>
    </dgm:pt>
    <dgm:pt modelId="{4C4A2AFC-1F46-425A-B6FA-006A4CBCEC2A}" type="pres">
      <dgm:prSet presAssocID="{356C5B6D-C83B-479D-9CA9-ADF0157FE1FB}" presName="vert0" presStyleCnt="0">
        <dgm:presLayoutVars>
          <dgm:dir/>
          <dgm:animOne val="branch"/>
          <dgm:animLvl val="lvl"/>
        </dgm:presLayoutVars>
      </dgm:prSet>
      <dgm:spPr/>
    </dgm:pt>
    <dgm:pt modelId="{4DBBC8A5-D523-403D-8581-CE10D07BA857}" type="pres">
      <dgm:prSet presAssocID="{E69893D2-E4D4-4368-9915-FADAE44CAEEF}" presName="thickLine" presStyleLbl="alignNode1" presStyleIdx="0" presStyleCnt="4"/>
      <dgm:spPr/>
    </dgm:pt>
    <dgm:pt modelId="{0DD527C6-37AD-49EB-A6A2-F791163DB362}" type="pres">
      <dgm:prSet presAssocID="{E69893D2-E4D4-4368-9915-FADAE44CAEEF}" presName="horz1" presStyleCnt="0"/>
      <dgm:spPr/>
    </dgm:pt>
    <dgm:pt modelId="{D20467CD-F079-461E-89E9-22EE598F950D}" type="pres">
      <dgm:prSet presAssocID="{E69893D2-E4D4-4368-9915-FADAE44CAEEF}" presName="tx1" presStyleLbl="revTx" presStyleIdx="0" presStyleCnt="4"/>
      <dgm:spPr/>
    </dgm:pt>
    <dgm:pt modelId="{A3D6D5BE-171E-45E9-978F-630F630A8FDB}" type="pres">
      <dgm:prSet presAssocID="{E69893D2-E4D4-4368-9915-FADAE44CAEEF}" presName="vert1" presStyleCnt="0"/>
      <dgm:spPr/>
    </dgm:pt>
    <dgm:pt modelId="{4E30E586-F9BB-4852-B689-E396AC59588F}" type="pres">
      <dgm:prSet presAssocID="{F02F2F28-362B-49D0-81C6-A8BAB29EC542}" presName="thickLine" presStyleLbl="alignNode1" presStyleIdx="1" presStyleCnt="4"/>
      <dgm:spPr/>
    </dgm:pt>
    <dgm:pt modelId="{318AA2C5-E31D-4555-850C-A200D7AD4781}" type="pres">
      <dgm:prSet presAssocID="{F02F2F28-362B-49D0-81C6-A8BAB29EC542}" presName="horz1" presStyleCnt="0"/>
      <dgm:spPr/>
    </dgm:pt>
    <dgm:pt modelId="{2EE1F480-578F-4CB4-BEF3-1070E3B51C35}" type="pres">
      <dgm:prSet presAssocID="{F02F2F28-362B-49D0-81C6-A8BAB29EC542}" presName="tx1" presStyleLbl="revTx" presStyleIdx="1" presStyleCnt="4"/>
      <dgm:spPr/>
    </dgm:pt>
    <dgm:pt modelId="{39CFD395-B42E-4B65-97A5-4F86A35F2054}" type="pres">
      <dgm:prSet presAssocID="{F02F2F28-362B-49D0-81C6-A8BAB29EC542}" presName="vert1" presStyleCnt="0"/>
      <dgm:spPr/>
    </dgm:pt>
    <dgm:pt modelId="{642567FA-8DB1-4631-A4AA-EE980C14FCF2}" type="pres">
      <dgm:prSet presAssocID="{DC6B4AB9-AA8E-42B8-AF08-32AF790B6610}" presName="thickLine" presStyleLbl="alignNode1" presStyleIdx="2" presStyleCnt="4"/>
      <dgm:spPr/>
    </dgm:pt>
    <dgm:pt modelId="{7FE7F2D1-07A5-4789-B2E1-2841A7400BE2}" type="pres">
      <dgm:prSet presAssocID="{DC6B4AB9-AA8E-42B8-AF08-32AF790B6610}" presName="horz1" presStyleCnt="0"/>
      <dgm:spPr/>
    </dgm:pt>
    <dgm:pt modelId="{304C17F0-9C5A-49C6-BEB5-42DE29144AAB}" type="pres">
      <dgm:prSet presAssocID="{DC6B4AB9-AA8E-42B8-AF08-32AF790B6610}" presName="tx1" presStyleLbl="revTx" presStyleIdx="2" presStyleCnt="4"/>
      <dgm:spPr/>
    </dgm:pt>
    <dgm:pt modelId="{80982BB6-4FA6-4162-8AC8-4EEC158F2FAB}" type="pres">
      <dgm:prSet presAssocID="{DC6B4AB9-AA8E-42B8-AF08-32AF790B6610}" presName="vert1" presStyleCnt="0"/>
      <dgm:spPr/>
    </dgm:pt>
    <dgm:pt modelId="{9C771041-DF1C-4B78-94E0-C48790C8ED8D}" type="pres">
      <dgm:prSet presAssocID="{F3D96552-E072-472B-A66E-7A9036A47C12}" presName="thickLine" presStyleLbl="alignNode1" presStyleIdx="3" presStyleCnt="4"/>
      <dgm:spPr/>
    </dgm:pt>
    <dgm:pt modelId="{1795E1FF-59D5-47EC-8164-BA6619848CF8}" type="pres">
      <dgm:prSet presAssocID="{F3D96552-E072-472B-A66E-7A9036A47C12}" presName="horz1" presStyleCnt="0"/>
      <dgm:spPr/>
    </dgm:pt>
    <dgm:pt modelId="{035F55CF-07AE-4763-B6A1-D6063580A435}" type="pres">
      <dgm:prSet presAssocID="{F3D96552-E072-472B-A66E-7A9036A47C12}" presName="tx1" presStyleLbl="revTx" presStyleIdx="3" presStyleCnt="4"/>
      <dgm:spPr/>
    </dgm:pt>
    <dgm:pt modelId="{3834AB47-D21B-4CBA-9A62-51B493DA28D4}" type="pres">
      <dgm:prSet presAssocID="{F3D96552-E072-472B-A66E-7A9036A47C12}" presName="vert1" presStyleCnt="0"/>
      <dgm:spPr/>
    </dgm:pt>
  </dgm:ptLst>
  <dgm:cxnLst>
    <dgm:cxn modelId="{43AA6629-3618-4666-A3AE-B34964D06104}" type="presOf" srcId="{DC6B4AB9-AA8E-42B8-AF08-32AF790B6610}" destId="{304C17F0-9C5A-49C6-BEB5-42DE29144AAB}" srcOrd="0" destOrd="0" presId="urn:microsoft.com/office/officeart/2008/layout/LinedList"/>
    <dgm:cxn modelId="{91F5BF29-ED9D-4C4D-85B6-D0AE22BAE3B1}" type="presOf" srcId="{E69893D2-E4D4-4368-9915-FADAE44CAEEF}" destId="{D20467CD-F079-461E-89E9-22EE598F950D}" srcOrd="0" destOrd="0" presId="urn:microsoft.com/office/officeart/2008/layout/LinedList"/>
    <dgm:cxn modelId="{F81BAF86-73ED-4BEF-9330-96B97D8960B0}" type="presOf" srcId="{F02F2F28-362B-49D0-81C6-A8BAB29EC542}" destId="{2EE1F480-578F-4CB4-BEF3-1070E3B51C35}" srcOrd="0" destOrd="0" presId="urn:microsoft.com/office/officeart/2008/layout/LinedList"/>
    <dgm:cxn modelId="{CD166A95-4C51-47B6-BF63-6C4FA9036E5D}" type="presOf" srcId="{F3D96552-E072-472B-A66E-7A9036A47C12}" destId="{035F55CF-07AE-4763-B6A1-D6063580A435}" srcOrd="0" destOrd="0" presId="urn:microsoft.com/office/officeart/2008/layout/LinedList"/>
    <dgm:cxn modelId="{40C1C7CF-67B4-418C-8E2C-B686B02D7C8F}" srcId="{356C5B6D-C83B-479D-9CA9-ADF0157FE1FB}" destId="{DC6B4AB9-AA8E-42B8-AF08-32AF790B6610}" srcOrd="2" destOrd="0" parTransId="{36EF67D4-B466-42F4-AE25-272A3BA7163F}" sibTransId="{6829D736-7379-44D8-AD57-293D0445AD7C}"/>
    <dgm:cxn modelId="{1A5977DD-FC0D-4E31-9590-2654E90F77B8}" srcId="{356C5B6D-C83B-479D-9CA9-ADF0157FE1FB}" destId="{F3D96552-E072-472B-A66E-7A9036A47C12}" srcOrd="3" destOrd="0" parTransId="{DD73BEF6-311F-411F-869A-E16610DA27D0}" sibTransId="{3A0DAE77-D37F-4F64-BE59-D3A6A219B355}"/>
    <dgm:cxn modelId="{1914FCEE-07A2-4B9E-A787-5265BF9D81F9}" type="presOf" srcId="{356C5B6D-C83B-479D-9CA9-ADF0157FE1FB}" destId="{4C4A2AFC-1F46-425A-B6FA-006A4CBCEC2A}" srcOrd="0" destOrd="0" presId="urn:microsoft.com/office/officeart/2008/layout/LinedList"/>
    <dgm:cxn modelId="{AB15D5F1-AA1F-4C71-9AE0-3990B056F349}" srcId="{356C5B6D-C83B-479D-9CA9-ADF0157FE1FB}" destId="{E69893D2-E4D4-4368-9915-FADAE44CAEEF}" srcOrd="0" destOrd="0" parTransId="{ED99DBB6-EA1E-4728-97AB-227BB6DD4D08}" sibTransId="{66721103-3397-4626-979E-E00DFCCF457F}"/>
    <dgm:cxn modelId="{B77CB3FE-02BA-41E0-98A0-D478F925A3DA}" srcId="{356C5B6D-C83B-479D-9CA9-ADF0157FE1FB}" destId="{F02F2F28-362B-49D0-81C6-A8BAB29EC542}" srcOrd="1" destOrd="0" parTransId="{5117E265-E1A2-4694-9592-6D76FFA36C14}" sibTransId="{63A4C0B6-4574-435B-BCE6-B58A7D148CE1}"/>
    <dgm:cxn modelId="{E38C7943-EE6A-4B5F-9E6D-6F059AAA1A5A}" type="presParOf" srcId="{4C4A2AFC-1F46-425A-B6FA-006A4CBCEC2A}" destId="{4DBBC8A5-D523-403D-8581-CE10D07BA857}" srcOrd="0" destOrd="0" presId="urn:microsoft.com/office/officeart/2008/layout/LinedList"/>
    <dgm:cxn modelId="{7363CF03-DBCC-4163-B35B-CB0F30E9713A}" type="presParOf" srcId="{4C4A2AFC-1F46-425A-B6FA-006A4CBCEC2A}" destId="{0DD527C6-37AD-49EB-A6A2-F791163DB362}" srcOrd="1" destOrd="0" presId="urn:microsoft.com/office/officeart/2008/layout/LinedList"/>
    <dgm:cxn modelId="{8F2B2846-0F57-4F3F-B945-637A1D9BB2F9}" type="presParOf" srcId="{0DD527C6-37AD-49EB-A6A2-F791163DB362}" destId="{D20467CD-F079-461E-89E9-22EE598F950D}" srcOrd="0" destOrd="0" presId="urn:microsoft.com/office/officeart/2008/layout/LinedList"/>
    <dgm:cxn modelId="{1247E97A-9683-475D-A4D4-2D3E7705110A}" type="presParOf" srcId="{0DD527C6-37AD-49EB-A6A2-F791163DB362}" destId="{A3D6D5BE-171E-45E9-978F-630F630A8FDB}" srcOrd="1" destOrd="0" presId="urn:microsoft.com/office/officeart/2008/layout/LinedList"/>
    <dgm:cxn modelId="{6781039E-58AC-4BA4-B266-1BA6277794AE}" type="presParOf" srcId="{4C4A2AFC-1F46-425A-B6FA-006A4CBCEC2A}" destId="{4E30E586-F9BB-4852-B689-E396AC59588F}" srcOrd="2" destOrd="0" presId="urn:microsoft.com/office/officeart/2008/layout/LinedList"/>
    <dgm:cxn modelId="{E4FCE0D4-C364-4325-B6CE-7CBEAB01C736}" type="presParOf" srcId="{4C4A2AFC-1F46-425A-B6FA-006A4CBCEC2A}" destId="{318AA2C5-E31D-4555-850C-A200D7AD4781}" srcOrd="3" destOrd="0" presId="urn:microsoft.com/office/officeart/2008/layout/LinedList"/>
    <dgm:cxn modelId="{05E95BCF-B05A-412A-B1BB-A139C4728361}" type="presParOf" srcId="{318AA2C5-E31D-4555-850C-A200D7AD4781}" destId="{2EE1F480-578F-4CB4-BEF3-1070E3B51C35}" srcOrd="0" destOrd="0" presId="urn:microsoft.com/office/officeart/2008/layout/LinedList"/>
    <dgm:cxn modelId="{E8300A83-82C4-4D1F-B385-D8076FC577A1}" type="presParOf" srcId="{318AA2C5-E31D-4555-850C-A200D7AD4781}" destId="{39CFD395-B42E-4B65-97A5-4F86A35F2054}" srcOrd="1" destOrd="0" presId="urn:microsoft.com/office/officeart/2008/layout/LinedList"/>
    <dgm:cxn modelId="{94DA396A-E23F-48C6-BA52-31D9B5EB3938}" type="presParOf" srcId="{4C4A2AFC-1F46-425A-B6FA-006A4CBCEC2A}" destId="{642567FA-8DB1-4631-A4AA-EE980C14FCF2}" srcOrd="4" destOrd="0" presId="urn:microsoft.com/office/officeart/2008/layout/LinedList"/>
    <dgm:cxn modelId="{6A36A2FB-1C8F-4F35-B416-C9BD87654F10}" type="presParOf" srcId="{4C4A2AFC-1F46-425A-B6FA-006A4CBCEC2A}" destId="{7FE7F2D1-07A5-4789-B2E1-2841A7400BE2}" srcOrd="5" destOrd="0" presId="urn:microsoft.com/office/officeart/2008/layout/LinedList"/>
    <dgm:cxn modelId="{0FE2EB35-123D-4FD2-AF87-7B38C34F4984}" type="presParOf" srcId="{7FE7F2D1-07A5-4789-B2E1-2841A7400BE2}" destId="{304C17F0-9C5A-49C6-BEB5-42DE29144AAB}" srcOrd="0" destOrd="0" presId="urn:microsoft.com/office/officeart/2008/layout/LinedList"/>
    <dgm:cxn modelId="{4D1D8371-4A85-47DB-83CB-18E9E4D51807}" type="presParOf" srcId="{7FE7F2D1-07A5-4789-B2E1-2841A7400BE2}" destId="{80982BB6-4FA6-4162-8AC8-4EEC158F2FAB}" srcOrd="1" destOrd="0" presId="urn:microsoft.com/office/officeart/2008/layout/LinedList"/>
    <dgm:cxn modelId="{165C8DC4-2CAC-4D42-9A23-C9985685600F}" type="presParOf" srcId="{4C4A2AFC-1F46-425A-B6FA-006A4CBCEC2A}" destId="{9C771041-DF1C-4B78-94E0-C48790C8ED8D}" srcOrd="6" destOrd="0" presId="urn:microsoft.com/office/officeart/2008/layout/LinedList"/>
    <dgm:cxn modelId="{DABD4BCF-8F75-439C-8D2B-050BE66DA73B}" type="presParOf" srcId="{4C4A2AFC-1F46-425A-B6FA-006A4CBCEC2A}" destId="{1795E1FF-59D5-47EC-8164-BA6619848CF8}" srcOrd="7" destOrd="0" presId="urn:microsoft.com/office/officeart/2008/layout/LinedList"/>
    <dgm:cxn modelId="{81B5502D-0F7B-4BC0-BFFC-9DEF040CA436}" type="presParOf" srcId="{1795E1FF-59D5-47EC-8164-BA6619848CF8}" destId="{035F55CF-07AE-4763-B6A1-D6063580A435}" srcOrd="0" destOrd="0" presId="urn:microsoft.com/office/officeart/2008/layout/LinedList"/>
    <dgm:cxn modelId="{B123062A-2579-442B-9424-F867C4511F52}" type="presParOf" srcId="{1795E1FF-59D5-47EC-8164-BA6619848CF8}" destId="{3834AB47-D21B-4CBA-9A62-51B493DA28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FFD731A-F66F-4B89-B8E5-78E09C90AE9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DBA0AE8-295E-48EC-9D29-831394558B35}">
      <dgm:prSet/>
      <dgm:spPr/>
      <dgm:t>
        <a:bodyPr/>
        <a:lstStyle/>
        <a:p>
          <a:r>
            <a:rPr lang="fr-FR"/>
            <a:t>Le NFC est utilisé pour les paiements sans contact.</a:t>
          </a:r>
          <a:endParaRPr lang="en-US"/>
        </a:p>
      </dgm:t>
    </dgm:pt>
    <dgm:pt modelId="{B6DD5066-683C-481A-BC78-54708D2BE586}" type="parTrans" cxnId="{AB1544B3-2AA1-4638-808A-6CC6DFB50235}">
      <dgm:prSet/>
      <dgm:spPr/>
      <dgm:t>
        <a:bodyPr/>
        <a:lstStyle/>
        <a:p>
          <a:endParaRPr lang="en-US"/>
        </a:p>
      </dgm:t>
    </dgm:pt>
    <dgm:pt modelId="{DC9466D6-E43E-448B-81C2-7E081EDC42DA}" type="sibTrans" cxnId="{AB1544B3-2AA1-4638-808A-6CC6DFB50235}">
      <dgm:prSet/>
      <dgm:spPr/>
      <dgm:t>
        <a:bodyPr/>
        <a:lstStyle/>
        <a:p>
          <a:endParaRPr lang="en-US"/>
        </a:p>
      </dgm:t>
    </dgm:pt>
    <dgm:pt modelId="{0790E369-DAC0-44D0-BD8B-8EBE7155E83C}">
      <dgm:prSet/>
      <dgm:spPr/>
      <dgm:t>
        <a:bodyPr/>
        <a:lstStyle/>
        <a:p>
          <a:r>
            <a:rPr lang="fr-FR"/>
            <a:t>Le RFID sert à l’identification et à la traçabilité.</a:t>
          </a:r>
          <a:endParaRPr lang="en-US"/>
        </a:p>
      </dgm:t>
    </dgm:pt>
    <dgm:pt modelId="{89C3AC00-2B81-4A4A-B5A9-ACE83171216A}" type="parTrans" cxnId="{61AC22EB-A582-47B8-8C3B-517244B84F3A}">
      <dgm:prSet/>
      <dgm:spPr/>
      <dgm:t>
        <a:bodyPr/>
        <a:lstStyle/>
        <a:p>
          <a:endParaRPr lang="en-US"/>
        </a:p>
      </dgm:t>
    </dgm:pt>
    <dgm:pt modelId="{C6B878F4-267F-4161-B25D-68BC33B8B0A5}" type="sibTrans" cxnId="{61AC22EB-A582-47B8-8C3B-517244B84F3A}">
      <dgm:prSet/>
      <dgm:spPr/>
      <dgm:t>
        <a:bodyPr/>
        <a:lstStyle/>
        <a:p>
          <a:endParaRPr lang="en-US"/>
        </a:p>
      </dgm:t>
    </dgm:pt>
    <dgm:pt modelId="{8F7194D3-A196-4B80-9DBA-A7CFE755F39A}">
      <dgm:prSet/>
      <dgm:spPr/>
      <dgm:t>
        <a:bodyPr/>
        <a:lstStyle/>
        <a:p>
          <a:r>
            <a:rPr lang="fr-FR"/>
            <a:t>Les capteurs sans fil sont essentiels à l’Internet des objets.</a:t>
          </a:r>
          <a:endParaRPr lang="en-US"/>
        </a:p>
      </dgm:t>
    </dgm:pt>
    <dgm:pt modelId="{69DD7429-B3A4-4C37-A865-CFA5D96A69DB}" type="parTrans" cxnId="{73C70ABD-7467-48B1-8215-C25D1CF19CD8}">
      <dgm:prSet/>
      <dgm:spPr/>
      <dgm:t>
        <a:bodyPr/>
        <a:lstStyle/>
        <a:p>
          <a:endParaRPr lang="en-US"/>
        </a:p>
      </dgm:t>
    </dgm:pt>
    <dgm:pt modelId="{59D2C0FF-4A60-4FD9-96A1-D1207283D9B0}" type="sibTrans" cxnId="{73C70ABD-7467-48B1-8215-C25D1CF19CD8}">
      <dgm:prSet/>
      <dgm:spPr/>
      <dgm:t>
        <a:bodyPr/>
        <a:lstStyle/>
        <a:p>
          <a:endParaRPr lang="en-US"/>
        </a:p>
      </dgm:t>
    </dgm:pt>
    <dgm:pt modelId="{5C3C9A66-6767-4661-900F-42AD68F765CA}">
      <dgm:prSet/>
      <dgm:spPr/>
      <dgm:t>
        <a:bodyPr/>
        <a:lstStyle/>
        <a:p>
          <a:r>
            <a:rPr lang="fr-FR"/>
            <a:t>Ces technologies automatisent de nombreux processus.</a:t>
          </a:r>
          <a:endParaRPr lang="en-US"/>
        </a:p>
      </dgm:t>
    </dgm:pt>
    <dgm:pt modelId="{58C7C013-BEA8-4D2E-979C-FFAB4ADF0822}" type="parTrans" cxnId="{D38C32ED-6F25-4FC4-91A6-133135A29D5F}">
      <dgm:prSet/>
      <dgm:spPr/>
      <dgm:t>
        <a:bodyPr/>
        <a:lstStyle/>
        <a:p>
          <a:endParaRPr lang="en-US"/>
        </a:p>
      </dgm:t>
    </dgm:pt>
    <dgm:pt modelId="{05654D2E-C8ED-4CE2-BB2E-C3D38B4D5050}" type="sibTrans" cxnId="{D38C32ED-6F25-4FC4-91A6-133135A29D5F}">
      <dgm:prSet/>
      <dgm:spPr/>
      <dgm:t>
        <a:bodyPr/>
        <a:lstStyle/>
        <a:p>
          <a:endParaRPr lang="en-US"/>
        </a:p>
      </dgm:t>
    </dgm:pt>
    <dgm:pt modelId="{386A540A-9D10-4117-AEFF-8108938ED559}" type="pres">
      <dgm:prSet presAssocID="{FFFD731A-F66F-4B89-B8E5-78E09C90AE9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F6DB0BA-5B45-49EB-BC39-2A7DC4B3005A}" type="pres">
      <dgm:prSet presAssocID="{EDBA0AE8-295E-48EC-9D29-831394558B35}" presName="hierRoot1" presStyleCnt="0"/>
      <dgm:spPr/>
    </dgm:pt>
    <dgm:pt modelId="{A75D6C2E-5457-43EB-B32A-E2402062F04C}" type="pres">
      <dgm:prSet presAssocID="{EDBA0AE8-295E-48EC-9D29-831394558B35}" presName="composite" presStyleCnt="0"/>
      <dgm:spPr/>
    </dgm:pt>
    <dgm:pt modelId="{44562C5E-518A-4F61-8DBA-B1C1BBB75670}" type="pres">
      <dgm:prSet presAssocID="{EDBA0AE8-295E-48EC-9D29-831394558B35}" presName="background" presStyleLbl="node0" presStyleIdx="0" presStyleCnt="4"/>
      <dgm:spPr/>
    </dgm:pt>
    <dgm:pt modelId="{4DA6C14C-E80D-4779-9C79-5EC3F96919FF}" type="pres">
      <dgm:prSet presAssocID="{EDBA0AE8-295E-48EC-9D29-831394558B35}" presName="text" presStyleLbl="fgAcc0" presStyleIdx="0" presStyleCnt="4">
        <dgm:presLayoutVars>
          <dgm:chPref val="3"/>
        </dgm:presLayoutVars>
      </dgm:prSet>
      <dgm:spPr/>
    </dgm:pt>
    <dgm:pt modelId="{B7040283-3F26-49A7-9B7B-162147A6041D}" type="pres">
      <dgm:prSet presAssocID="{EDBA0AE8-295E-48EC-9D29-831394558B35}" presName="hierChild2" presStyleCnt="0"/>
      <dgm:spPr/>
    </dgm:pt>
    <dgm:pt modelId="{80BE1A94-3226-4CB0-ABA8-02F9FE81D28B}" type="pres">
      <dgm:prSet presAssocID="{0790E369-DAC0-44D0-BD8B-8EBE7155E83C}" presName="hierRoot1" presStyleCnt="0"/>
      <dgm:spPr/>
    </dgm:pt>
    <dgm:pt modelId="{F44611C5-4DC5-4083-97C6-129A3DEF0AB0}" type="pres">
      <dgm:prSet presAssocID="{0790E369-DAC0-44D0-BD8B-8EBE7155E83C}" presName="composite" presStyleCnt="0"/>
      <dgm:spPr/>
    </dgm:pt>
    <dgm:pt modelId="{A3AA5EE4-EAEC-49AA-8A14-BCDAE56ADEE4}" type="pres">
      <dgm:prSet presAssocID="{0790E369-DAC0-44D0-BD8B-8EBE7155E83C}" presName="background" presStyleLbl="node0" presStyleIdx="1" presStyleCnt="4"/>
      <dgm:spPr/>
    </dgm:pt>
    <dgm:pt modelId="{D8E69AAD-6A3F-4FFD-8478-1060BC387DD9}" type="pres">
      <dgm:prSet presAssocID="{0790E369-DAC0-44D0-BD8B-8EBE7155E83C}" presName="text" presStyleLbl="fgAcc0" presStyleIdx="1" presStyleCnt="4">
        <dgm:presLayoutVars>
          <dgm:chPref val="3"/>
        </dgm:presLayoutVars>
      </dgm:prSet>
      <dgm:spPr/>
    </dgm:pt>
    <dgm:pt modelId="{EE0211FB-3C84-4805-8B11-2C0FCDA8B238}" type="pres">
      <dgm:prSet presAssocID="{0790E369-DAC0-44D0-BD8B-8EBE7155E83C}" presName="hierChild2" presStyleCnt="0"/>
      <dgm:spPr/>
    </dgm:pt>
    <dgm:pt modelId="{12E2C1A8-DAF6-41FC-8093-D94241A6AD55}" type="pres">
      <dgm:prSet presAssocID="{8F7194D3-A196-4B80-9DBA-A7CFE755F39A}" presName="hierRoot1" presStyleCnt="0"/>
      <dgm:spPr/>
    </dgm:pt>
    <dgm:pt modelId="{F84F5CC3-DB31-4FF3-B170-676E19B3E1F8}" type="pres">
      <dgm:prSet presAssocID="{8F7194D3-A196-4B80-9DBA-A7CFE755F39A}" presName="composite" presStyleCnt="0"/>
      <dgm:spPr/>
    </dgm:pt>
    <dgm:pt modelId="{4DC563D5-FAC8-4A3F-B220-B83EFD0A924B}" type="pres">
      <dgm:prSet presAssocID="{8F7194D3-A196-4B80-9DBA-A7CFE755F39A}" presName="background" presStyleLbl="node0" presStyleIdx="2" presStyleCnt="4"/>
      <dgm:spPr/>
    </dgm:pt>
    <dgm:pt modelId="{6ECAE6F4-834F-464F-B2A4-CFEFFD4AE701}" type="pres">
      <dgm:prSet presAssocID="{8F7194D3-A196-4B80-9DBA-A7CFE755F39A}" presName="text" presStyleLbl="fgAcc0" presStyleIdx="2" presStyleCnt="4">
        <dgm:presLayoutVars>
          <dgm:chPref val="3"/>
        </dgm:presLayoutVars>
      </dgm:prSet>
      <dgm:spPr/>
    </dgm:pt>
    <dgm:pt modelId="{34E2B220-5A9A-445B-8FF1-9EC912F7D025}" type="pres">
      <dgm:prSet presAssocID="{8F7194D3-A196-4B80-9DBA-A7CFE755F39A}" presName="hierChild2" presStyleCnt="0"/>
      <dgm:spPr/>
    </dgm:pt>
    <dgm:pt modelId="{B4E2D069-D434-4D20-AEB9-D7E1AC84F8AA}" type="pres">
      <dgm:prSet presAssocID="{5C3C9A66-6767-4661-900F-42AD68F765CA}" presName="hierRoot1" presStyleCnt="0"/>
      <dgm:spPr/>
    </dgm:pt>
    <dgm:pt modelId="{2D8593B3-7B99-4964-ACC0-F22A719DD7C0}" type="pres">
      <dgm:prSet presAssocID="{5C3C9A66-6767-4661-900F-42AD68F765CA}" presName="composite" presStyleCnt="0"/>
      <dgm:spPr/>
    </dgm:pt>
    <dgm:pt modelId="{B6520AD5-3C04-42CE-BA04-C9DEC113565C}" type="pres">
      <dgm:prSet presAssocID="{5C3C9A66-6767-4661-900F-42AD68F765CA}" presName="background" presStyleLbl="node0" presStyleIdx="3" presStyleCnt="4"/>
      <dgm:spPr/>
    </dgm:pt>
    <dgm:pt modelId="{3CA7D58B-DEB2-483D-A74A-5EACEA9407F8}" type="pres">
      <dgm:prSet presAssocID="{5C3C9A66-6767-4661-900F-42AD68F765CA}" presName="text" presStyleLbl="fgAcc0" presStyleIdx="3" presStyleCnt="4">
        <dgm:presLayoutVars>
          <dgm:chPref val="3"/>
        </dgm:presLayoutVars>
      </dgm:prSet>
      <dgm:spPr/>
    </dgm:pt>
    <dgm:pt modelId="{284A8312-5304-4864-AAF6-637C610C22CC}" type="pres">
      <dgm:prSet presAssocID="{5C3C9A66-6767-4661-900F-42AD68F765CA}" presName="hierChild2" presStyleCnt="0"/>
      <dgm:spPr/>
    </dgm:pt>
  </dgm:ptLst>
  <dgm:cxnLst>
    <dgm:cxn modelId="{AFF22401-5C41-421A-B545-4A0A0F04638D}" type="presOf" srcId="{0790E369-DAC0-44D0-BD8B-8EBE7155E83C}" destId="{D8E69AAD-6A3F-4FFD-8478-1060BC387DD9}" srcOrd="0" destOrd="0" presId="urn:microsoft.com/office/officeart/2005/8/layout/hierarchy1"/>
    <dgm:cxn modelId="{2B1BF906-ACC9-4A49-914C-D18D1F3A797E}" type="presOf" srcId="{8F7194D3-A196-4B80-9DBA-A7CFE755F39A}" destId="{6ECAE6F4-834F-464F-B2A4-CFEFFD4AE701}" srcOrd="0" destOrd="0" presId="urn:microsoft.com/office/officeart/2005/8/layout/hierarchy1"/>
    <dgm:cxn modelId="{E3A4F91E-AFB9-4238-B37D-629F83DB0476}" type="presOf" srcId="{5C3C9A66-6767-4661-900F-42AD68F765CA}" destId="{3CA7D58B-DEB2-483D-A74A-5EACEA9407F8}" srcOrd="0" destOrd="0" presId="urn:microsoft.com/office/officeart/2005/8/layout/hierarchy1"/>
    <dgm:cxn modelId="{12CDCB2B-B678-4D3A-A369-AC63398B9E50}" type="presOf" srcId="{EDBA0AE8-295E-48EC-9D29-831394558B35}" destId="{4DA6C14C-E80D-4779-9C79-5EC3F96919FF}" srcOrd="0" destOrd="0" presId="urn:microsoft.com/office/officeart/2005/8/layout/hierarchy1"/>
    <dgm:cxn modelId="{C99093A8-D6B8-4556-9A01-3F49AE23B421}" type="presOf" srcId="{FFFD731A-F66F-4B89-B8E5-78E09C90AE98}" destId="{386A540A-9D10-4117-AEFF-8108938ED559}" srcOrd="0" destOrd="0" presId="urn:microsoft.com/office/officeart/2005/8/layout/hierarchy1"/>
    <dgm:cxn modelId="{AB1544B3-2AA1-4638-808A-6CC6DFB50235}" srcId="{FFFD731A-F66F-4B89-B8E5-78E09C90AE98}" destId="{EDBA0AE8-295E-48EC-9D29-831394558B35}" srcOrd="0" destOrd="0" parTransId="{B6DD5066-683C-481A-BC78-54708D2BE586}" sibTransId="{DC9466D6-E43E-448B-81C2-7E081EDC42DA}"/>
    <dgm:cxn modelId="{73C70ABD-7467-48B1-8215-C25D1CF19CD8}" srcId="{FFFD731A-F66F-4B89-B8E5-78E09C90AE98}" destId="{8F7194D3-A196-4B80-9DBA-A7CFE755F39A}" srcOrd="2" destOrd="0" parTransId="{69DD7429-B3A4-4C37-A865-CFA5D96A69DB}" sibTransId="{59D2C0FF-4A60-4FD9-96A1-D1207283D9B0}"/>
    <dgm:cxn modelId="{61AC22EB-A582-47B8-8C3B-517244B84F3A}" srcId="{FFFD731A-F66F-4B89-B8E5-78E09C90AE98}" destId="{0790E369-DAC0-44D0-BD8B-8EBE7155E83C}" srcOrd="1" destOrd="0" parTransId="{89C3AC00-2B81-4A4A-B5A9-ACE83171216A}" sibTransId="{C6B878F4-267F-4161-B25D-68BC33B8B0A5}"/>
    <dgm:cxn modelId="{D38C32ED-6F25-4FC4-91A6-133135A29D5F}" srcId="{FFFD731A-F66F-4B89-B8E5-78E09C90AE98}" destId="{5C3C9A66-6767-4661-900F-42AD68F765CA}" srcOrd="3" destOrd="0" parTransId="{58C7C013-BEA8-4D2E-979C-FFAB4ADF0822}" sibTransId="{05654D2E-C8ED-4CE2-BB2E-C3D38B4D5050}"/>
    <dgm:cxn modelId="{CBB8F4F5-0F8D-4A02-AA64-38CE85087B44}" type="presParOf" srcId="{386A540A-9D10-4117-AEFF-8108938ED559}" destId="{AF6DB0BA-5B45-49EB-BC39-2A7DC4B3005A}" srcOrd="0" destOrd="0" presId="urn:microsoft.com/office/officeart/2005/8/layout/hierarchy1"/>
    <dgm:cxn modelId="{4CD09E96-AFC3-4BBC-AAFD-841994CC5F22}" type="presParOf" srcId="{AF6DB0BA-5B45-49EB-BC39-2A7DC4B3005A}" destId="{A75D6C2E-5457-43EB-B32A-E2402062F04C}" srcOrd="0" destOrd="0" presId="urn:microsoft.com/office/officeart/2005/8/layout/hierarchy1"/>
    <dgm:cxn modelId="{2A34702C-D464-4E3E-97CC-AE87660782E9}" type="presParOf" srcId="{A75D6C2E-5457-43EB-B32A-E2402062F04C}" destId="{44562C5E-518A-4F61-8DBA-B1C1BBB75670}" srcOrd="0" destOrd="0" presId="urn:microsoft.com/office/officeart/2005/8/layout/hierarchy1"/>
    <dgm:cxn modelId="{3BF7A950-DB08-4B42-ABAA-73C576A99187}" type="presParOf" srcId="{A75D6C2E-5457-43EB-B32A-E2402062F04C}" destId="{4DA6C14C-E80D-4779-9C79-5EC3F96919FF}" srcOrd="1" destOrd="0" presId="urn:microsoft.com/office/officeart/2005/8/layout/hierarchy1"/>
    <dgm:cxn modelId="{2A4DC7E6-7E2F-4CFC-A0A6-939962F5FE63}" type="presParOf" srcId="{AF6DB0BA-5B45-49EB-BC39-2A7DC4B3005A}" destId="{B7040283-3F26-49A7-9B7B-162147A6041D}" srcOrd="1" destOrd="0" presId="urn:microsoft.com/office/officeart/2005/8/layout/hierarchy1"/>
    <dgm:cxn modelId="{53AAE738-AF84-4011-80A6-F6C6C5C5AE94}" type="presParOf" srcId="{386A540A-9D10-4117-AEFF-8108938ED559}" destId="{80BE1A94-3226-4CB0-ABA8-02F9FE81D28B}" srcOrd="1" destOrd="0" presId="urn:microsoft.com/office/officeart/2005/8/layout/hierarchy1"/>
    <dgm:cxn modelId="{C65E448F-C309-43F4-A443-984C18785A09}" type="presParOf" srcId="{80BE1A94-3226-4CB0-ABA8-02F9FE81D28B}" destId="{F44611C5-4DC5-4083-97C6-129A3DEF0AB0}" srcOrd="0" destOrd="0" presId="urn:microsoft.com/office/officeart/2005/8/layout/hierarchy1"/>
    <dgm:cxn modelId="{557D054B-472D-49C9-9C15-BF7064685BE0}" type="presParOf" srcId="{F44611C5-4DC5-4083-97C6-129A3DEF0AB0}" destId="{A3AA5EE4-EAEC-49AA-8A14-BCDAE56ADEE4}" srcOrd="0" destOrd="0" presId="urn:microsoft.com/office/officeart/2005/8/layout/hierarchy1"/>
    <dgm:cxn modelId="{66A9C657-EB86-482F-9302-612D525E6009}" type="presParOf" srcId="{F44611C5-4DC5-4083-97C6-129A3DEF0AB0}" destId="{D8E69AAD-6A3F-4FFD-8478-1060BC387DD9}" srcOrd="1" destOrd="0" presId="urn:microsoft.com/office/officeart/2005/8/layout/hierarchy1"/>
    <dgm:cxn modelId="{E11C8C26-5AA1-4B81-8B20-F116F8E832DB}" type="presParOf" srcId="{80BE1A94-3226-4CB0-ABA8-02F9FE81D28B}" destId="{EE0211FB-3C84-4805-8B11-2C0FCDA8B238}" srcOrd="1" destOrd="0" presId="urn:microsoft.com/office/officeart/2005/8/layout/hierarchy1"/>
    <dgm:cxn modelId="{3B5349F6-3438-4CF5-B670-4250ADDDD57D}" type="presParOf" srcId="{386A540A-9D10-4117-AEFF-8108938ED559}" destId="{12E2C1A8-DAF6-41FC-8093-D94241A6AD55}" srcOrd="2" destOrd="0" presId="urn:microsoft.com/office/officeart/2005/8/layout/hierarchy1"/>
    <dgm:cxn modelId="{5B9961F5-2390-461A-BF2A-3C9FA945E536}" type="presParOf" srcId="{12E2C1A8-DAF6-41FC-8093-D94241A6AD55}" destId="{F84F5CC3-DB31-4FF3-B170-676E19B3E1F8}" srcOrd="0" destOrd="0" presId="urn:microsoft.com/office/officeart/2005/8/layout/hierarchy1"/>
    <dgm:cxn modelId="{E86B27E5-325F-4BC7-B2A0-D30409AF6174}" type="presParOf" srcId="{F84F5CC3-DB31-4FF3-B170-676E19B3E1F8}" destId="{4DC563D5-FAC8-4A3F-B220-B83EFD0A924B}" srcOrd="0" destOrd="0" presId="urn:microsoft.com/office/officeart/2005/8/layout/hierarchy1"/>
    <dgm:cxn modelId="{B7550F19-4C3F-47EF-9F1E-1F5FB2C4788E}" type="presParOf" srcId="{F84F5CC3-DB31-4FF3-B170-676E19B3E1F8}" destId="{6ECAE6F4-834F-464F-B2A4-CFEFFD4AE701}" srcOrd="1" destOrd="0" presId="urn:microsoft.com/office/officeart/2005/8/layout/hierarchy1"/>
    <dgm:cxn modelId="{6E562298-2D8E-4DDA-9088-F54B280652AB}" type="presParOf" srcId="{12E2C1A8-DAF6-41FC-8093-D94241A6AD55}" destId="{34E2B220-5A9A-445B-8FF1-9EC912F7D025}" srcOrd="1" destOrd="0" presId="urn:microsoft.com/office/officeart/2005/8/layout/hierarchy1"/>
    <dgm:cxn modelId="{C551E564-2A7E-411F-A1DC-17A26CEB2B68}" type="presParOf" srcId="{386A540A-9D10-4117-AEFF-8108938ED559}" destId="{B4E2D069-D434-4D20-AEB9-D7E1AC84F8AA}" srcOrd="3" destOrd="0" presId="urn:microsoft.com/office/officeart/2005/8/layout/hierarchy1"/>
    <dgm:cxn modelId="{A241992F-9E68-4AEA-BEDC-7EBAEB30C2D8}" type="presParOf" srcId="{B4E2D069-D434-4D20-AEB9-D7E1AC84F8AA}" destId="{2D8593B3-7B99-4964-ACC0-F22A719DD7C0}" srcOrd="0" destOrd="0" presId="urn:microsoft.com/office/officeart/2005/8/layout/hierarchy1"/>
    <dgm:cxn modelId="{F4881B0D-7E27-4C4D-9462-9E5CF6D07299}" type="presParOf" srcId="{2D8593B3-7B99-4964-ACC0-F22A719DD7C0}" destId="{B6520AD5-3C04-42CE-BA04-C9DEC113565C}" srcOrd="0" destOrd="0" presId="urn:microsoft.com/office/officeart/2005/8/layout/hierarchy1"/>
    <dgm:cxn modelId="{8BE2AAC7-8159-4103-AC1E-C221BDFDE9D1}" type="presParOf" srcId="{2D8593B3-7B99-4964-ACC0-F22A719DD7C0}" destId="{3CA7D58B-DEB2-483D-A74A-5EACEA9407F8}" srcOrd="1" destOrd="0" presId="urn:microsoft.com/office/officeart/2005/8/layout/hierarchy1"/>
    <dgm:cxn modelId="{358FF683-825C-4EA3-8168-6F79F62D3CB3}" type="presParOf" srcId="{B4E2D069-D434-4D20-AEB9-D7E1AC84F8AA}" destId="{284A8312-5304-4864-AAF6-637C610C22C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178C915-D332-4155-B6AC-85B519538D5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562C34E-7B01-44B1-B0EA-A4304CED1E91}">
      <dgm:prSet/>
      <dgm:spPr/>
      <dgm:t>
        <a:bodyPr/>
        <a:lstStyle/>
        <a:p>
          <a:r>
            <a:rPr lang="fr-FR"/>
            <a:t>Les technologies sans fil favorisent la mobilité des utilisateurs.</a:t>
          </a:r>
          <a:endParaRPr lang="en-US"/>
        </a:p>
      </dgm:t>
    </dgm:pt>
    <dgm:pt modelId="{6F6F2E40-9CEC-497A-B262-B275962ABDB4}" type="parTrans" cxnId="{BABB89D9-6560-4B13-9AAE-1EC0E0E6A0BE}">
      <dgm:prSet/>
      <dgm:spPr/>
      <dgm:t>
        <a:bodyPr/>
        <a:lstStyle/>
        <a:p>
          <a:endParaRPr lang="en-US"/>
        </a:p>
      </dgm:t>
    </dgm:pt>
    <dgm:pt modelId="{7C1C5129-E539-4792-8571-C42B6C0A39A6}" type="sibTrans" cxnId="{BABB89D9-6560-4B13-9AAE-1EC0E0E6A0BE}">
      <dgm:prSet/>
      <dgm:spPr/>
      <dgm:t>
        <a:bodyPr/>
        <a:lstStyle/>
        <a:p>
          <a:endParaRPr lang="en-US"/>
        </a:p>
      </dgm:t>
    </dgm:pt>
    <dgm:pt modelId="{C74B8800-863F-4A09-A5E0-ED74E400ADDA}">
      <dgm:prSet/>
      <dgm:spPr/>
      <dgm:t>
        <a:bodyPr/>
        <a:lstStyle/>
        <a:p>
          <a:r>
            <a:rPr lang="fr-FR"/>
            <a:t>Elles simplifient l’installation des réseaux.</a:t>
          </a:r>
          <a:endParaRPr lang="en-US"/>
        </a:p>
      </dgm:t>
    </dgm:pt>
    <dgm:pt modelId="{5A090402-DC13-40D0-A564-A5AB02D97B13}" type="parTrans" cxnId="{0D62C6B9-5883-4ED0-9CC9-729EE15B658C}">
      <dgm:prSet/>
      <dgm:spPr/>
      <dgm:t>
        <a:bodyPr/>
        <a:lstStyle/>
        <a:p>
          <a:endParaRPr lang="en-US"/>
        </a:p>
      </dgm:t>
    </dgm:pt>
    <dgm:pt modelId="{43BE7B99-65BF-4FA9-9968-469B37DF0B88}" type="sibTrans" cxnId="{0D62C6B9-5883-4ED0-9CC9-729EE15B658C}">
      <dgm:prSet/>
      <dgm:spPr/>
      <dgm:t>
        <a:bodyPr/>
        <a:lstStyle/>
        <a:p>
          <a:endParaRPr lang="en-US"/>
        </a:p>
      </dgm:t>
    </dgm:pt>
    <dgm:pt modelId="{61F3F458-086C-44C7-8782-FAC8517DAF48}">
      <dgm:prSet/>
      <dgm:spPr/>
      <dgm:t>
        <a:bodyPr/>
        <a:lstStyle/>
        <a:p>
          <a:r>
            <a:rPr lang="fr-FR"/>
            <a:t>Elles réduisent les coûts d’infrastructure.</a:t>
          </a:r>
          <a:endParaRPr lang="en-US"/>
        </a:p>
      </dgm:t>
    </dgm:pt>
    <dgm:pt modelId="{6D2993ED-DC6D-402B-8664-0B0442E63CFA}" type="parTrans" cxnId="{F8CE266C-5ACB-4EDD-9307-86EE6BA2ECF6}">
      <dgm:prSet/>
      <dgm:spPr/>
      <dgm:t>
        <a:bodyPr/>
        <a:lstStyle/>
        <a:p>
          <a:endParaRPr lang="en-US"/>
        </a:p>
      </dgm:t>
    </dgm:pt>
    <dgm:pt modelId="{BDE8AF17-5D84-447C-AED9-435B996B243B}" type="sibTrans" cxnId="{F8CE266C-5ACB-4EDD-9307-86EE6BA2ECF6}">
      <dgm:prSet/>
      <dgm:spPr/>
      <dgm:t>
        <a:bodyPr/>
        <a:lstStyle/>
        <a:p>
          <a:endParaRPr lang="en-US"/>
        </a:p>
      </dgm:t>
    </dgm:pt>
    <dgm:pt modelId="{5B4AD6F9-81E4-4F8C-9304-C981FA3F84A0}">
      <dgm:prSet/>
      <dgm:spPr/>
      <dgm:t>
        <a:bodyPr/>
        <a:lstStyle/>
        <a:p>
          <a:r>
            <a:rPr lang="fr-FR"/>
            <a:t>Elles permettent un accès rapide à l’information.</a:t>
          </a:r>
          <a:endParaRPr lang="en-US"/>
        </a:p>
      </dgm:t>
    </dgm:pt>
    <dgm:pt modelId="{774A3EA9-A556-40D1-97C8-0AE50AC1834C}" type="parTrans" cxnId="{42E6FAED-E361-47AF-A178-583255FAAE55}">
      <dgm:prSet/>
      <dgm:spPr/>
      <dgm:t>
        <a:bodyPr/>
        <a:lstStyle/>
        <a:p>
          <a:endParaRPr lang="en-US"/>
        </a:p>
      </dgm:t>
    </dgm:pt>
    <dgm:pt modelId="{BB32B305-07AC-40D9-812F-25F621164C6B}" type="sibTrans" cxnId="{42E6FAED-E361-47AF-A178-583255FAAE55}">
      <dgm:prSet/>
      <dgm:spPr/>
      <dgm:t>
        <a:bodyPr/>
        <a:lstStyle/>
        <a:p>
          <a:endParaRPr lang="en-US"/>
        </a:p>
      </dgm:t>
    </dgm:pt>
    <dgm:pt modelId="{AFE5B609-D9CE-416E-8A3F-49D156CF8F06}" type="pres">
      <dgm:prSet presAssocID="{2178C915-D332-4155-B6AC-85B519538D5C}" presName="linear" presStyleCnt="0">
        <dgm:presLayoutVars>
          <dgm:animLvl val="lvl"/>
          <dgm:resizeHandles val="exact"/>
        </dgm:presLayoutVars>
      </dgm:prSet>
      <dgm:spPr/>
    </dgm:pt>
    <dgm:pt modelId="{5BE3F929-916D-4D12-A274-71D90270DB7A}" type="pres">
      <dgm:prSet presAssocID="{E562C34E-7B01-44B1-B0EA-A4304CED1E9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C04E6CB-F857-4021-A954-A19CA4B6D6F2}" type="pres">
      <dgm:prSet presAssocID="{7C1C5129-E539-4792-8571-C42B6C0A39A6}" presName="spacer" presStyleCnt="0"/>
      <dgm:spPr/>
    </dgm:pt>
    <dgm:pt modelId="{6CEDB569-0D45-4CFE-BB52-6761052776F7}" type="pres">
      <dgm:prSet presAssocID="{C74B8800-863F-4A09-A5E0-ED74E400ADD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EA8305D-CFE3-455F-8C9B-9F3009B50C10}" type="pres">
      <dgm:prSet presAssocID="{43BE7B99-65BF-4FA9-9968-469B37DF0B88}" presName="spacer" presStyleCnt="0"/>
      <dgm:spPr/>
    </dgm:pt>
    <dgm:pt modelId="{C438CA53-71F3-48C1-AF17-FC559E4D76DC}" type="pres">
      <dgm:prSet presAssocID="{61F3F458-086C-44C7-8782-FAC8517DAF4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6122393-AE24-41D1-A784-93C26450813F}" type="pres">
      <dgm:prSet presAssocID="{BDE8AF17-5D84-447C-AED9-435B996B243B}" presName="spacer" presStyleCnt="0"/>
      <dgm:spPr/>
    </dgm:pt>
    <dgm:pt modelId="{F48D7985-59F7-4330-BFE2-3349F9E13841}" type="pres">
      <dgm:prSet presAssocID="{5B4AD6F9-81E4-4F8C-9304-C981FA3F84A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8CE266C-5ACB-4EDD-9307-86EE6BA2ECF6}" srcId="{2178C915-D332-4155-B6AC-85B519538D5C}" destId="{61F3F458-086C-44C7-8782-FAC8517DAF48}" srcOrd="2" destOrd="0" parTransId="{6D2993ED-DC6D-402B-8664-0B0442E63CFA}" sibTransId="{BDE8AF17-5D84-447C-AED9-435B996B243B}"/>
    <dgm:cxn modelId="{EB4B2D70-0E4D-4D19-BE71-CD37FA532605}" type="presOf" srcId="{61F3F458-086C-44C7-8782-FAC8517DAF48}" destId="{C438CA53-71F3-48C1-AF17-FC559E4D76DC}" srcOrd="0" destOrd="0" presId="urn:microsoft.com/office/officeart/2005/8/layout/vList2"/>
    <dgm:cxn modelId="{C683FC7B-7884-4C57-AC6F-C5F511FFD658}" type="presOf" srcId="{C74B8800-863F-4A09-A5E0-ED74E400ADDA}" destId="{6CEDB569-0D45-4CFE-BB52-6761052776F7}" srcOrd="0" destOrd="0" presId="urn:microsoft.com/office/officeart/2005/8/layout/vList2"/>
    <dgm:cxn modelId="{E2A54FAD-9B24-4A41-852B-C1DE9E7444E1}" type="presOf" srcId="{2178C915-D332-4155-B6AC-85B519538D5C}" destId="{AFE5B609-D9CE-416E-8A3F-49D156CF8F06}" srcOrd="0" destOrd="0" presId="urn:microsoft.com/office/officeart/2005/8/layout/vList2"/>
    <dgm:cxn modelId="{0D62C6B9-5883-4ED0-9CC9-729EE15B658C}" srcId="{2178C915-D332-4155-B6AC-85B519538D5C}" destId="{C74B8800-863F-4A09-A5E0-ED74E400ADDA}" srcOrd="1" destOrd="0" parTransId="{5A090402-DC13-40D0-A564-A5AB02D97B13}" sibTransId="{43BE7B99-65BF-4FA9-9968-469B37DF0B88}"/>
    <dgm:cxn modelId="{BABB89D9-6560-4B13-9AAE-1EC0E0E6A0BE}" srcId="{2178C915-D332-4155-B6AC-85B519538D5C}" destId="{E562C34E-7B01-44B1-B0EA-A4304CED1E91}" srcOrd="0" destOrd="0" parTransId="{6F6F2E40-9CEC-497A-B262-B275962ABDB4}" sibTransId="{7C1C5129-E539-4792-8571-C42B6C0A39A6}"/>
    <dgm:cxn modelId="{75BA1BE1-E97C-45E7-8F11-6D129A3FE6C2}" type="presOf" srcId="{E562C34E-7B01-44B1-B0EA-A4304CED1E91}" destId="{5BE3F929-916D-4D12-A274-71D90270DB7A}" srcOrd="0" destOrd="0" presId="urn:microsoft.com/office/officeart/2005/8/layout/vList2"/>
    <dgm:cxn modelId="{42E6FAED-E361-47AF-A178-583255FAAE55}" srcId="{2178C915-D332-4155-B6AC-85B519538D5C}" destId="{5B4AD6F9-81E4-4F8C-9304-C981FA3F84A0}" srcOrd="3" destOrd="0" parTransId="{774A3EA9-A556-40D1-97C8-0AE50AC1834C}" sibTransId="{BB32B305-07AC-40D9-812F-25F621164C6B}"/>
    <dgm:cxn modelId="{E0572BF3-ADBD-44A0-885A-D58BFA7AD042}" type="presOf" srcId="{5B4AD6F9-81E4-4F8C-9304-C981FA3F84A0}" destId="{F48D7985-59F7-4330-BFE2-3349F9E13841}" srcOrd="0" destOrd="0" presId="urn:microsoft.com/office/officeart/2005/8/layout/vList2"/>
    <dgm:cxn modelId="{8E2A2556-9450-4F04-AF93-C6392BB1CBFE}" type="presParOf" srcId="{AFE5B609-D9CE-416E-8A3F-49D156CF8F06}" destId="{5BE3F929-916D-4D12-A274-71D90270DB7A}" srcOrd="0" destOrd="0" presId="urn:microsoft.com/office/officeart/2005/8/layout/vList2"/>
    <dgm:cxn modelId="{A3A26D45-23CF-4FAC-92B9-522B4E339095}" type="presParOf" srcId="{AFE5B609-D9CE-416E-8A3F-49D156CF8F06}" destId="{EC04E6CB-F857-4021-A954-A19CA4B6D6F2}" srcOrd="1" destOrd="0" presId="urn:microsoft.com/office/officeart/2005/8/layout/vList2"/>
    <dgm:cxn modelId="{326DE633-1D00-48F8-B1D0-C384A0F30D6E}" type="presParOf" srcId="{AFE5B609-D9CE-416E-8A3F-49D156CF8F06}" destId="{6CEDB569-0D45-4CFE-BB52-6761052776F7}" srcOrd="2" destOrd="0" presId="urn:microsoft.com/office/officeart/2005/8/layout/vList2"/>
    <dgm:cxn modelId="{AE292D07-78BE-4221-AD63-945E0C3A5035}" type="presParOf" srcId="{AFE5B609-D9CE-416E-8A3F-49D156CF8F06}" destId="{7EA8305D-CFE3-455F-8C9B-9F3009B50C10}" srcOrd="3" destOrd="0" presId="urn:microsoft.com/office/officeart/2005/8/layout/vList2"/>
    <dgm:cxn modelId="{4AC1E838-E68D-4673-8E58-7DEEA0B783D1}" type="presParOf" srcId="{AFE5B609-D9CE-416E-8A3F-49D156CF8F06}" destId="{C438CA53-71F3-48C1-AF17-FC559E4D76DC}" srcOrd="4" destOrd="0" presId="urn:microsoft.com/office/officeart/2005/8/layout/vList2"/>
    <dgm:cxn modelId="{A1FD2962-E2BB-428B-8D58-06B4E2321152}" type="presParOf" srcId="{AFE5B609-D9CE-416E-8A3F-49D156CF8F06}" destId="{16122393-AE24-41D1-A784-93C26450813F}" srcOrd="5" destOrd="0" presId="urn:microsoft.com/office/officeart/2005/8/layout/vList2"/>
    <dgm:cxn modelId="{75FEE248-4245-4D69-871B-1BBCA00258C6}" type="presParOf" srcId="{AFE5B609-D9CE-416E-8A3F-49D156CF8F06}" destId="{F48D7985-59F7-4330-BFE2-3349F9E1384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BAA83-0BE7-4641-92D1-92C81B7F0446}">
      <dsp:nvSpPr>
        <dsp:cNvPr id="0" name=""/>
        <dsp:cNvSpPr/>
      </dsp:nvSpPr>
      <dsp:spPr>
        <a:xfrm>
          <a:off x="606456" y="0"/>
          <a:ext cx="5453920" cy="545392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C500AF8-476C-408F-9968-22328B1ABFDA}">
      <dsp:nvSpPr>
        <dsp:cNvPr id="0" name=""/>
        <dsp:cNvSpPr/>
      </dsp:nvSpPr>
      <dsp:spPr>
        <a:xfrm>
          <a:off x="1124578" y="518122"/>
          <a:ext cx="2127028" cy="212702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Les technologies sans fil sont omniprésentes dans la vie quotidienne.</a:t>
          </a:r>
          <a:endParaRPr lang="en-US" sz="2000" kern="1200"/>
        </a:p>
      </dsp:txBody>
      <dsp:txXfrm>
        <a:off x="1228411" y="621955"/>
        <a:ext cx="1919362" cy="1919362"/>
      </dsp:txXfrm>
    </dsp:sp>
    <dsp:sp modelId="{9A76948E-4E76-4DBB-AADA-8FE382787BEB}">
      <dsp:nvSpPr>
        <dsp:cNvPr id="0" name=""/>
        <dsp:cNvSpPr/>
      </dsp:nvSpPr>
      <dsp:spPr>
        <a:xfrm>
          <a:off x="3415225" y="518122"/>
          <a:ext cx="2127028" cy="212702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Elles facilitent la communication rapide entre les utilisateurs.</a:t>
          </a:r>
          <a:endParaRPr lang="en-US" sz="2000" kern="1200"/>
        </a:p>
      </dsp:txBody>
      <dsp:txXfrm>
        <a:off x="3519058" y="621955"/>
        <a:ext cx="1919362" cy="1919362"/>
      </dsp:txXfrm>
    </dsp:sp>
    <dsp:sp modelId="{D384464E-ED49-442A-B833-635B9DA5181F}">
      <dsp:nvSpPr>
        <dsp:cNvPr id="0" name=""/>
        <dsp:cNvSpPr/>
      </dsp:nvSpPr>
      <dsp:spPr>
        <a:xfrm>
          <a:off x="1124578" y="2808768"/>
          <a:ext cx="2127028" cy="212702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Leur développement accompagne la transformation numérique.</a:t>
          </a:r>
          <a:endParaRPr lang="en-US" sz="2000" kern="1200"/>
        </a:p>
      </dsp:txBody>
      <dsp:txXfrm>
        <a:off x="1228411" y="2912601"/>
        <a:ext cx="1919362" cy="1919362"/>
      </dsp:txXfrm>
    </dsp:sp>
    <dsp:sp modelId="{2AC2608E-6DA1-4CEB-88D7-0EAA3CA13227}">
      <dsp:nvSpPr>
        <dsp:cNvPr id="0" name=""/>
        <dsp:cNvSpPr/>
      </dsp:nvSpPr>
      <dsp:spPr>
        <a:xfrm>
          <a:off x="3415225" y="2808768"/>
          <a:ext cx="2127028" cy="212702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Elles concernent aussi bien la sphère privée que professionnelle.</a:t>
          </a:r>
          <a:endParaRPr lang="en-US" sz="2000" kern="1200"/>
        </a:p>
      </dsp:txBody>
      <dsp:txXfrm>
        <a:off x="3519058" y="2912601"/>
        <a:ext cx="1919362" cy="19193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9C9102-C215-4794-8C2C-6EB86AA814E4}">
      <dsp:nvSpPr>
        <dsp:cNvPr id="0" name=""/>
        <dsp:cNvSpPr/>
      </dsp:nvSpPr>
      <dsp:spPr>
        <a:xfrm>
          <a:off x="0" y="1805"/>
          <a:ext cx="10515600" cy="9153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7F205-9C55-4FEA-8EE1-E3E43222B9E1}">
      <dsp:nvSpPr>
        <dsp:cNvPr id="0" name=""/>
        <dsp:cNvSpPr/>
      </dsp:nvSpPr>
      <dsp:spPr>
        <a:xfrm>
          <a:off x="276881" y="207750"/>
          <a:ext cx="503420" cy="5034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0B4E2-F91F-44EA-9D70-FF6CC126146D}">
      <dsp:nvSpPr>
        <dsp:cNvPr id="0" name=""/>
        <dsp:cNvSpPr/>
      </dsp:nvSpPr>
      <dsp:spPr>
        <a:xfrm>
          <a:off x="1057183" y="1805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Les réseaux sans fil sont exposés aux risques de sécurité.</a:t>
          </a:r>
          <a:endParaRPr lang="en-US" sz="2200" kern="1200"/>
        </a:p>
      </dsp:txBody>
      <dsp:txXfrm>
        <a:off x="1057183" y="1805"/>
        <a:ext cx="9458416" cy="915310"/>
      </dsp:txXfrm>
    </dsp:sp>
    <dsp:sp modelId="{0663E381-B5F7-4750-AD90-504B151E6CE9}">
      <dsp:nvSpPr>
        <dsp:cNvPr id="0" name=""/>
        <dsp:cNvSpPr/>
      </dsp:nvSpPr>
      <dsp:spPr>
        <a:xfrm>
          <a:off x="0" y="1145944"/>
          <a:ext cx="10515600" cy="9153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2F36EB-5C1D-4E2D-9942-599361A3F760}">
      <dsp:nvSpPr>
        <dsp:cNvPr id="0" name=""/>
        <dsp:cNvSpPr/>
      </dsp:nvSpPr>
      <dsp:spPr>
        <a:xfrm>
          <a:off x="276881" y="1351889"/>
          <a:ext cx="503420" cy="503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AE37E-761F-4A21-8894-3AD9D4B65F9D}">
      <dsp:nvSpPr>
        <dsp:cNvPr id="0" name=""/>
        <dsp:cNvSpPr/>
      </dsp:nvSpPr>
      <dsp:spPr>
        <a:xfrm>
          <a:off x="1057183" y="1145944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Les interférences peuvent perturber la communication.</a:t>
          </a:r>
          <a:endParaRPr lang="en-US" sz="2200" kern="1200"/>
        </a:p>
      </dsp:txBody>
      <dsp:txXfrm>
        <a:off x="1057183" y="1145944"/>
        <a:ext cx="9458416" cy="915310"/>
      </dsp:txXfrm>
    </dsp:sp>
    <dsp:sp modelId="{B5E2E3DB-BD44-4F3C-85CB-0170374A1922}">
      <dsp:nvSpPr>
        <dsp:cNvPr id="0" name=""/>
        <dsp:cNvSpPr/>
      </dsp:nvSpPr>
      <dsp:spPr>
        <a:xfrm>
          <a:off x="0" y="2290082"/>
          <a:ext cx="10515600" cy="9153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EE8AA-698A-4E70-B1EB-769FF9CC0C7B}">
      <dsp:nvSpPr>
        <dsp:cNvPr id="0" name=""/>
        <dsp:cNvSpPr/>
      </dsp:nvSpPr>
      <dsp:spPr>
        <a:xfrm>
          <a:off x="276881" y="2496027"/>
          <a:ext cx="503420" cy="5034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8A45C-7567-4106-96DE-AEE13B9D8635}">
      <dsp:nvSpPr>
        <dsp:cNvPr id="0" name=""/>
        <dsp:cNvSpPr/>
      </dsp:nvSpPr>
      <dsp:spPr>
        <a:xfrm>
          <a:off x="1057183" y="2290082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La portée du signal reste parfois limitée.</a:t>
          </a:r>
          <a:endParaRPr lang="en-US" sz="2200" kern="1200"/>
        </a:p>
      </dsp:txBody>
      <dsp:txXfrm>
        <a:off x="1057183" y="2290082"/>
        <a:ext cx="9458416" cy="915310"/>
      </dsp:txXfrm>
    </dsp:sp>
    <dsp:sp modelId="{0BFB434F-2618-49C7-B5B0-5BF768565365}">
      <dsp:nvSpPr>
        <dsp:cNvPr id="0" name=""/>
        <dsp:cNvSpPr/>
      </dsp:nvSpPr>
      <dsp:spPr>
        <a:xfrm>
          <a:off x="0" y="3434221"/>
          <a:ext cx="10515600" cy="9153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C2585B-1024-4408-9706-AF2AEB94B4DB}">
      <dsp:nvSpPr>
        <dsp:cNvPr id="0" name=""/>
        <dsp:cNvSpPr/>
      </dsp:nvSpPr>
      <dsp:spPr>
        <a:xfrm>
          <a:off x="276881" y="3640166"/>
          <a:ext cx="503420" cy="5034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341BE1-DADE-433D-9708-5B5E6DDA4F28}">
      <dsp:nvSpPr>
        <dsp:cNvPr id="0" name=""/>
        <dsp:cNvSpPr/>
      </dsp:nvSpPr>
      <dsp:spPr>
        <a:xfrm>
          <a:off x="1057183" y="3434221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La protection des données personnelles est un enjeu majeur.</a:t>
          </a:r>
          <a:endParaRPr lang="en-US" sz="2200" kern="1200"/>
        </a:p>
      </dsp:txBody>
      <dsp:txXfrm>
        <a:off x="1057183" y="3434221"/>
        <a:ext cx="9458416" cy="91531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C6FAE-CEF6-453D-8E66-786D7FE56471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F316FD-1774-432C-A098-54314E42BE09}">
      <dsp:nvSpPr>
        <dsp:cNvPr id="0" name=""/>
        <dsp:cNvSpPr/>
      </dsp:nvSpPr>
      <dsp:spPr>
        <a:xfrm>
          <a:off x="0" y="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/>
            <a:t>Les technologies sans fil sont utilisées dans la communication mobile.</a:t>
          </a:r>
          <a:endParaRPr lang="en-US" sz="3000" kern="1200"/>
        </a:p>
      </dsp:txBody>
      <dsp:txXfrm>
        <a:off x="0" y="0"/>
        <a:ext cx="6666833" cy="1363480"/>
      </dsp:txXfrm>
    </dsp:sp>
    <dsp:sp modelId="{406A82D8-24B5-4677-A4B3-A39E5713234A}">
      <dsp:nvSpPr>
        <dsp:cNvPr id="0" name=""/>
        <dsp:cNvSpPr/>
      </dsp:nvSpPr>
      <dsp:spPr>
        <a:xfrm>
          <a:off x="0" y="1363480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7F9845-6774-4708-A083-E7EDCFA73978}">
      <dsp:nvSpPr>
        <dsp:cNvPr id="0" name=""/>
        <dsp:cNvSpPr/>
      </dsp:nvSpPr>
      <dsp:spPr>
        <a:xfrm>
          <a:off x="0" y="136348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/>
            <a:t>Elles jouent un rôle important dans la santé et la télémédecine.</a:t>
          </a:r>
          <a:endParaRPr lang="en-US" sz="3000" kern="1200"/>
        </a:p>
      </dsp:txBody>
      <dsp:txXfrm>
        <a:off x="0" y="1363480"/>
        <a:ext cx="6666833" cy="1363480"/>
      </dsp:txXfrm>
    </dsp:sp>
    <dsp:sp modelId="{DD5B1FA1-9EA0-4BDA-A0A1-8EA24CCE326A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748C22-A481-414A-B0F0-89A5EBEF91E9}">
      <dsp:nvSpPr>
        <dsp:cNvPr id="0" name=""/>
        <dsp:cNvSpPr/>
      </dsp:nvSpPr>
      <dsp:spPr>
        <a:xfrm>
          <a:off x="0" y="272696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/>
            <a:t>Elles facilitent l’enseignement à distance.</a:t>
          </a:r>
          <a:endParaRPr lang="en-US" sz="3000" kern="1200"/>
        </a:p>
      </dsp:txBody>
      <dsp:txXfrm>
        <a:off x="0" y="2726960"/>
        <a:ext cx="6666833" cy="1363480"/>
      </dsp:txXfrm>
    </dsp:sp>
    <dsp:sp modelId="{12C3C431-92C0-4720-980E-B7324E2FAFD8}">
      <dsp:nvSpPr>
        <dsp:cNvPr id="0" name=""/>
        <dsp:cNvSpPr/>
      </dsp:nvSpPr>
      <dsp:spPr>
        <a:xfrm>
          <a:off x="0" y="409044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884843-0CF6-4A9B-99B0-32C889D48E0C}">
      <dsp:nvSpPr>
        <dsp:cNvPr id="0" name=""/>
        <dsp:cNvSpPr/>
      </dsp:nvSpPr>
      <dsp:spPr>
        <a:xfrm>
          <a:off x="0" y="409044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/>
            <a:t>Elles sont indispensables aux objets connectés.</a:t>
          </a:r>
          <a:endParaRPr lang="en-US" sz="3000" kern="1200"/>
        </a:p>
      </dsp:txBody>
      <dsp:txXfrm>
        <a:off x="0" y="4090440"/>
        <a:ext cx="6666833" cy="13634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02F4AD-C805-4D60-9AC4-B1DFAF07E2C0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103EF9-7223-4FE7-A87E-EB654EB0CD11}">
      <dsp:nvSpPr>
        <dsp:cNvPr id="0" name=""/>
        <dsp:cNvSpPr/>
      </dsp:nvSpPr>
      <dsp:spPr>
        <a:xfrm>
          <a:off x="0" y="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/>
            <a:t>Les technologies sans fil sont devenues indispensables.</a:t>
          </a:r>
          <a:endParaRPr lang="en-US" sz="3500" kern="1200"/>
        </a:p>
      </dsp:txBody>
      <dsp:txXfrm>
        <a:off x="0" y="0"/>
        <a:ext cx="6666833" cy="1363480"/>
      </dsp:txXfrm>
    </dsp:sp>
    <dsp:sp modelId="{E910C2A8-EA78-415C-B0DF-0532D6682316}">
      <dsp:nvSpPr>
        <dsp:cNvPr id="0" name=""/>
        <dsp:cNvSpPr/>
      </dsp:nvSpPr>
      <dsp:spPr>
        <a:xfrm>
          <a:off x="0" y="1363480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CD5086-759F-4423-A08A-EAD60845195C}">
      <dsp:nvSpPr>
        <dsp:cNvPr id="0" name=""/>
        <dsp:cNvSpPr/>
      </dsp:nvSpPr>
      <dsp:spPr>
        <a:xfrm>
          <a:off x="0" y="136348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/>
            <a:t>Elles transforment profondément notre mode de vie.</a:t>
          </a:r>
          <a:endParaRPr lang="en-US" sz="3500" kern="1200"/>
        </a:p>
      </dsp:txBody>
      <dsp:txXfrm>
        <a:off x="0" y="1363480"/>
        <a:ext cx="6666833" cy="1363480"/>
      </dsp:txXfrm>
    </dsp:sp>
    <dsp:sp modelId="{1C56B081-4DD5-4545-AE23-56B09E9C6094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856E0A-82C6-41B5-8218-0404BEE545C1}">
      <dsp:nvSpPr>
        <dsp:cNvPr id="0" name=""/>
        <dsp:cNvSpPr/>
      </dsp:nvSpPr>
      <dsp:spPr>
        <a:xfrm>
          <a:off x="0" y="272696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/>
            <a:t>Leurs applications continuent de se diversifier.</a:t>
          </a:r>
          <a:endParaRPr lang="en-US" sz="3500" kern="1200"/>
        </a:p>
      </dsp:txBody>
      <dsp:txXfrm>
        <a:off x="0" y="2726960"/>
        <a:ext cx="6666833" cy="1363480"/>
      </dsp:txXfrm>
    </dsp:sp>
    <dsp:sp modelId="{DE69E240-BEFA-4451-94E1-B9972F32F7EE}">
      <dsp:nvSpPr>
        <dsp:cNvPr id="0" name=""/>
        <dsp:cNvSpPr/>
      </dsp:nvSpPr>
      <dsp:spPr>
        <a:xfrm>
          <a:off x="0" y="409044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2D79DB-C40F-4953-BFD1-A0C509DCD48E}">
      <dsp:nvSpPr>
        <dsp:cNvPr id="0" name=""/>
        <dsp:cNvSpPr/>
      </dsp:nvSpPr>
      <dsp:spPr>
        <a:xfrm>
          <a:off x="0" y="409044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/>
            <a:t>Leur évolution reste un enjeu technologique majeur.</a:t>
          </a:r>
          <a:endParaRPr lang="en-US" sz="3500" kern="1200"/>
        </a:p>
      </dsp:txBody>
      <dsp:txXfrm>
        <a:off x="0" y="4090440"/>
        <a:ext cx="6666833" cy="136348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84FB7-69AD-49F5-8125-4594465DF692}">
      <dsp:nvSpPr>
        <dsp:cNvPr id="0" name=""/>
        <dsp:cNvSpPr/>
      </dsp:nvSpPr>
      <dsp:spPr>
        <a:xfrm>
          <a:off x="0" y="665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0C0D3A-F828-4C0E-8DFE-CD7BB5D5FED7}">
      <dsp:nvSpPr>
        <dsp:cNvPr id="0" name=""/>
        <dsp:cNvSpPr/>
      </dsp:nvSpPr>
      <dsp:spPr>
        <a:xfrm>
          <a:off x="0" y="665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ARCEP – Autorité de régulation des communications électroniques</a:t>
          </a:r>
          <a:br>
            <a:rPr lang="en-US" sz="1500" b="0" i="0" kern="1200" baseline="0"/>
          </a:br>
          <a:r>
            <a:rPr lang="en-US" sz="1500" b="0" i="0" kern="1200" baseline="0">
              <a:hlinkClick xmlns:r="http://schemas.openxmlformats.org/officeDocument/2006/relationships" r:id="rId1"/>
            </a:rPr>
            <a:t>https://www.arcep.fr</a:t>
          </a:r>
          <a:br>
            <a:rPr lang="en-US" sz="1500" b="0" i="0" kern="1200" baseline="0"/>
          </a:br>
          <a:r>
            <a:rPr lang="en-US" sz="1500" b="0" i="1" kern="1200" baseline="0"/>
            <a:t>(Informations officielles sur les réseaux mobiles, le Wi-Fi et les technologies de télécommunication en France.)</a:t>
          </a:r>
          <a:endParaRPr lang="en-US" sz="1500" kern="1200"/>
        </a:p>
      </dsp:txBody>
      <dsp:txXfrm>
        <a:off x="0" y="665"/>
        <a:ext cx="6666833" cy="1090517"/>
      </dsp:txXfrm>
    </dsp:sp>
    <dsp:sp modelId="{D7F76241-05AE-4CC4-81DA-1663D15CDC10}">
      <dsp:nvSpPr>
        <dsp:cNvPr id="0" name=""/>
        <dsp:cNvSpPr/>
      </dsp:nvSpPr>
      <dsp:spPr>
        <a:xfrm>
          <a:off x="0" y="1091183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0B9293-7BD9-4652-8A37-8AA9DB8895A0}">
      <dsp:nvSpPr>
        <dsp:cNvPr id="0" name=""/>
        <dsp:cNvSpPr/>
      </dsp:nvSpPr>
      <dsp:spPr>
        <a:xfrm>
          <a:off x="0" y="1091183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CNRS – Centre national de la recherche scientifique</a:t>
          </a:r>
          <a:br>
            <a:rPr lang="en-US" sz="1500" b="0" i="0" kern="1200" baseline="0"/>
          </a:br>
          <a:r>
            <a:rPr lang="en-US" sz="1500" b="0" i="0" kern="1200" baseline="0">
              <a:hlinkClick xmlns:r="http://schemas.openxmlformats.org/officeDocument/2006/relationships" r:id="rId2"/>
            </a:rPr>
            <a:t>https://www.cnrs.fr</a:t>
          </a:r>
          <a:br>
            <a:rPr lang="en-US" sz="1500" b="0" i="0" kern="1200" baseline="0"/>
          </a:br>
          <a:r>
            <a:rPr lang="en-US" sz="1500" b="0" i="1" kern="1200" baseline="0"/>
            <a:t>(Articles et dossiers scientifiques sur les ondes, les technologies sans fil et l’innovation.)</a:t>
          </a:r>
          <a:endParaRPr lang="en-US" sz="1500" kern="1200"/>
        </a:p>
      </dsp:txBody>
      <dsp:txXfrm>
        <a:off x="0" y="1091183"/>
        <a:ext cx="6666833" cy="1090517"/>
      </dsp:txXfrm>
    </dsp:sp>
    <dsp:sp modelId="{3C7F6AE2-96DF-4A78-AFC3-E18F405F49FB}">
      <dsp:nvSpPr>
        <dsp:cNvPr id="0" name=""/>
        <dsp:cNvSpPr/>
      </dsp:nvSpPr>
      <dsp:spPr>
        <a:xfrm>
          <a:off x="0" y="2181701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C30913-5E08-47AE-B69A-128ACFDAEC3D}">
      <dsp:nvSpPr>
        <dsp:cNvPr id="0" name=""/>
        <dsp:cNvSpPr/>
      </dsp:nvSpPr>
      <dsp:spPr>
        <a:xfrm>
          <a:off x="0" y="2181701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INRIA – Institut national de recherche en informatique et en automatique</a:t>
          </a:r>
          <a:br>
            <a:rPr lang="en-US" sz="1500" b="0" i="0" kern="1200" baseline="0"/>
          </a:br>
          <a:r>
            <a:rPr lang="en-US" sz="1500" b="0" i="0" kern="1200" baseline="0">
              <a:hlinkClick xmlns:r="http://schemas.openxmlformats.org/officeDocument/2006/relationships" r:id="rId3"/>
            </a:rPr>
            <a:t>https://www.inria.fr</a:t>
          </a:r>
          <a:br>
            <a:rPr lang="en-US" sz="1500" b="0" i="0" kern="1200" baseline="0"/>
          </a:br>
          <a:r>
            <a:rPr lang="en-US" sz="1500" b="0" i="1" kern="1200" baseline="0"/>
            <a:t>(Recherches sur les réseaux sans fil, la 5G, l’Internet des objets et les systèmes numériques.)</a:t>
          </a:r>
          <a:endParaRPr lang="en-US" sz="1500" kern="1200"/>
        </a:p>
      </dsp:txBody>
      <dsp:txXfrm>
        <a:off x="0" y="2181701"/>
        <a:ext cx="6666833" cy="1090517"/>
      </dsp:txXfrm>
    </dsp:sp>
    <dsp:sp modelId="{E85A96E1-996F-42DA-917F-C3F29879E913}">
      <dsp:nvSpPr>
        <dsp:cNvPr id="0" name=""/>
        <dsp:cNvSpPr/>
      </dsp:nvSpPr>
      <dsp:spPr>
        <a:xfrm>
          <a:off x="0" y="3272218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370C50-34E0-460E-A773-D0BB00FCAFFD}">
      <dsp:nvSpPr>
        <dsp:cNvPr id="0" name=""/>
        <dsp:cNvSpPr/>
      </dsp:nvSpPr>
      <dsp:spPr>
        <a:xfrm>
          <a:off x="0" y="3272218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 dirty="0"/>
            <a:t>Orange – Dossiers </a:t>
          </a:r>
          <a:r>
            <a:rPr lang="en-US" sz="1500" b="1" i="0" kern="1200" baseline="0" dirty="0" err="1"/>
            <a:t>pédagogiques</a:t>
          </a:r>
          <a:r>
            <a:rPr lang="en-US" sz="1500" b="1" i="0" kern="1200" baseline="0" dirty="0"/>
            <a:t> et </a:t>
          </a:r>
          <a:r>
            <a:rPr lang="en-US" sz="1500" b="1" i="0" kern="1200" baseline="0" dirty="0" err="1"/>
            <a:t>technologiques</a:t>
          </a:r>
          <a:br>
            <a:rPr lang="en-US" sz="1500" b="0" i="0" kern="1200" baseline="0" dirty="0"/>
          </a:br>
          <a:r>
            <a:rPr lang="en-US" sz="1500" b="0" i="0" kern="1200" baseline="0" dirty="0"/>
            <a:t>https://www.orange.com/fr/innovation</a:t>
          </a:r>
          <a:br>
            <a:rPr lang="en-US" sz="1500" b="0" i="0" kern="1200" baseline="0" dirty="0"/>
          </a:br>
          <a:r>
            <a:rPr lang="en-US" sz="1500" b="0" i="1" kern="1200" baseline="0" dirty="0"/>
            <a:t>(Explications </a:t>
          </a:r>
          <a:r>
            <a:rPr lang="en-US" sz="1500" b="0" i="1" kern="1200" baseline="0" dirty="0" err="1"/>
            <a:t>accessibles</a:t>
          </a:r>
          <a:r>
            <a:rPr lang="en-US" sz="1500" b="0" i="1" kern="1200" baseline="0" dirty="0"/>
            <a:t> sur le Wi-Fi, le Bluetooth et les réseaux mobiles.)</a:t>
          </a:r>
          <a:endParaRPr lang="en-US" sz="1500" kern="1200" dirty="0"/>
        </a:p>
      </dsp:txBody>
      <dsp:txXfrm>
        <a:off x="0" y="3272218"/>
        <a:ext cx="6666833" cy="1090517"/>
      </dsp:txXfrm>
    </dsp:sp>
    <dsp:sp modelId="{F2C754AB-9CAD-40E7-B1E9-96DE0281F978}">
      <dsp:nvSpPr>
        <dsp:cNvPr id="0" name=""/>
        <dsp:cNvSpPr/>
      </dsp:nvSpPr>
      <dsp:spPr>
        <a:xfrm>
          <a:off x="0" y="4362736"/>
          <a:ext cx="6666833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FB5C27-340C-49CE-98BB-E8FD3DCA19D5}">
      <dsp:nvSpPr>
        <dsp:cNvPr id="0" name=""/>
        <dsp:cNvSpPr/>
      </dsp:nvSpPr>
      <dsp:spPr>
        <a:xfrm>
          <a:off x="0" y="4362736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Futura Sciences – Télécommunications</a:t>
          </a:r>
          <a:br>
            <a:rPr lang="en-US" sz="1500" b="0" i="0" kern="1200" baseline="0"/>
          </a:br>
          <a:r>
            <a:rPr lang="en-US" sz="1500" b="0" i="0" kern="1200" baseline="0">
              <a:hlinkClick xmlns:r="http://schemas.openxmlformats.org/officeDocument/2006/relationships" r:id="rId4"/>
            </a:rPr>
            <a:t>https://www.futura-sciences.com/tech/telecoms</a:t>
          </a:r>
          <a:br>
            <a:rPr lang="en-US" sz="1500" b="0" i="0" kern="1200" baseline="0"/>
          </a:br>
          <a:r>
            <a:rPr lang="en-US" sz="1500" b="0" i="1" kern="1200" baseline="0"/>
            <a:t>(Articles vulgarisés sur les technologies sans fil et leurs applications.)</a:t>
          </a:r>
          <a:endParaRPr lang="en-US" sz="1500" kern="1200"/>
        </a:p>
      </dsp:txBody>
      <dsp:txXfrm>
        <a:off x="0" y="4362736"/>
        <a:ext cx="6666833" cy="10905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E67BEF-BC32-4C14-97B2-B0D4D65EF016}">
      <dsp:nvSpPr>
        <dsp:cNvPr id="0" name=""/>
        <dsp:cNvSpPr/>
      </dsp:nvSpPr>
      <dsp:spPr>
        <a:xfrm>
          <a:off x="0" y="29823"/>
          <a:ext cx="4862446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Une technologie sans fil fonctionne sans connexion physique.</a:t>
          </a:r>
          <a:endParaRPr lang="en-US" sz="2400" kern="1200"/>
        </a:p>
      </dsp:txBody>
      <dsp:txXfrm>
        <a:off x="64425" y="94248"/>
        <a:ext cx="4733596" cy="1190909"/>
      </dsp:txXfrm>
    </dsp:sp>
    <dsp:sp modelId="{67DE2719-D813-4C2E-80DF-21383122CA1B}">
      <dsp:nvSpPr>
        <dsp:cNvPr id="0" name=""/>
        <dsp:cNvSpPr/>
      </dsp:nvSpPr>
      <dsp:spPr>
        <a:xfrm>
          <a:off x="0" y="1418703"/>
          <a:ext cx="4862446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Elle utilise des ondes électromagnétiques pour transmettre des données.</a:t>
          </a:r>
          <a:endParaRPr lang="en-US" sz="2400" kern="1200"/>
        </a:p>
      </dsp:txBody>
      <dsp:txXfrm>
        <a:off x="64425" y="1483128"/>
        <a:ext cx="4733596" cy="1190909"/>
      </dsp:txXfrm>
    </dsp:sp>
    <dsp:sp modelId="{2F660470-EDBD-480C-AAAB-DEF4A1FF3F32}">
      <dsp:nvSpPr>
        <dsp:cNvPr id="0" name=""/>
        <dsp:cNvSpPr/>
      </dsp:nvSpPr>
      <dsp:spPr>
        <a:xfrm>
          <a:off x="0" y="2807583"/>
          <a:ext cx="4862446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La communication se fait à distance entre plusieurs appareils.</a:t>
          </a:r>
          <a:endParaRPr lang="en-US" sz="2400" kern="1200"/>
        </a:p>
      </dsp:txBody>
      <dsp:txXfrm>
        <a:off x="64425" y="2872008"/>
        <a:ext cx="4733596" cy="1190909"/>
      </dsp:txXfrm>
    </dsp:sp>
    <dsp:sp modelId="{7F8215E9-8A74-49B8-B4B5-CDBEEFCC2E05}">
      <dsp:nvSpPr>
        <dsp:cNvPr id="0" name=""/>
        <dsp:cNvSpPr/>
      </dsp:nvSpPr>
      <dsp:spPr>
        <a:xfrm>
          <a:off x="0" y="4196463"/>
          <a:ext cx="4862446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L’objectif principal est d’augmenter la mobilité et la flexibilité.</a:t>
          </a:r>
          <a:endParaRPr lang="en-US" sz="2400" kern="1200"/>
        </a:p>
      </dsp:txBody>
      <dsp:txXfrm>
        <a:off x="64425" y="4260888"/>
        <a:ext cx="4733596" cy="11909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47C299-693E-4AF4-B407-96A5519A2C77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9D2527-E93A-4737-BB25-3EAA12A02A4C}">
      <dsp:nvSpPr>
        <dsp:cNvPr id="0" name=""/>
        <dsp:cNvSpPr/>
      </dsp:nvSpPr>
      <dsp:spPr>
        <a:xfrm>
          <a:off x="0" y="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kern="1200"/>
            <a:t>Les premières technologies sans fil reposaient sur les ondes radio.</a:t>
          </a:r>
          <a:endParaRPr lang="en-US" sz="3300" kern="1200"/>
        </a:p>
      </dsp:txBody>
      <dsp:txXfrm>
        <a:off x="0" y="0"/>
        <a:ext cx="6666833" cy="1363480"/>
      </dsp:txXfrm>
    </dsp:sp>
    <dsp:sp modelId="{8521BA96-0254-4C99-AE8A-6792ECFC7641}">
      <dsp:nvSpPr>
        <dsp:cNvPr id="0" name=""/>
        <dsp:cNvSpPr/>
      </dsp:nvSpPr>
      <dsp:spPr>
        <a:xfrm>
          <a:off x="0" y="1363480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76047E-A4C8-4356-A417-9670D38FF3EB}">
      <dsp:nvSpPr>
        <dsp:cNvPr id="0" name=""/>
        <dsp:cNvSpPr/>
      </dsp:nvSpPr>
      <dsp:spPr>
        <a:xfrm>
          <a:off x="0" y="136348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kern="1200"/>
            <a:t>La radio et la télévision ont marqué les débuts de ces systèmes.</a:t>
          </a:r>
          <a:endParaRPr lang="en-US" sz="3300" kern="1200"/>
        </a:p>
      </dsp:txBody>
      <dsp:txXfrm>
        <a:off x="0" y="1363480"/>
        <a:ext cx="6666833" cy="1363480"/>
      </dsp:txXfrm>
    </dsp:sp>
    <dsp:sp modelId="{5F1D7CDE-35FB-4F4D-8F44-B37EAFC7C3F9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35C7B7-002B-4AB8-A8B1-C01999206514}">
      <dsp:nvSpPr>
        <dsp:cNvPr id="0" name=""/>
        <dsp:cNvSpPr/>
      </dsp:nvSpPr>
      <dsp:spPr>
        <a:xfrm>
          <a:off x="0" y="272696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kern="1200"/>
            <a:t>Le développement du numérique a accéléré leur évolution.</a:t>
          </a:r>
          <a:endParaRPr lang="en-US" sz="3300" kern="1200"/>
        </a:p>
      </dsp:txBody>
      <dsp:txXfrm>
        <a:off x="0" y="2726960"/>
        <a:ext cx="6666833" cy="1363480"/>
      </dsp:txXfrm>
    </dsp:sp>
    <dsp:sp modelId="{0DA0DF35-BBA5-4F26-A08E-61ADA3BC3C56}">
      <dsp:nvSpPr>
        <dsp:cNvPr id="0" name=""/>
        <dsp:cNvSpPr/>
      </dsp:nvSpPr>
      <dsp:spPr>
        <a:xfrm>
          <a:off x="0" y="409044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C37AF2-77C9-434D-99C1-E9123CF90DDA}">
      <dsp:nvSpPr>
        <dsp:cNvPr id="0" name=""/>
        <dsp:cNvSpPr/>
      </dsp:nvSpPr>
      <dsp:spPr>
        <a:xfrm>
          <a:off x="0" y="409044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kern="1200"/>
            <a:t>Aujourd’hui, les technologies sans fil sont largement numérisées.</a:t>
          </a:r>
          <a:endParaRPr lang="en-US" sz="3300" kern="1200"/>
        </a:p>
      </dsp:txBody>
      <dsp:txXfrm>
        <a:off x="0" y="4090440"/>
        <a:ext cx="6666833" cy="13634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4E4AB3-0524-43E6-8A8B-4924F28F9E27}">
      <dsp:nvSpPr>
        <dsp:cNvPr id="0" name=""/>
        <dsp:cNvSpPr/>
      </dsp:nvSpPr>
      <dsp:spPr>
        <a:xfrm>
          <a:off x="0" y="42799"/>
          <a:ext cx="6666833" cy="1272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Les données sont converties en signaux électroniques.</a:t>
          </a:r>
          <a:endParaRPr lang="en-US" sz="3200" kern="1200"/>
        </a:p>
      </dsp:txBody>
      <dsp:txXfrm>
        <a:off x="62141" y="104940"/>
        <a:ext cx="6542551" cy="1148678"/>
      </dsp:txXfrm>
    </dsp:sp>
    <dsp:sp modelId="{D0297EB4-359D-44FF-B56F-D3FB5B949E4C}">
      <dsp:nvSpPr>
        <dsp:cNvPr id="0" name=""/>
        <dsp:cNvSpPr/>
      </dsp:nvSpPr>
      <dsp:spPr>
        <a:xfrm>
          <a:off x="0" y="1407919"/>
          <a:ext cx="6666833" cy="1272960"/>
        </a:xfrm>
        <a:prstGeom prst="round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Les signaux sont transmis par des fréquences spécifiques.</a:t>
          </a:r>
          <a:endParaRPr lang="en-US" sz="3200" kern="1200"/>
        </a:p>
      </dsp:txBody>
      <dsp:txXfrm>
        <a:off x="62141" y="1470060"/>
        <a:ext cx="6542551" cy="1148678"/>
      </dsp:txXfrm>
    </dsp:sp>
    <dsp:sp modelId="{E990DBD5-921F-4709-BAFC-6A1D4ECE0AE9}">
      <dsp:nvSpPr>
        <dsp:cNvPr id="0" name=""/>
        <dsp:cNvSpPr/>
      </dsp:nvSpPr>
      <dsp:spPr>
        <a:xfrm>
          <a:off x="0" y="2773040"/>
          <a:ext cx="6666833" cy="1272960"/>
        </a:xfrm>
        <a:prstGeom prst="round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Le récepteur capte et décode les informations.</a:t>
          </a:r>
          <a:endParaRPr lang="en-US" sz="3200" kern="1200"/>
        </a:p>
      </dsp:txBody>
      <dsp:txXfrm>
        <a:off x="62141" y="2835181"/>
        <a:ext cx="6542551" cy="1148678"/>
      </dsp:txXfrm>
    </dsp:sp>
    <dsp:sp modelId="{674418DE-5B80-4B5B-9DB3-29A8EFDFD38B}">
      <dsp:nvSpPr>
        <dsp:cNvPr id="0" name=""/>
        <dsp:cNvSpPr/>
      </dsp:nvSpPr>
      <dsp:spPr>
        <a:xfrm>
          <a:off x="0" y="4138160"/>
          <a:ext cx="6666833" cy="127296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La qualité dépend de la portée et des interférences.</a:t>
          </a:r>
          <a:endParaRPr lang="en-US" sz="3200" kern="1200"/>
        </a:p>
      </dsp:txBody>
      <dsp:txXfrm>
        <a:off x="62141" y="4200301"/>
        <a:ext cx="6542551" cy="11486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23C261-7998-4704-84F5-3EC09D22DB36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3A7319-867B-40EC-8CC0-2DEF15C1C152}">
      <dsp:nvSpPr>
        <dsp:cNvPr id="0" name=""/>
        <dsp:cNvSpPr/>
      </dsp:nvSpPr>
      <dsp:spPr>
        <a:xfrm>
          <a:off x="0" y="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Le Wi-Fi permet la connexion à Internet sans câble.</a:t>
          </a:r>
          <a:endParaRPr lang="en-US" sz="3800" kern="1200"/>
        </a:p>
      </dsp:txBody>
      <dsp:txXfrm>
        <a:off x="0" y="0"/>
        <a:ext cx="6666833" cy="1363480"/>
      </dsp:txXfrm>
    </dsp:sp>
    <dsp:sp modelId="{C79647AF-5B27-4AD0-A005-15D0B111D66B}">
      <dsp:nvSpPr>
        <dsp:cNvPr id="0" name=""/>
        <dsp:cNvSpPr/>
      </dsp:nvSpPr>
      <dsp:spPr>
        <a:xfrm>
          <a:off x="0" y="1363480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E4221B-2AEA-4385-A853-9C33A47B501A}">
      <dsp:nvSpPr>
        <dsp:cNvPr id="0" name=""/>
        <dsp:cNvSpPr/>
      </dsp:nvSpPr>
      <dsp:spPr>
        <a:xfrm>
          <a:off x="0" y="136348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Il est utilisé dans les maisons, les écoles et les entreprises.</a:t>
          </a:r>
          <a:endParaRPr lang="en-US" sz="3800" kern="1200"/>
        </a:p>
      </dsp:txBody>
      <dsp:txXfrm>
        <a:off x="0" y="1363480"/>
        <a:ext cx="6666833" cy="1363480"/>
      </dsp:txXfrm>
    </dsp:sp>
    <dsp:sp modelId="{BA4AA7AD-C4A1-4A47-AE7A-A2CFC9B0D0C0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F16684-CECA-43A7-BE19-43C98B5B63CF}">
      <dsp:nvSpPr>
        <dsp:cNvPr id="0" name=""/>
        <dsp:cNvSpPr/>
      </dsp:nvSpPr>
      <dsp:spPr>
        <a:xfrm>
          <a:off x="0" y="272696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Sa portée est limitée à une zone géographique précise.</a:t>
          </a:r>
          <a:endParaRPr lang="en-US" sz="3800" kern="1200"/>
        </a:p>
      </dsp:txBody>
      <dsp:txXfrm>
        <a:off x="0" y="2726960"/>
        <a:ext cx="6666833" cy="1363480"/>
      </dsp:txXfrm>
    </dsp:sp>
    <dsp:sp modelId="{94EA2BAA-F19A-4F3F-8915-BC8DAE5AA3A2}">
      <dsp:nvSpPr>
        <dsp:cNvPr id="0" name=""/>
        <dsp:cNvSpPr/>
      </dsp:nvSpPr>
      <dsp:spPr>
        <a:xfrm>
          <a:off x="0" y="409044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483895-FD93-41D3-8805-0C80FE577DF0}">
      <dsp:nvSpPr>
        <dsp:cNvPr id="0" name=""/>
        <dsp:cNvSpPr/>
      </dsp:nvSpPr>
      <dsp:spPr>
        <a:xfrm>
          <a:off x="0" y="409044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Il offre un débit élevé pour un usage quotidien.</a:t>
          </a:r>
          <a:endParaRPr lang="en-US" sz="3800" kern="1200"/>
        </a:p>
      </dsp:txBody>
      <dsp:txXfrm>
        <a:off x="0" y="4090440"/>
        <a:ext cx="6666833" cy="13634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2FC0D-06E6-4E23-9738-99B7D9143205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/>
            <a:t>Le Bluetooth permet la communication à très courte distance.</a:t>
          </a:r>
          <a:endParaRPr lang="en-US" sz="2600" kern="1200"/>
        </a:p>
      </dsp:txBody>
      <dsp:txXfrm>
        <a:off x="307345" y="1546"/>
        <a:ext cx="3222855" cy="1933713"/>
      </dsp:txXfrm>
    </dsp:sp>
    <dsp:sp modelId="{9B167CC5-4970-4D70-9D22-628590B2B34E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/>
            <a:t>Il connecte différents appareils électroniques.</a:t>
          </a:r>
          <a:endParaRPr lang="en-US" sz="2600" kern="1200"/>
        </a:p>
      </dsp:txBody>
      <dsp:txXfrm>
        <a:off x="3852486" y="1546"/>
        <a:ext cx="3222855" cy="1933713"/>
      </dsp:txXfrm>
    </dsp:sp>
    <dsp:sp modelId="{64C74C1A-AA69-4A89-BE2B-81E43854176B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/>
            <a:t>Sa consommation d’énergie est relativement faible.</a:t>
          </a:r>
          <a:endParaRPr lang="en-US" sz="2600" kern="1200"/>
        </a:p>
      </dsp:txBody>
      <dsp:txXfrm>
        <a:off x="7397627" y="1546"/>
        <a:ext cx="3222855" cy="1933713"/>
      </dsp:txXfrm>
    </dsp:sp>
    <dsp:sp modelId="{190533F6-9F21-493A-80F4-B2480A3E0209}">
      <dsp:nvSpPr>
        <dsp:cNvPr id="0" name=""/>
        <dsp:cNvSpPr/>
      </dsp:nvSpPr>
      <dsp:spPr>
        <a:xfrm>
          <a:off x="3852486" y="2257545"/>
          <a:ext cx="3222855" cy="1933713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/>
            <a:t>Il est très utilisé pour les accessoires mobiles.</a:t>
          </a:r>
          <a:endParaRPr lang="en-US" sz="2600" kern="1200"/>
        </a:p>
      </dsp:txBody>
      <dsp:txXfrm>
        <a:off x="3852486" y="2257545"/>
        <a:ext cx="3222855" cy="19337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BBC8A5-D523-403D-8581-CE10D07BA857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0467CD-F079-461E-89E9-22EE598F950D}">
      <dsp:nvSpPr>
        <dsp:cNvPr id="0" name=""/>
        <dsp:cNvSpPr/>
      </dsp:nvSpPr>
      <dsp:spPr>
        <a:xfrm>
          <a:off x="0" y="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Les réseaux mobiles assurent une couverture étendue.</a:t>
          </a:r>
          <a:endParaRPr lang="en-US" sz="3800" kern="1200"/>
        </a:p>
      </dsp:txBody>
      <dsp:txXfrm>
        <a:off x="0" y="0"/>
        <a:ext cx="6666833" cy="1363480"/>
      </dsp:txXfrm>
    </dsp:sp>
    <dsp:sp modelId="{4E30E586-F9BB-4852-B689-E396AC59588F}">
      <dsp:nvSpPr>
        <dsp:cNvPr id="0" name=""/>
        <dsp:cNvSpPr/>
      </dsp:nvSpPr>
      <dsp:spPr>
        <a:xfrm>
          <a:off x="0" y="136348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E1F480-578F-4CB4-BEF3-1070E3B51C35}">
      <dsp:nvSpPr>
        <dsp:cNvPr id="0" name=""/>
        <dsp:cNvSpPr/>
      </dsp:nvSpPr>
      <dsp:spPr>
        <a:xfrm>
          <a:off x="0" y="136348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La 3G et la 4G ont amélioré l’accès à Internet mobile.</a:t>
          </a:r>
          <a:endParaRPr lang="en-US" sz="3800" kern="1200"/>
        </a:p>
      </dsp:txBody>
      <dsp:txXfrm>
        <a:off x="0" y="1363480"/>
        <a:ext cx="6666833" cy="1363480"/>
      </dsp:txXfrm>
    </dsp:sp>
    <dsp:sp modelId="{642567FA-8DB1-4631-A4AA-EE980C14FCF2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4C17F0-9C5A-49C6-BEB5-42DE29144AAB}">
      <dsp:nvSpPr>
        <dsp:cNvPr id="0" name=""/>
        <dsp:cNvSpPr/>
      </dsp:nvSpPr>
      <dsp:spPr>
        <a:xfrm>
          <a:off x="0" y="272696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La 5G offre une vitesse de transmission plus élevée.</a:t>
          </a:r>
          <a:endParaRPr lang="en-US" sz="3800" kern="1200"/>
        </a:p>
      </dsp:txBody>
      <dsp:txXfrm>
        <a:off x="0" y="2726960"/>
        <a:ext cx="6666833" cy="1363480"/>
      </dsp:txXfrm>
    </dsp:sp>
    <dsp:sp modelId="{9C771041-DF1C-4B78-94E0-C48790C8ED8D}">
      <dsp:nvSpPr>
        <dsp:cNvPr id="0" name=""/>
        <dsp:cNvSpPr/>
      </dsp:nvSpPr>
      <dsp:spPr>
        <a:xfrm>
          <a:off x="0" y="409044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5F55CF-07AE-4763-B6A1-D6063580A435}">
      <dsp:nvSpPr>
        <dsp:cNvPr id="0" name=""/>
        <dsp:cNvSpPr/>
      </dsp:nvSpPr>
      <dsp:spPr>
        <a:xfrm>
          <a:off x="0" y="409044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Elle réduit considérablement la latence du réseau.</a:t>
          </a:r>
          <a:endParaRPr lang="en-US" sz="3800" kern="1200"/>
        </a:p>
      </dsp:txBody>
      <dsp:txXfrm>
        <a:off x="0" y="4090440"/>
        <a:ext cx="6666833" cy="13634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62C5E-518A-4F61-8DBA-B1C1BBB75670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A6C14C-E80D-4779-9C79-5EC3F96919FF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Le NFC est utilisé pour les paiements sans contact.</a:t>
          </a:r>
          <a:endParaRPr lang="en-US" sz="2000" kern="1200"/>
        </a:p>
      </dsp:txBody>
      <dsp:txXfrm>
        <a:off x="299702" y="1282093"/>
        <a:ext cx="2200851" cy="1366505"/>
      </dsp:txXfrm>
    </dsp:sp>
    <dsp:sp modelId="{A3AA5EE4-EAEC-49AA-8A14-BCDAE56ADEE4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E69AAD-6A3F-4FFD-8478-1060BC387DD9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Le RFID sert à l’identification et à la traçabilité.</a:t>
          </a:r>
          <a:endParaRPr lang="en-US" sz="2000" kern="1200"/>
        </a:p>
      </dsp:txBody>
      <dsp:txXfrm>
        <a:off x="3093555" y="1282093"/>
        <a:ext cx="2200851" cy="1366505"/>
      </dsp:txXfrm>
    </dsp:sp>
    <dsp:sp modelId="{4DC563D5-FAC8-4A3F-B220-B83EFD0A924B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CAE6F4-834F-464F-B2A4-CFEFFD4AE701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Les capteurs sans fil sont essentiels à l’Internet des objets.</a:t>
          </a:r>
          <a:endParaRPr lang="en-US" sz="2000" kern="1200"/>
        </a:p>
      </dsp:txBody>
      <dsp:txXfrm>
        <a:off x="5887408" y="1282093"/>
        <a:ext cx="2200851" cy="1366505"/>
      </dsp:txXfrm>
    </dsp:sp>
    <dsp:sp modelId="{B6520AD5-3C04-42CE-BA04-C9DEC113565C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7D58B-DEB2-483D-A74A-5EACEA9407F8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Ces technologies automatisent de nombreux processus.</a:t>
          </a:r>
          <a:endParaRPr lang="en-US" sz="2000" kern="1200"/>
        </a:p>
      </dsp:txBody>
      <dsp:txXfrm>
        <a:off x="8681261" y="1282093"/>
        <a:ext cx="2200851" cy="136650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3F929-916D-4D12-A274-71D90270DB7A}">
      <dsp:nvSpPr>
        <dsp:cNvPr id="0" name=""/>
        <dsp:cNvSpPr/>
      </dsp:nvSpPr>
      <dsp:spPr>
        <a:xfrm>
          <a:off x="0" y="39088"/>
          <a:ext cx="7559504" cy="14718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/>
            <a:t>Les technologies sans fil favorisent la mobilité des utilisateurs.</a:t>
          </a:r>
          <a:endParaRPr lang="en-US" sz="3700" kern="1200"/>
        </a:p>
      </dsp:txBody>
      <dsp:txXfrm>
        <a:off x="71850" y="110938"/>
        <a:ext cx="7415804" cy="1328160"/>
      </dsp:txXfrm>
    </dsp:sp>
    <dsp:sp modelId="{6CEDB569-0D45-4CFE-BB52-6761052776F7}">
      <dsp:nvSpPr>
        <dsp:cNvPr id="0" name=""/>
        <dsp:cNvSpPr/>
      </dsp:nvSpPr>
      <dsp:spPr>
        <a:xfrm>
          <a:off x="0" y="1617508"/>
          <a:ext cx="7559504" cy="1471860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/>
            <a:t>Elles simplifient l’installation des réseaux.</a:t>
          </a:r>
          <a:endParaRPr lang="en-US" sz="3700" kern="1200"/>
        </a:p>
      </dsp:txBody>
      <dsp:txXfrm>
        <a:off x="71850" y="1689358"/>
        <a:ext cx="7415804" cy="1328160"/>
      </dsp:txXfrm>
    </dsp:sp>
    <dsp:sp modelId="{C438CA53-71F3-48C1-AF17-FC559E4D76DC}">
      <dsp:nvSpPr>
        <dsp:cNvPr id="0" name=""/>
        <dsp:cNvSpPr/>
      </dsp:nvSpPr>
      <dsp:spPr>
        <a:xfrm>
          <a:off x="0" y="3195928"/>
          <a:ext cx="7559504" cy="1471860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/>
            <a:t>Elles réduisent les coûts d’infrastructure.</a:t>
          </a:r>
          <a:endParaRPr lang="en-US" sz="3700" kern="1200"/>
        </a:p>
      </dsp:txBody>
      <dsp:txXfrm>
        <a:off x="71850" y="3267778"/>
        <a:ext cx="7415804" cy="1328160"/>
      </dsp:txXfrm>
    </dsp:sp>
    <dsp:sp modelId="{F48D7985-59F7-4330-BFE2-3349F9E13841}">
      <dsp:nvSpPr>
        <dsp:cNvPr id="0" name=""/>
        <dsp:cNvSpPr/>
      </dsp:nvSpPr>
      <dsp:spPr>
        <a:xfrm>
          <a:off x="0" y="4774348"/>
          <a:ext cx="7559504" cy="147186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/>
            <a:t>Elles permettent un accès rapide à l’information.</a:t>
          </a:r>
          <a:endParaRPr lang="en-US" sz="3700" kern="1200"/>
        </a:p>
      </dsp:txBody>
      <dsp:txXfrm>
        <a:off x="71850" y="4846198"/>
        <a:ext cx="7415804" cy="1328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7F205-5772-6F0A-3931-54E31B8B7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03BEAD-AAFA-0DA6-67AB-8F6B55AFE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7669C-8D2C-C9A8-0FEE-DC75107CA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CCC20-287A-CC9F-2A96-63236691B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5E3AC-6737-D94A-1419-7D7CDB364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52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E5DF8-58B7-6DB1-862B-94436A7EB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0E719-3722-72CB-E19E-9C36125CF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1D374-D04F-5847-632B-3BB02B933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80A02-5DCF-9E46-D7B8-A0A7D5669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139C1-FD0D-A0FB-E907-DA9A070FE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31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29C9B4-2F05-F9D0-B872-F21F12C3F6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1B167-D737-4951-9143-D79FF0022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69949-FC4B-2D01-3B14-699DAE8A3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BB319-9F48-37FF-4A92-A433DBA71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FD49A-F708-DD3A-5C42-20DD96220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2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D8DD1-42B6-D54C-FDD3-947076533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9A8B2-5465-9810-22DB-39E390056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4E1DF-C69A-447D-8864-19D163AE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96093-37CD-2E75-BA8A-1027D8B4E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21766-64DA-BE06-D3DD-F95CAD429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58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A1DA9-697F-6BB4-4045-876F4DC7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006EF-E03F-FDEA-C61B-CD37859DB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B5B27-756E-20C6-F648-C1A20919E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3DC53-1F5D-9C00-E5FC-4C7D9C912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C595D-D8C0-0261-50EC-B42F98272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568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7A6E-8DA4-36A4-5A90-85C73ACC0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D04B7-09DC-5238-4F87-A5ACBAB994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471C0-7319-5F9C-7001-C35325A56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78C96-D37A-E2A2-1230-8158A6E70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907E61-70D5-7DA4-604E-02C9FDFC1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EB92C-CAF0-F2B6-CC98-FB86E68D9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437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226D4-BF61-6F61-D7F5-3FE699EC3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90ECC-7571-4B7F-1E07-EF4739EC4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DF99F0-9623-BDDF-4837-7F096EE59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CD11B1-D85F-4442-2C21-5A41E29B5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728E62-DE5C-5945-2C91-70C0FEE22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4C5FBD-16A7-A9BF-36BD-39443909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691E31-F9BB-959E-473F-932320EFF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32BD9C-58D2-5591-BEA1-C018751C8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73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93362-6679-49E9-A675-78193EA65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E7BC62-0E27-30E5-47A9-5566E6702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D1E5C1-8120-808D-A5A1-4380F9B1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F54EEA-CE95-99BA-CD8C-76B724A18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13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2CA70A-1EC1-9C3E-9C31-84D71B281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4C475-66F1-C509-845A-3AA929D80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65E08-EA69-3806-6434-682830ACC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17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A3620-80F3-718A-B0DC-561EFC39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90F8F-295C-DC92-5112-B7C67D768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D71E0-E0ED-3B8F-97EB-C39ECF001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90C10-8820-8BEB-6C5E-E88A48136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4FE7D0-A433-89A1-E973-217DA0D4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669C3-7A79-5979-349C-EB55A7E1E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24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1E82-73AA-CBD3-1311-FC774E397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7DB465-6283-E072-8B66-D02F84F6B5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B4BB01-6020-B382-A999-E09B8A97E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62D46C-DE96-0A61-6841-E8AADE89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8E620-EFD0-B070-8A38-2920ED710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66F12-4B63-3E58-E821-97407FD94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13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2B3909-7C9E-9AEC-0550-880BC026F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BCC93-8AE6-3766-2633-CC91FE5CF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49D9E-FC1D-6082-2C26-322FCE0FB4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19388E-00FE-474E-BB90-168DE96FCE7C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546E1-C15A-2022-5E83-153DD6DD1D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B4A3E-55FB-77AC-7BD2-A7C810DEA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938D69-79F3-4F04-B82F-41033FC14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28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6B96E3-4B1D-5F20-6B9A-8B2A980C2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GB" sz="4800" b="1">
                <a:solidFill>
                  <a:srgbClr val="FFFFFF"/>
                </a:solidFill>
              </a:rPr>
              <a:t>LES TECHNOLOGIES SANS FIL</a:t>
            </a:r>
            <a:br>
              <a:rPr lang="en-GB" sz="4800" b="1">
                <a:solidFill>
                  <a:srgbClr val="FFFFFF"/>
                </a:solidFill>
              </a:rPr>
            </a:br>
            <a:endParaRPr lang="en-GB" sz="4800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6AC8FA-0D1C-781C-111B-B38D3FFBA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GB" dirty="0">
                <a:solidFill>
                  <a:srgbClr val="FFFFFF"/>
                </a:solidFill>
              </a:rPr>
              <a:t>Student : Mila </a:t>
            </a:r>
            <a:r>
              <a:rPr lang="en-GB" dirty="0" err="1">
                <a:solidFill>
                  <a:srgbClr val="FFFFFF"/>
                </a:solidFill>
              </a:rPr>
              <a:t>Obu</a:t>
            </a:r>
            <a:r>
              <a:rPr lang="sr-Latn-RS" dirty="0">
                <a:solidFill>
                  <a:srgbClr val="FFFFFF"/>
                </a:solidFill>
              </a:rPr>
              <a:t>ć</a:t>
            </a:r>
            <a:r>
              <a:rPr lang="en-GB" dirty="0" err="1">
                <a:solidFill>
                  <a:srgbClr val="FFFFFF"/>
                </a:solidFill>
              </a:rPr>
              <a:t>ina</a:t>
            </a:r>
            <a:r>
              <a:rPr lang="en-GB" dirty="0">
                <a:solidFill>
                  <a:srgbClr val="FFFFFF"/>
                </a:solidFill>
              </a:rPr>
              <a:t> 23/0248</a:t>
            </a:r>
          </a:p>
          <a:p>
            <a:pPr algn="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51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CB49665F-0298-4449-8D2D-209989CB9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A71EEC14-174A-46FA-B046-474750457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EB6CB95-E653-4C6C-AE51-62FD848E8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89" y="-2"/>
            <a:ext cx="3468234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BDD3CB8E-ABA7-4F37-BB2C-64FFD1981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CA788A-B2FD-494C-BED0-83E31F6DF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0E0DF9F-BA49-BCCD-E8E9-C36309F33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388" y="2902054"/>
            <a:ext cx="5961888" cy="2788920"/>
          </a:xfrm>
        </p:spPr>
        <p:txBody>
          <a:bodyPr anchor="ctr">
            <a:normAutofit/>
          </a:bodyPr>
          <a:lstStyle/>
          <a:p>
            <a:r>
              <a:rPr lang="fr-FR" sz="4800" b="1" dirty="0">
                <a:solidFill>
                  <a:schemeClr val="bg1"/>
                </a:solidFill>
              </a:rPr>
              <a:t>Avantages</a:t>
            </a:r>
            <a:br>
              <a:rPr lang="fr-FR" sz="4800" b="1" dirty="0">
                <a:solidFill>
                  <a:schemeClr val="bg1"/>
                </a:solidFill>
              </a:rPr>
            </a:br>
            <a:endParaRPr lang="en-GB" sz="48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45B87B-2A6E-4A87-B692-52F823EFD8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175996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8847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9AFC8-6801-AF90-9E72-CE1099D62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/>
              <a:t>Inconvénients</a:t>
            </a:r>
            <a:br>
              <a:rPr lang="fr-FR" b="1"/>
            </a:b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3B52C6A-DCDC-B1F9-C274-746F8E8E66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5212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D641E6-3399-A434-BD29-8EBD00176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FR" sz="4000" b="1">
                <a:solidFill>
                  <a:srgbClr val="FFFFFF"/>
                </a:solidFill>
              </a:rPr>
              <a:t>Applications</a:t>
            </a:r>
            <a:br>
              <a:rPr lang="fr-FR" sz="4000" b="1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8AAFA22A-74B9-7C6A-08DF-01AF07DD4B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82490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5886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EF4334-E655-5DFA-DF5D-956BAAB1F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FR" sz="4000" b="1">
                <a:solidFill>
                  <a:srgbClr val="FFFFFF"/>
                </a:solidFill>
              </a:rPr>
              <a:t>Conclusion</a:t>
            </a:r>
            <a:br>
              <a:rPr lang="fr-FR" sz="4000" b="1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261879-4362-FE4C-7204-F896AD6203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54001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341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926A1F-0EC2-8651-4823-BE179B1E9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b="1" dirty="0">
                <a:solidFill>
                  <a:srgbClr val="FFFFFF"/>
                </a:solidFill>
              </a:rPr>
              <a:t>Glossaire</a:t>
            </a:r>
            <a:endParaRPr lang="en-GB" sz="4000" dirty="0">
              <a:solidFill>
                <a:srgbClr val="FFFFFF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D6BF671-32C4-5E30-4883-676F2819FF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190187"/>
              </p:ext>
            </p:extLst>
          </p:nvPr>
        </p:nvGraphicFramePr>
        <p:xfrm>
          <a:off x="1525132" y="2112579"/>
          <a:ext cx="9165678" cy="419281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3017816">
                  <a:extLst>
                    <a:ext uri="{9D8B030D-6E8A-4147-A177-3AD203B41FA5}">
                      <a16:colId xmlns:a16="http://schemas.microsoft.com/office/drawing/2014/main" val="1740850349"/>
                    </a:ext>
                  </a:extLst>
                </a:gridCol>
                <a:gridCol w="3130046">
                  <a:extLst>
                    <a:ext uri="{9D8B030D-6E8A-4147-A177-3AD203B41FA5}">
                      <a16:colId xmlns:a16="http://schemas.microsoft.com/office/drawing/2014/main" val="1393178278"/>
                    </a:ext>
                  </a:extLst>
                </a:gridCol>
                <a:gridCol w="3017816">
                  <a:extLst>
                    <a:ext uri="{9D8B030D-6E8A-4147-A177-3AD203B41FA5}">
                      <a16:colId xmlns:a16="http://schemas.microsoft.com/office/drawing/2014/main" val="62377881"/>
                    </a:ext>
                  </a:extLst>
                </a:gridCol>
              </a:tblGrid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>
                          <a:effectLst/>
                        </a:rPr>
                        <a:t>Français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 err="1">
                          <a:effectLst/>
                        </a:rPr>
                        <a:t>Définition</a:t>
                      </a:r>
                      <a:r>
                        <a:rPr lang="en-GB" sz="1600" b="0" u="none" strike="noStrike" dirty="0">
                          <a:effectLst/>
                        </a:rPr>
                        <a:t> (français simple)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 err="1">
                          <a:effectLst/>
                        </a:rPr>
                        <a:t>Prevod</a:t>
                      </a:r>
                      <a:r>
                        <a:rPr lang="en-GB" sz="1600" b="0" u="none" strike="noStrike" dirty="0">
                          <a:effectLst/>
                        </a:rPr>
                        <a:t> </a:t>
                      </a:r>
                      <a:r>
                        <a:rPr lang="en-GB" sz="1600" b="0" u="none" strike="noStrike" dirty="0" err="1">
                          <a:effectLst/>
                        </a:rPr>
                        <a:t>na</a:t>
                      </a:r>
                      <a:r>
                        <a:rPr lang="en-GB" sz="1600" b="0" u="none" strike="noStrike" dirty="0">
                          <a:effectLst/>
                        </a:rPr>
                        <a:t> </a:t>
                      </a:r>
                      <a:r>
                        <a:rPr lang="en-GB" sz="1600" b="0" u="none" strike="noStrike" dirty="0" err="1">
                          <a:effectLst/>
                        </a:rPr>
                        <a:t>srpski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1225724281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>
                          <a:effectLst/>
                        </a:rPr>
                        <a:t>Sans fil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Sans connexion physique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Bežični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3195867618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Onde électromagnétique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Support de transmission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 err="1">
                          <a:effectLst/>
                        </a:rPr>
                        <a:t>Elektromagnetni</a:t>
                      </a:r>
                      <a:r>
                        <a:rPr lang="en-GB" sz="1600" b="0" u="none" strike="noStrike" dirty="0">
                          <a:effectLst/>
                        </a:rPr>
                        <a:t> talas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1980223530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Fréquence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>
                          <a:effectLst/>
                        </a:rPr>
                        <a:t>Nombre </a:t>
                      </a:r>
                      <a:r>
                        <a:rPr lang="en-GB" sz="1600" b="0" u="none" strike="noStrike" dirty="0" err="1">
                          <a:effectLst/>
                        </a:rPr>
                        <a:t>d’oscillations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Frekvencija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907609685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>
                          <a:effectLst/>
                        </a:rPr>
                        <a:t>Wi-Fi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Réseau local sans fil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Bežična mreža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2027990538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Bluetooth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Communication courte portée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Bluetooth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3573981004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Réseau mobile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Réseau téléphonique sans fil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Mobilna mreža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4248751182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 err="1">
                          <a:effectLst/>
                        </a:rPr>
                        <a:t>Débit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Quantité de données transmises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Brzina prenosa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4249073621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Latence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Temps de réponse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Kašnjenje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618503970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Sécurité des données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Protection des informations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Bezbednost podataka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28964713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NFC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Communication de proximité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>
                          <a:effectLst/>
                        </a:rPr>
                        <a:t>Beskontaktna tehnologija</a:t>
                      </a:r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1845964098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>
                          <a:effectLst/>
                        </a:rPr>
                        <a:t>RFID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>
                          <a:effectLst/>
                        </a:rPr>
                        <a:t>Identification par ondes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u="none" strike="noStrike" dirty="0" err="1">
                          <a:effectLst/>
                        </a:rPr>
                        <a:t>Radiofrekventna</a:t>
                      </a:r>
                      <a:r>
                        <a:rPr lang="en-GB" sz="1600" b="0" u="none" strike="noStrike" dirty="0">
                          <a:effectLst/>
                        </a:rPr>
                        <a:t> </a:t>
                      </a:r>
                      <a:r>
                        <a:rPr lang="en-GB" sz="1600" b="0" u="none" strike="noStrike" dirty="0" err="1">
                          <a:effectLst/>
                        </a:rPr>
                        <a:t>identifikacija</a:t>
                      </a:r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409" marR="79409" marT="39705" marB="39705" anchor="ctr"/>
                </a:tc>
                <a:extLst>
                  <a:ext uri="{0D108BD9-81ED-4DB2-BD59-A6C34878D82A}">
                    <a16:rowId xmlns:a16="http://schemas.microsoft.com/office/drawing/2014/main" val="816416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423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E7E6C5-A72F-DED9-5F0F-9B879F167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Sitographie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78B10888-448B-3E91-2C92-A9CA905584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44285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155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C38DC9-C550-8224-F63D-2FFC9FFFF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FR" sz="4000" b="1">
                <a:solidFill>
                  <a:srgbClr val="FFFFFF"/>
                </a:solidFill>
              </a:rPr>
              <a:t>Introduction</a:t>
            </a:r>
            <a:endParaRPr lang="en-GB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819A02-B8D7-C56F-8810-30D94685BB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68068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0888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47F9E3-0542-43EB-BF9D-1DA80F39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b="1">
                <a:solidFill>
                  <a:srgbClr val="FFFFFF"/>
                </a:solidFill>
              </a:rPr>
              <a:t>Définition</a:t>
            </a:r>
            <a:br>
              <a:rPr lang="fr-FR" sz="4000" b="1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9D29ECCC-1D1B-2759-A019-40163A60562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03158" y="649480"/>
          <a:ext cx="4862447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0049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94997B-DAB3-DE7D-EF0A-F9D286D0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FR" sz="4000" b="1">
                <a:solidFill>
                  <a:srgbClr val="FFFFFF"/>
                </a:solidFill>
              </a:rPr>
              <a:t>Évolution historique</a:t>
            </a:r>
            <a:br>
              <a:rPr lang="fr-FR" sz="4000" b="1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176D89-F99F-109D-EDB2-7FD976C1B5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95350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3390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FBE689-B7E6-A83D-D224-8215B4BC6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FR" sz="3400" b="1">
                <a:solidFill>
                  <a:srgbClr val="FFFFFF"/>
                </a:solidFill>
              </a:rPr>
              <a:t>Principe de fonctionnement</a:t>
            </a:r>
            <a:br>
              <a:rPr lang="fr-FR" sz="3400" b="1">
                <a:solidFill>
                  <a:srgbClr val="FFFFFF"/>
                </a:solidFill>
              </a:rPr>
            </a:br>
            <a:endParaRPr lang="en-GB" sz="3400">
              <a:solidFill>
                <a:srgbClr val="FFFFFF"/>
              </a:solidFill>
            </a:endParaRP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C4C111A7-B0B4-DA17-5EF2-026D588E82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54526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8915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C7EF51-DEA5-F715-A26F-351FDB99C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FR" sz="4000" b="1">
                <a:solidFill>
                  <a:srgbClr val="FFFFFF"/>
                </a:solidFill>
              </a:rPr>
              <a:t>Le Wi-Fi</a:t>
            </a:r>
            <a:br>
              <a:rPr lang="fr-FR" sz="4000" b="1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ECEAA8-11B9-93D8-3C61-B4B1760C6A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7220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6892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245F58-30A9-8D22-C3A3-4BA65A58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2800" b="1">
                <a:solidFill>
                  <a:srgbClr val="FFFFFF"/>
                </a:solidFill>
              </a:rPr>
              <a:t>Le Bluetooth</a:t>
            </a:r>
            <a:br>
              <a:rPr lang="fr-FR" sz="2800" b="1">
                <a:solidFill>
                  <a:srgbClr val="FFFFFF"/>
                </a:solidFill>
              </a:rPr>
            </a:br>
            <a:endParaRPr lang="en-GB" sz="28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EF6E93-5448-37A4-B279-EB4BE51044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41210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7163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54A71B-C0A6-796F-9FB7-3907D1BA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FR" sz="4000" b="1">
                <a:solidFill>
                  <a:srgbClr val="FFFFFF"/>
                </a:solidFill>
              </a:rPr>
              <a:t>Réseaux mobiles</a:t>
            </a:r>
            <a:br>
              <a:rPr lang="fr-FR" sz="4000" b="1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EB021F-690D-2048-01A0-A170FF8164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2331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3858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BE3597-3375-4892-163D-3847D991F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fr-FR" sz="4000" b="1">
                <a:solidFill>
                  <a:srgbClr val="FFFFFF"/>
                </a:solidFill>
              </a:rPr>
              <a:t>Autres technologies sans fil</a:t>
            </a:r>
            <a:br>
              <a:rPr lang="fr-FR" sz="4000" b="1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BF68FF4D-38E9-346C-2EFF-916DCC09BB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49466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317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731</Words>
  <Application>Microsoft Office PowerPoint</Application>
  <PresentationFormat>Widescreen</PresentationFormat>
  <Paragraphs>105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LES TECHNOLOGIES SANS FIL </vt:lpstr>
      <vt:lpstr>Introduction</vt:lpstr>
      <vt:lpstr>Définition </vt:lpstr>
      <vt:lpstr>Évolution historique </vt:lpstr>
      <vt:lpstr>Principe de fonctionnement </vt:lpstr>
      <vt:lpstr>Le Wi-Fi </vt:lpstr>
      <vt:lpstr>Le Bluetooth </vt:lpstr>
      <vt:lpstr>Réseaux mobiles </vt:lpstr>
      <vt:lpstr>Autres technologies sans fil </vt:lpstr>
      <vt:lpstr>Avantages </vt:lpstr>
      <vt:lpstr>Inconvénients </vt:lpstr>
      <vt:lpstr>Applications </vt:lpstr>
      <vt:lpstr>Conclusion </vt:lpstr>
      <vt:lpstr>Glossaire</vt:lpstr>
      <vt:lpstr>Sitographie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Мила Обућина</dc:creator>
  <cp:lastModifiedBy>Мила Обућина</cp:lastModifiedBy>
  <cp:revision>2</cp:revision>
  <dcterms:created xsi:type="dcterms:W3CDTF">2025-12-10T14:56:43Z</dcterms:created>
  <dcterms:modified xsi:type="dcterms:W3CDTF">2025-12-10T15:21:25Z</dcterms:modified>
</cp:coreProperties>
</file>