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9" r:id="rId2"/>
    <p:sldId id="271" r:id="rId3"/>
    <p:sldId id="268" r:id="rId4"/>
    <p:sldId id="257" r:id="rId5"/>
    <p:sldId id="266" r:id="rId6"/>
    <p:sldId id="260" r:id="rId7"/>
    <p:sldId id="261" r:id="rId8"/>
    <p:sldId id="258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4F811C-D322-4496-9B98-33031503BECE}" type="doc">
      <dgm:prSet loTypeId="urn:microsoft.com/office/officeart/2005/8/layout/vList2" loCatId="list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endParaRPr lang="sr-Latn-CS"/>
        </a:p>
      </dgm:t>
    </dgm:pt>
    <dgm:pt modelId="{E34DD9B9-6E3D-4BBF-AF18-C739C8CCED8C}">
      <dgm:prSet custT="1"/>
      <dgm:spPr/>
      <dgm:t>
        <a:bodyPr/>
        <a:lstStyle/>
        <a:p>
          <a:pPr algn="l" rtl="0"/>
          <a:r>
            <a:rPr lang="sr-Latn-CS" sz="3600" smtClean="0"/>
            <a:t>Materijalni resursi</a:t>
          </a:r>
          <a:r>
            <a:rPr lang="sr-Latn-CS" sz="4400" smtClean="0"/>
            <a:t>	</a:t>
          </a:r>
          <a:endParaRPr lang="sr-Latn-CS" sz="4400"/>
        </a:p>
      </dgm:t>
    </dgm:pt>
    <dgm:pt modelId="{93B1EC6A-154A-4B4C-86F2-D2CC28C04CF7}" type="parTrans" cxnId="{D88E7286-4580-4A9F-BEF1-32CFF1B52482}">
      <dgm:prSet/>
      <dgm:spPr/>
      <dgm:t>
        <a:bodyPr/>
        <a:lstStyle/>
        <a:p>
          <a:endParaRPr lang="sr-Latn-CS"/>
        </a:p>
      </dgm:t>
    </dgm:pt>
    <dgm:pt modelId="{F1B8EED7-25AF-4871-BDAB-27D232CA77D4}" type="sibTrans" cxnId="{D88E7286-4580-4A9F-BEF1-32CFF1B52482}">
      <dgm:prSet/>
      <dgm:spPr/>
      <dgm:t>
        <a:bodyPr/>
        <a:lstStyle/>
        <a:p>
          <a:endParaRPr lang="sr-Latn-CS"/>
        </a:p>
      </dgm:t>
    </dgm:pt>
    <dgm:pt modelId="{FBA79100-E0CC-4865-B29A-7843A5289A49}">
      <dgm:prSet custT="1"/>
      <dgm:spPr/>
      <dgm:t>
        <a:bodyPr/>
        <a:lstStyle/>
        <a:p>
          <a:pPr algn="r" rtl="0"/>
          <a:r>
            <a:rPr lang="sr-Latn-CS" sz="3600" smtClean="0">
              <a:solidFill>
                <a:schemeClr val="accent3">
                  <a:lumMod val="50000"/>
                </a:schemeClr>
              </a:solidFill>
            </a:rPr>
            <a:t>Pokretni</a:t>
          </a:r>
          <a:endParaRPr lang="sr-Latn-CS" sz="3600">
            <a:solidFill>
              <a:schemeClr val="accent3">
                <a:lumMod val="50000"/>
              </a:schemeClr>
            </a:solidFill>
          </a:endParaRPr>
        </a:p>
      </dgm:t>
    </dgm:pt>
    <dgm:pt modelId="{A63CC559-F4E5-4E24-9C79-B66BF055867F}" type="parTrans" cxnId="{01A8036A-0E50-4C6A-A386-88A8F168907E}">
      <dgm:prSet/>
      <dgm:spPr/>
      <dgm:t>
        <a:bodyPr/>
        <a:lstStyle/>
        <a:p>
          <a:endParaRPr lang="sr-Latn-CS"/>
        </a:p>
      </dgm:t>
    </dgm:pt>
    <dgm:pt modelId="{4A5B02C4-5C9D-40C2-AC06-FB6438E8BF41}" type="sibTrans" cxnId="{01A8036A-0E50-4C6A-A386-88A8F168907E}">
      <dgm:prSet/>
      <dgm:spPr/>
      <dgm:t>
        <a:bodyPr/>
        <a:lstStyle/>
        <a:p>
          <a:endParaRPr lang="sr-Latn-CS"/>
        </a:p>
      </dgm:t>
    </dgm:pt>
    <dgm:pt modelId="{BAC802C1-4AE5-467C-9EBA-ADBF9930D51C}">
      <dgm:prSet custT="1"/>
      <dgm:spPr/>
      <dgm:t>
        <a:bodyPr/>
        <a:lstStyle/>
        <a:p>
          <a:pPr rtl="0"/>
          <a:r>
            <a:rPr lang="sr-Latn-CS" sz="3600" smtClean="0"/>
            <a:t>Nematerijalni resursi</a:t>
          </a:r>
          <a:endParaRPr lang="sr-Latn-CS" sz="3600"/>
        </a:p>
      </dgm:t>
    </dgm:pt>
    <dgm:pt modelId="{AE84E002-71B4-45A9-BC06-31354DB03FC0}" type="parTrans" cxnId="{2AC00542-EED6-4E70-B8E8-83E6222F53B2}">
      <dgm:prSet/>
      <dgm:spPr/>
      <dgm:t>
        <a:bodyPr/>
        <a:lstStyle/>
        <a:p>
          <a:endParaRPr lang="sr-Latn-CS"/>
        </a:p>
      </dgm:t>
    </dgm:pt>
    <dgm:pt modelId="{B5A994EC-E214-406F-85A2-9467EE1ED2D0}" type="sibTrans" cxnId="{2AC00542-EED6-4E70-B8E8-83E6222F53B2}">
      <dgm:prSet/>
      <dgm:spPr/>
      <dgm:t>
        <a:bodyPr/>
        <a:lstStyle/>
        <a:p>
          <a:endParaRPr lang="sr-Latn-CS"/>
        </a:p>
      </dgm:t>
    </dgm:pt>
    <dgm:pt modelId="{A553021F-362A-4447-9075-CC4F5DDE399E}">
      <dgm:prSet custT="1"/>
      <dgm:spPr/>
      <dgm:t>
        <a:bodyPr/>
        <a:lstStyle/>
        <a:p>
          <a:pPr rtl="0"/>
          <a:r>
            <a:rPr lang="sr-Latn-CS" sz="3600" smtClean="0"/>
            <a:t>Ljudski i institucionalni resursi</a:t>
          </a:r>
          <a:endParaRPr lang="sr-Latn-CS" sz="3600"/>
        </a:p>
      </dgm:t>
    </dgm:pt>
    <dgm:pt modelId="{7883F6FF-442E-402D-BFE0-C755464AE187}" type="parTrans" cxnId="{60FA9521-D2FC-4332-B0B0-82DF5B5537AA}">
      <dgm:prSet/>
      <dgm:spPr/>
      <dgm:t>
        <a:bodyPr/>
        <a:lstStyle/>
        <a:p>
          <a:endParaRPr lang="sr-Latn-CS"/>
        </a:p>
      </dgm:t>
    </dgm:pt>
    <dgm:pt modelId="{04CD4E5A-2A9D-41B7-AC69-049BF3C8D621}" type="sibTrans" cxnId="{60FA9521-D2FC-4332-B0B0-82DF5B5537AA}">
      <dgm:prSet/>
      <dgm:spPr/>
      <dgm:t>
        <a:bodyPr/>
        <a:lstStyle/>
        <a:p>
          <a:endParaRPr lang="sr-Latn-CS"/>
        </a:p>
      </dgm:t>
    </dgm:pt>
    <dgm:pt modelId="{75724ED4-E665-47F4-A12A-969EAF7B1DCB}">
      <dgm:prSet custT="1"/>
      <dgm:spPr/>
      <dgm:t>
        <a:bodyPr/>
        <a:lstStyle/>
        <a:p>
          <a:pPr algn="r" rtl="0"/>
          <a:r>
            <a:rPr lang="sr-Latn-CS" sz="3600" smtClean="0">
              <a:solidFill>
                <a:schemeClr val="accent3">
                  <a:lumMod val="50000"/>
                </a:schemeClr>
              </a:solidFill>
            </a:rPr>
            <a:t>Nepokretni</a:t>
          </a:r>
          <a:endParaRPr lang="sr-Latn-CS" sz="3600">
            <a:solidFill>
              <a:schemeClr val="accent3">
                <a:lumMod val="50000"/>
              </a:schemeClr>
            </a:solidFill>
          </a:endParaRPr>
        </a:p>
      </dgm:t>
    </dgm:pt>
    <dgm:pt modelId="{E0DDD962-67FC-4F63-AB0A-3B31EA3139C2}" type="parTrans" cxnId="{661A773D-B334-464E-86AD-86D41493B484}">
      <dgm:prSet/>
      <dgm:spPr/>
      <dgm:t>
        <a:bodyPr/>
        <a:lstStyle/>
        <a:p>
          <a:endParaRPr lang="sr-Latn-CS"/>
        </a:p>
      </dgm:t>
    </dgm:pt>
    <dgm:pt modelId="{072B28A3-DF23-4698-AAE8-495999A48D1C}" type="sibTrans" cxnId="{661A773D-B334-464E-86AD-86D41493B484}">
      <dgm:prSet/>
      <dgm:spPr/>
      <dgm:t>
        <a:bodyPr/>
        <a:lstStyle/>
        <a:p>
          <a:endParaRPr lang="sr-Latn-CS"/>
        </a:p>
      </dgm:t>
    </dgm:pt>
    <dgm:pt modelId="{53EC9445-9945-4AFC-8BB8-0B0EC400B7DC}">
      <dgm:prSet custT="1"/>
      <dgm:spPr/>
      <dgm:t>
        <a:bodyPr/>
        <a:lstStyle/>
        <a:p>
          <a:pPr algn="r" rtl="0"/>
          <a:r>
            <a:rPr lang="sr-Latn-CS" sz="2800" i="1" smtClean="0">
              <a:solidFill>
                <a:schemeClr val="accent3">
                  <a:lumMod val="50000"/>
                </a:schemeClr>
              </a:solidFill>
              <a:effectLst/>
            </a:rPr>
            <a:t>Prirodni</a:t>
          </a:r>
          <a:endParaRPr lang="sr-Latn-CS" sz="2800" i="1">
            <a:solidFill>
              <a:schemeClr val="accent3">
                <a:lumMod val="50000"/>
              </a:schemeClr>
            </a:solidFill>
            <a:effectLst/>
          </a:endParaRPr>
        </a:p>
      </dgm:t>
    </dgm:pt>
    <dgm:pt modelId="{E2A881CB-3CF9-4536-A8C6-9A2644FB0F2A}" type="parTrans" cxnId="{E034C1CE-FD53-4B9F-AA52-6323FFC18A49}">
      <dgm:prSet/>
      <dgm:spPr/>
      <dgm:t>
        <a:bodyPr/>
        <a:lstStyle/>
        <a:p>
          <a:endParaRPr lang="sr-Latn-CS"/>
        </a:p>
      </dgm:t>
    </dgm:pt>
    <dgm:pt modelId="{E11D363B-6E35-4F95-B805-0176614D7E58}" type="sibTrans" cxnId="{E034C1CE-FD53-4B9F-AA52-6323FFC18A49}">
      <dgm:prSet/>
      <dgm:spPr/>
      <dgm:t>
        <a:bodyPr/>
        <a:lstStyle/>
        <a:p>
          <a:endParaRPr lang="sr-Latn-CS"/>
        </a:p>
      </dgm:t>
    </dgm:pt>
    <dgm:pt modelId="{9AE566E2-3C8B-47F5-8964-7FBB6B3342B0}" type="pres">
      <dgm:prSet presAssocID="{1C4F811C-D322-4496-9B98-33031503BEC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98B65764-7EBD-4D8D-B06D-CCD05597F1F5}" type="pres">
      <dgm:prSet presAssocID="{E34DD9B9-6E3D-4BBF-AF18-C739C8CCED8C}" presName="parentText" presStyleLbl="node1" presStyleIdx="0" presStyleCnt="3" custScaleY="57729">
        <dgm:presLayoutVars>
          <dgm:chMax val="0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D4E4B0C-36FD-4E4E-874A-D6947C55983E}" type="pres">
      <dgm:prSet presAssocID="{E34DD9B9-6E3D-4BBF-AF18-C739C8CCED8C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DB9EB421-F59C-4134-835B-A55F689C7A24}" type="pres">
      <dgm:prSet presAssocID="{BAC802C1-4AE5-467C-9EBA-ADBF9930D51C}" presName="parentText" presStyleLbl="node1" presStyleIdx="1" presStyleCnt="3" custScaleY="54804">
        <dgm:presLayoutVars>
          <dgm:chMax val="0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6B92512-3AF9-494D-B115-C17BA8433586}" type="pres">
      <dgm:prSet presAssocID="{B5A994EC-E214-406F-85A2-9467EE1ED2D0}" presName="spacer" presStyleCnt="0"/>
      <dgm:spPr/>
    </dgm:pt>
    <dgm:pt modelId="{229CAE72-9D0F-457C-954C-F324B1FC6F42}" type="pres">
      <dgm:prSet presAssocID="{A553021F-362A-4447-9075-CC4F5DDE399E}" presName="parentText" presStyleLbl="node1" presStyleIdx="2" presStyleCnt="3" custScaleY="49539">
        <dgm:presLayoutVars>
          <dgm:chMax val="0"/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62EAE2CE-5933-4554-80A2-3D03F6BC5E79}" type="presOf" srcId="{75724ED4-E665-47F4-A12A-969EAF7B1DCB}" destId="{AD4E4B0C-36FD-4E4E-874A-D6947C55983E}" srcOrd="0" destOrd="1" presId="urn:microsoft.com/office/officeart/2005/8/layout/vList2"/>
    <dgm:cxn modelId="{339E2A2B-795E-4151-B0EB-7005E1A61C09}" type="presOf" srcId="{E34DD9B9-6E3D-4BBF-AF18-C739C8CCED8C}" destId="{98B65764-7EBD-4D8D-B06D-CCD05597F1F5}" srcOrd="0" destOrd="0" presId="urn:microsoft.com/office/officeart/2005/8/layout/vList2"/>
    <dgm:cxn modelId="{661A773D-B334-464E-86AD-86D41493B484}" srcId="{E34DD9B9-6E3D-4BBF-AF18-C739C8CCED8C}" destId="{75724ED4-E665-47F4-A12A-969EAF7B1DCB}" srcOrd="1" destOrd="0" parTransId="{E0DDD962-67FC-4F63-AB0A-3B31EA3139C2}" sibTransId="{072B28A3-DF23-4698-AAE8-495999A48D1C}"/>
    <dgm:cxn modelId="{974774E4-3F96-4478-A55A-0A15E554A9B4}" type="presOf" srcId="{A553021F-362A-4447-9075-CC4F5DDE399E}" destId="{229CAE72-9D0F-457C-954C-F324B1FC6F42}" srcOrd="0" destOrd="0" presId="urn:microsoft.com/office/officeart/2005/8/layout/vList2"/>
    <dgm:cxn modelId="{51D37E18-A125-4D6F-97B5-CA402653D489}" type="presOf" srcId="{1C4F811C-D322-4496-9B98-33031503BECE}" destId="{9AE566E2-3C8B-47F5-8964-7FBB6B3342B0}" srcOrd="0" destOrd="0" presId="urn:microsoft.com/office/officeart/2005/8/layout/vList2"/>
    <dgm:cxn modelId="{347A6534-49D2-466B-97D7-CEEC69ECD054}" type="presOf" srcId="{BAC802C1-4AE5-467C-9EBA-ADBF9930D51C}" destId="{DB9EB421-F59C-4134-835B-A55F689C7A24}" srcOrd="0" destOrd="0" presId="urn:microsoft.com/office/officeart/2005/8/layout/vList2"/>
    <dgm:cxn modelId="{60FA9521-D2FC-4332-B0B0-82DF5B5537AA}" srcId="{1C4F811C-D322-4496-9B98-33031503BECE}" destId="{A553021F-362A-4447-9075-CC4F5DDE399E}" srcOrd="2" destOrd="0" parTransId="{7883F6FF-442E-402D-BFE0-C755464AE187}" sibTransId="{04CD4E5A-2A9D-41B7-AC69-049BF3C8D621}"/>
    <dgm:cxn modelId="{E034C1CE-FD53-4B9F-AA52-6323FFC18A49}" srcId="{75724ED4-E665-47F4-A12A-969EAF7B1DCB}" destId="{53EC9445-9945-4AFC-8BB8-0B0EC400B7DC}" srcOrd="0" destOrd="0" parTransId="{E2A881CB-3CF9-4536-A8C6-9A2644FB0F2A}" sibTransId="{E11D363B-6E35-4F95-B805-0176614D7E58}"/>
    <dgm:cxn modelId="{1134B948-BC34-4CD9-AD3E-3D47B24FD4FF}" type="presOf" srcId="{FBA79100-E0CC-4865-B29A-7843A5289A49}" destId="{AD4E4B0C-36FD-4E4E-874A-D6947C55983E}" srcOrd="0" destOrd="0" presId="urn:microsoft.com/office/officeart/2005/8/layout/vList2"/>
    <dgm:cxn modelId="{1DB30F6B-65A0-402F-A8A8-5560E1713382}" type="presOf" srcId="{53EC9445-9945-4AFC-8BB8-0B0EC400B7DC}" destId="{AD4E4B0C-36FD-4E4E-874A-D6947C55983E}" srcOrd="0" destOrd="2" presId="urn:microsoft.com/office/officeart/2005/8/layout/vList2"/>
    <dgm:cxn modelId="{D88E7286-4580-4A9F-BEF1-32CFF1B52482}" srcId="{1C4F811C-D322-4496-9B98-33031503BECE}" destId="{E34DD9B9-6E3D-4BBF-AF18-C739C8CCED8C}" srcOrd="0" destOrd="0" parTransId="{93B1EC6A-154A-4B4C-86F2-D2CC28C04CF7}" sibTransId="{F1B8EED7-25AF-4871-BDAB-27D232CA77D4}"/>
    <dgm:cxn modelId="{01A8036A-0E50-4C6A-A386-88A8F168907E}" srcId="{E34DD9B9-6E3D-4BBF-AF18-C739C8CCED8C}" destId="{FBA79100-E0CC-4865-B29A-7843A5289A49}" srcOrd="0" destOrd="0" parTransId="{A63CC559-F4E5-4E24-9C79-B66BF055867F}" sibTransId="{4A5B02C4-5C9D-40C2-AC06-FB6438E8BF41}"/>
    <dgm:cxn modelId="{2AC00542-EED6-4E70-B8E8-83E6222F53B2}" srcId="{1C4F811C-D322-4496-9B98-33031503BECE}" destId="{BAC802C1-4AE5-467C-9EBA-ADBF9930D51C}" srcOrd="1" destOrd="0" parTransId="{AE84E002-71B4-45A9-BC06-31354DB03FC0}" sibTransId="{B5A994EC-E214-406F-85A2-9467EE1ED2D0}"/>
    <dgm:cxn modelId="{157691AE-7CF8-4566-947B-86E375BD5D8E}" type="presParOf" srcId="{9AE566E2-3C8B-47F5-8964-7FBB6B3342B0}" destId="{98B65764-7EBD-4D8D-B06D-CCD05597F1F5}" srcOrd="0" destOrd="0" presId="urn:microsoft.com/office/officeart/2005/8/layout/vList2"/>
    <dgm:cxn modelId="{1E174757-287B-4DEE-965C-041EB24663E2}" type="presParOf" srcId="{9AE566E2-3C8B-47F5-8964-7FBB6B3342B0}" destId="{AD4E4B0C-36FD-4E4E-874A-D6947C55983E}" srcOrd="1" destOrd="0" presId="urn:microsoft.com/office/officeart/2005/8/layout/vList2"/>
    <dgm:cxn modelId="{3742F893-610F-49E2-AD5F-77021E1CA487}" type="presParOf" srcId="{9AE566E2-3C8B-47F5-8964-7FBB6B3342B0}" destId="{DB9EB421-F59C-4134-835B-A55F689C7A24}" srcOrd="2" destOrd="0" presId="urn:microsoft.com/office/officeart/2005/8/layout/vList2"/>
    <dgm:cxn modelId="{0F022A01-4844-4BD0-A439-FF2E8201D33A}" type="presParOf" srcId="{9AE566E2-3C8B-47F5-8964-7FBB6B3342B0}" destId="{76B92512-3AF9-494D-B115-C17BA8433586}" srcOrd="3" destOrd="0" presId="urn:microsoft.com/office/officeart/2005/8/layout/vList2"/>
    <dgm:cxn modelId="{088C7050-9EB3-4494-B878-DE8D752C5A84}" type="presParOf" srcId="{9AE566E2-3C8B-47F5-8964-7FBB6B3342B0}" destId="{229CAE72-9D0F-457C-954C-F324B1FC6F4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1D9931-26A9-46E2-99DE-B4DE4671532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E7EBF336-7B14-4BB8-8C53-4437F81A61C5}">
      <dgm:prSet phldrT="[Text]"/>
      <dgm:spPr/>
      <dgm:t>
        <a:bodyPr/>
        <a:lstStyle/>
        <a:p>
          <a:r>
            <a:rPr lang="sr-Latn-CS" smtClean="0"/>
            <a:t>Industrijski kulturni predeo</a:t>
          </a:r>
          <a:endParaRPr lang="sr-Latn-CS"/>
        </a:p>
      </dgm:t>
    </dgm:pt>
    <dgm:pt modelId="{73879610-936B-428E-A4AE-4BEE23E202C6}" type="parTrans" cxnId="{C4387A9E-9B12-490F-AF77-DF76E46F2E9F}">
      <dgm:prSet/>
      <dgm:spPr/>
      <dgm:t>
        <a:bodyPr/>
        <a:lstStyle/>
        <a:p>
          <a:endParaRPr lang="sr-Latn-CS"/>
        </a:p>
      </dgm:t>
    </dgm:pt>
    <dgm:pt modelId="{D1E67041-B3A9-450C-AE1C-4713A1271962}" type="sibTrans" cxnId="{C4387A9E-9B12-490F-AF77-DF76E46F2E9F}">
      <dgm:prSet/>
      <dgm:spPr/>
      <dgm:t>
        <a:bodyPr/>
        <a:lstStyle/>
        <a:p>
          <a:endParaRPr lang="sr-Latn-CS"/>
        </a:p>
      </dgm:t>
    </dgm:pt>
    <dgm:pt modelId="{FB281797-C3ED-4B5A-A6B9-135EF68F616E}">
      <dgm:prSet phldrT="[Text]"/>
      <dgm:spPr/>
      <dgm:t>
        <a:bodyPr/>
        <a:lstStyle/>
        <a:p>
          <a:r>
            <a:rPr lang="vi-VN" smtClean="0"/>
            <a:t>Rudarska naselja (Senjski rudnik, Ravna reka, Bogovina, Rtanj, Resavica), putevi, mostovi (Most kralja Aleksandra), spomenici (Proboj (rudarska nesreća uVodni)), železnička stanica Despotovac, drvno-prerađivačka industrija Južni kučaj‚parne lokomotive pripadaju RMU „Rembas“ (Resavica) </a:t>
          </a:r>
          <a:endParaRPr lang="sr-Latn-CS">
            <a:latin typeface="Calibri" pitchFamily="34" charset="0"/>
          </a:endParaRPr>
        </a:p>
      </dgm:t>
    </dgm:pt>
    <dgm:pt modelId="{ADDF8308-1708-4B83-9A5A-0E9AAE728E04}" type="parTrans" cxnId="{E5283253-804D-46BD-A64B-116305B18831}">
      <dgm:prSet/>
      <dgm:spPr/>
      <dgm:t>
        <a:bodyPr/>
        <a:lstStyle/>
        <a:p>
          <a:endParaRPr lang="sr-Latn-CS"/>
        </a:p>
      </dgm:t>
    </dgm:pt>
    <dgm:pt modelId="{D9C0A6AC-C90E-4B3D-800B-0020A813A647}" type="sibTrans" cxnId="{E5283253-804D-46BD-A64B-116305B18831}">
      <dgm:prSet/>
      <dgm:spPr/>
      <dgm:t>
        <a:bodyPr/>
        <a:lstStyle/>
        <a:p>
          <a:endParaRPr lang="sr-Latn-CS"/>
        </a:p>
      </dgm:t>
    </dgm:pt>
    <dgm:pt modelId="{7C09D1DC-32A7-4A1A-8373-BA312B138402}">
      <dgm:prSet phldrT="[Text]"/>
      <dgm:spPr/>
      <dgm:t>
        <a:bodyPr/>
        <a:lstStyle/>
        <a:p>
          <a:r>
            <a:rPr lang="sr-Latn-CS" smtClean="0"/>
            <a:t>Predindustrijski i ruralni kulturni predeo</a:t>
          </a:r>
          <a:endParaRPr lang="sr-Latn-CS"/>
        </a:p>
      </dgm:t>
    </dgm:pt>
    <dgm:pt modelId="{495D5263-69EB-40C4-A31E-5A654F1BAAF9}" type="parTrans" cxnId="{C2D2F53E-36B9-4FE2-AAEF-19D42A2BB2C1}">
      <dgm:prSet/>
      <dgm:spPr/>
      <dgm:t>
        <a:bodyPr/>
        <a:lstStyle/>
        <a:p>
          <a:endParaRPr lang="sr-Latn-CS"/>
        </a:p>
      </dgm:t>
    </dgm:pt>
    <dgm:pt modelId="{153D08BD-7E20-48BC-AFAC-3EA2604D2F03}" type="sibTrans" cxnId="{C2D2F53E-36B9-4FE2-AAEF-19D42A2BB2C1}">
      <dgm:prSet/>
      <dgm:spPr/>
      <dgm:t>
        <a:bodyPr/>
        <a:lstStyle/>
        <a:p>
          <a:endParaRPr lang="sr-Latn-CS"/>
        </a:p>
      </dgm:t>
    </dgm:pt>
    <dgm:pt modelId="{F934771C-D36E-45E5-8457-A22EF6BEED55}">
      <dgm:prSet phldrT="[Text]" custT="1"/>
      <dgm:spPr/>
      <dgm:t>
        <a:bodyPr/>
        <a:lstStyle/>
        <a:p>
          <a:r>
            <a:rPr lang="sr-Latn-CS" sz="1200" smtClean="0"/>
            <a:t>Kučajske planine, Busovata, Troglan bara, Vlakaluci, Prerast</a:t>
          </a:r>
          <a:endParaRPr lang="sr-Latn-CS" sz="1200"/>
        </a:p>
      </dgm:t>
    </dgm:pt>
    <dgm:pt modelId="{9850490B-0020-44BD-9F26-944AE1C9F16F}" type="parTrans" cxnId="{ED576945-4F2D-4343-867C-F8891A8B6C28}">
      <dgm:prSet/>
      <dgm:spPr/>
      <dgm:t>
        <a:bodyPr/>
        <a:lstStyle/>
        <a:p>
          <a:endParaRPr lang="sr-Latn-CS"/>
        </a:p>
      </dgm:t>
    </dgm:pt>
    <dgm:pt modelId="{F15DFBA8-3D06-41A2-BC11-1D32E6A06987}" type="sibTrans" cxnId="{ED576945-4F2D-4343-867C-F8891A8B6C28}">
      <dgm:prSet/>
      <dgm:spPr/>
      <dgm:t>
        <a:bodyPr/>
        <a:lstStyle/>
        <a:p>
          <a:endParaRPr lang="sr-Latn-CS"/>
        </a:p>
      </dgm:t>
    </dgm:pt>
    <dgm:pt modelId="{A66447E2-8F24-4222-BF0F-131538371DC9}">
      <dgm:prSet/>
      <dgm:spPr/>
      <dgm:t>
        <a:bodyPr/>
        <a:lstStyle/>
        <a:p>
          <a:endParaRPr lang="sr-Latn-CS">
            <a:latin typeface="Calibri" pitchFamily="34" charset="0"/>
          </a:endParaRPr>
        </a:p>
      </dgm:t>
    </dgm:pt>
    <dgm:pt modelId="{94232BAE-555A-4B46-B3D1-1AFE0EB5B514}" type="parTrans" cxnId="{9DAD755D-2661-4FF2-BC0B-2CA711EB263C}">
      <dgm:prSet/>
      <dgm:spPr/>
      <dgm:t>
        <a:bodyPr/>
        <a:lstStyle/>
        <a:p>
          <a:endParaRPr lang="sr-Latn-CS"/>
        </a:p>
      </dgm:t>
    </dgm:pt>
    <dgm:pt modelId="{3B81081F-C122-4A05-8B20-A61114B56B81}" type="sibTrans" cxnId="{9DAD755D-2661-4FF2-BC0B-2CA711EB263C}">
      <dgm:prSet/>
      <dgm:spPr/>
      <dgm:t>
        <a:bodyPr/>
        <a:lstStyle/>
        <a:p>
          <a:endParaRPr lang="sr-Latn-CS"/>
        </a:p>
      </dgm:t>
    </dgm:pt>
    <dgm:pt modelId="{037DE9DD-3A37-4A08-BC5C-2D37896320EA}">
      <dgm:prSet custT="1"/>
      <dgm:spPr/>
      <dgm:t>
        <a:bodyPr/>
        <a:lstStyle/>
        <a:p>
          <a:r>
            <a:rPr lang="vi-VN" sz="1200"/>
            <a:t>Naselja (Beljanica, Krivi vir, Homolje, Lipovica, Slađaje, Osenica) </a:t>
          </a:r>
          <a:endParaRPr lang="sr-Latn-CS" sz="1200"/>
        </a:p>
      </dgm:t>
    </dgm:pt>
    <dgm:pt modelId="{837162F5-214B-4B24-A73C-72EE738D8E8B}" type="parTrans" cxnId="{C1BE7BFB-447A-4016-ACA0-F1EFD842C7A2}">
      <dgm:prSet/>
      <dgm:spPr/>
      <dgm:t>
        <a:bodyPr/>
        <a:lstStyle/>
        <a:p>
          <a:endParaRPr lang="sr-Latn-CS"/>
        </a:p>
      </dgm:t>
    </dgm:pt>
    <dgm:pt modelId="{FD02D1C6-3014-41F1-A204-494AEC173292}" type="sibTrans" cxnId="{C1BE7BFB-447A-4016-ACA0-F1EFD842C7A2}">
      <dgm:prSet/>
      <dgm:spPr/>
      <dgm:t>
        <a:bodyPr/>
        <a:lstStyle/>
        <a:p>
          <a:endParaRPr lang="sr-Latn-CS"/>
        </a:p>
      </dgm:t>
    </dgm:pt>
    <dgm:pt modelId="{97A59244-F9A1-46B4-B69F-E7EC2DA345D0}">
      <dgm:prSet custT="1"/>
      <dgm:spPr/>
      <dgm:t>
        <a:bodyPr/>
        <a:lstStyle/>
        <a:p>
          <a:r>
            <a:rPr lang="sr-Latn-CS" sz="1200"/>
            <a:t>Urbanističke celine (Kriva Čaršija, Trg Despota Stefana Lazarevića) </a:t>
          </a:r>
        </a:p>
      </dgm:t>
    </dgm:pt>
    <dgm:pt modelId="{43550042-4B14-452F-8403-F6AEB9D0617D}" type="parTrans" cxnId="{076FAD35-36B7-44FF-9FC6-F5B7D8F13017}">
      <dgm:prSet/>
      <dgm:spPr/>
      <dgm:t>
        <a:bodyPr/>
        <a:lstStyle/>
        <a:p>
          <a:endParaRPr lang="sr-Latn-CS"/>
        </a:p>
      </dgm:t>
    </dgm:pt>
    <dgm:pt modelId="{DE2E6264-6B67-4FAA-AADC-70E83E9B7D70}" type="sibTrans" cxnId="{076FAD35-36B7-44FF-9FC6-F5B7D8F13017}">
      <dgm:prSet/>
      <dgm:spPr/>
      <dgm:t>
        <a:bodyPr/>
        <a:lstStyle/>
        <a:p>
          <a:endParaRPr lang="sr-Latn-CS"/>
        </a:p>
      </dgm:t>
    </dgm:pt>
    <dgm:pt modelId="{9092311F-A9F8-475A-AC44-ED236FF324C2}">
      <dgm:prSet/>
      <dgm:spPr/>
      <dgm:t>
        <a:bodyPr/>
        <a:lstStyle/>
        <a:p>
          <a:endParaRPr lang="sr-Latn-CS" sz="1100"/>
        </a:p>
      </dgm:t>
    </dgm:pt>
    <dgm:pt modelId="{8122F41A-8FAB-4552-BD01-6CDD6B779031}" type="parTrans" cxnId="{957283B0-132E-472A-94CE-6918891DFC76}">
      <dgm:prSet/>
      <dgm:spPr/>
      <dgm:t>
        <a:bodyPr/>
        <a:lstStyle/>
        <a:p>
          <a:endParaRPr lang="sr-Latn-CS"/>
        </a:p>
      </dgm:t>
    </dgm:pt>
    <dgm:pt modelId="{E3F27250-4DDA-417B-82A1-93E7F4677E87}" type="sibTrans" cxnId="{957283B0-132E-472A-94CE-6918891DFC76}">
      <dgm:prSet/>
      <dgm:spPr/>
      <dgm:t>
        <a:bodyPr/>
        <a:lstStyle/>
        <a:p>
          <a:endParaRPr lang="sr-Latn-CS"/>
        </a:p>
      </dgm:t>
    </dgm:pt>
    <dgm:pt modelId="{CE36FC5E-409D-478D-AE19-75C340BE7C3C}">
      <dgm:prSet/>
      <dgm:spPr/>
      <dgm:t>
        <a:bodyPr/>
        <a:lstStyle/>
        <a:p>
          <a:endParaRPr lang="sr-Latn-CS" sz="1100"/>
        </a:p>
      </dgm:t>
    </dgm:pt>
    <dgm:pt modelId="{254FBBBF-2D57-4326-8973-8E1E18C75580}" type="parTrans" cxnId="{8C284B0E-B7FA-4E2F-BD9D-D56BE6ADBF45}">
      <dgm:prSet/>
      <dgm:spPr/>
      <dgm:t>
        <a:bodyPr/>
        <a:lstStyle/>
        <a:p>
          <a:endParaRPr lang="sr-Latn-CS"/>
        </a:p>
      </dgm:t>
    </dgm:pt>
    <dgm:pt modelId="{468DA4E4-5A48-4ECB-8588-9E395D3E8FED}" type="sibTrans" cxnId="{8C284B0E-B7FA-4E2F-BD9D-D56BE6ADBF45}">
      <dgm:prSet/>
      <dgm:spPr/>
      <dgm:t>
        <a:bodyPr/>
        <a:lstStyle/>
        <a:p>
          <a:endParaRPr lang="sr-Latn-CS"/>
        </a:p>
      </dgm:t>
    </dgm:pt>
    <dgm:pt modelId="{B292628F-BAB8-4F0D-8295-AA5FD283565A}" type="pres">
      <dgm:prSet presAssocID="{F41D9931-26A9-46E2-99DE-B4DE467153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r-Latn-CS"/>
        </a:p>
      </dgm:t>
    </dgm:pt>
    <dgm:pt modelId="{6951CBE0-5147-4DE7-9609-2A553E5D820A}" type="pres">
      <dgm:prSet presAssocID="{E7EBF336-7B14-4BB8-8C53-4437F81A61C5}" presName="linNode" presStyleCnt="0"/>
      <dgm:spPr/>
    </dgm:pt>
    <dgm:pt modelId="{CFE9FB2A-C2F5-4C0E-A4EA-2D7493547DD4}" type="pres">
      <dgm:prSet presAssocID="{E7EBF336-7B14-4BB8-8C53-4437F81A61C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340D5B16-6DE3-4775-9009-579A57611897}" type="pres">
      <dgm:prSet presAssocID="{E7EBF336-7B14-4BB8-8C53-4437F81A61C5}" presName="childShp" presStyleLbl="bgAccFollowNode1" presStyleIdx="0" presStyleCnt="2" custLinFactNeighborX="-31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8CDB156-B869-4771-B63C-1E96DB211DE0}" type="pres">
      <dgm:prSet presAssocID="{D1E67041-B3A9-450C-AE1C-4713A1271962}" presName="spacing" presStyleCnt="0"/>
      <dgm:spPr/>
    </dgm:pt>
    <dgm:pt modelId="{72CDF04F-9F03-43A4-9465-2941DBC8E09E}" type="pres">
      <dgm:prSet presAssocID="{7C09D1DC-32A7-4A1A-8373-BA312B138402}" presName="linNode" presStyleCnt="0"/>
      <dgm:spPr/>
    </dgm:pt>
    <dgm:pt modelId="{F8079D94-AB73-4787-946A-A038364FB4ED}" type="pres">
      <dgm:prSet presAssocID="{7C09D1DC-32A7-4A1A-8373-BA312B138402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620EC95-298C-4121-8823-11083729EE36}" type="pres">
      <dgm:prSet presAssocID="{7C09D1DC-32A7-4A1A-8373-BA312B13840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BEB8CA3D-3D25-4099-8A1F-C87177206B61}" type="presOf" srcId="{9092311F-A9F8-475A-AC44-ED236FF324C2}" destId="{A620EC95-298C-4121-8823-11083729EE36}" srcOrd="0" destOrd="3" presId="urn:microsoft.com/office/officeart/2005/8/layout/vList6"/>
    <dgm:cxn modelId="{F10DFBD7-F046-4D2E-81B4-DCC7F8E05C2A}" type="presOf" srcId="{FB281797-C3ED-4B5A-A6B9-135EF68F616E}" destId="{340D5B16-6DE3-4775-9009-579A57611897}" srcOrd="0" destOrd="0" presId="urn:microsoft.com/office/officeart/2005/8/layout/vList6"/>
    <dgm:cxn modelId="{11CE826B-E047-4AA6-9E7F-A98C17BA8701}" type="presOf" srcId="{E7EBF336-7B14-4BB8-8C53-4437F81A61C5}" destId="{CFE9FB2A-C2F5-4C0E-A4EA-2D7493547DD4}" srcOrd="0" destOrd="0" presId="urn:microsoft.com/office/officeart/2005/8/layout/vList6"/>
    <dgm:cxn modelId="{957283B0-132E-472A-94CE-6918891DFC76}" srcId="{7C09D1DC-32A7-4A1A-8373-BA312B138402}" destId="{9092311F-A9F8-475A-AC44-ED236FF324C2}" srcOrd="3" destOrd="0" parTransId="{8122F41A-8FAB-4552-BD01-6CDD6B779031}" sibTransId="{E3F27250-4DDA-417B-82A1-93E7F4677E87}"/>
    <dgm:cxn modelId="{79EA456C-19FE-46DA-A2EC-15181C883A57}" type="presOf" srcId="{F41D9931-26A9-46E2-99DE-B4DE46715327}" destId="{B292628F-BAB8-4F0D-8295-AA5FD283565A}" srcOrd="0" destOrd="0" presId="urn:microsoft.com/office/officeart/2005/8/layout/vList6"/>
    <dgm:cxn modelId="{9DAD755D-2661-4FF2-BC0B-2CA711EB263C}" srcId="{E7EBF336-7B14-4BB8-8C53-4437F81A61C5}" destId="{A66447E2-8F24-4222-BF0F-131538371DC9}" srcOrd="1" destOrd="0" parTransId="{94232BAE-555A-4B46-B3D1-1AFE0EB5B514}" sibTransId="{3B81081F-C122-4A05-8B20-A61114B56B81}"/>
    <dgm:cxn modelId="{540521AC-23AC-4EE9-9B8D-EABFFFD83E52}" type="presOf" srcId="{F934771C-D36E-45E5-8457-A22EF6BEED55}" destId="{A620EC95-298C-4121-8823-11083729EE36}" srcOrd="0" destOrd="0" presId="urn:microsoft.com/office/officeart/2005/8/layout/vList6"/>
    <dgm:cxn modelId="{8C284B0E-B7FA-4E2F-BD9D-D56BE6ADBF45}" srcId="{7C09D1DC-32A7-4A1A-8373-BA312B138402}" destId="{CE36FC5E-409D-478D-AE19-75C340BE7C3C}" srcOrd="4" destOrd="0" parTransId="{254FBBBF-2D57-4326-8973-8E1E18C75580}" sibTransId="{468DA4E4-5A48-4ECB-8588-9E395D3E8FED}"/>
    <dgm:cxn modelId="{9826223E-97AA-4192-9D80-49761C1D945B}" type="presOf" srcId="{CE36FC5E-409D-478D-AE19-75C340BE7C3C}" destId="{A620EC95-298C-4121-8823-11083729EE36}" srcOrd="0" destOrd="4" presId="urn:microsoft.com/office/officeart/2005/8/layout/vList6"/>
    <dgm:cxn modelId="{E9F057C9-C9E1-4418-8747-B82C79034878}" type="presOf" srcId="{7C09D1DC-32A7-4A1A-8373-BA312B138402}" destId="{F8079D94-AB73-4787-946A-A038364FB4ED}" srcOrd="0" destOrd="0" presId="urn:microsoft.com/office/officeart/2005/8/layout/vList6"/>
    <dgm:cxn modelId="{076FAD35-36B7-44FF-9FC6-F5B7D8F13017}" srcId="{7C09D1DC-32A7-4A1A-8373-BA312B138402}" destId="{97A59244-F9A1-46B4-B69F-E7EC2DA345D0}" srcOrd="2" destOrd="0" parTransId="{43550042-4B14-452F-8403-F6AEB9D0617D}" sibTransId="{DE2E6264-6B67-4FAA-AADC-70E83E9B7D70}"/>
    <dgm:cxn modelId="{C2D2F53E-36B9-4FE2-AAEF-19D42A2BB2C1}" srcId="{F41D9931-26A9-46E2-99DE-B4DE46715327}" destId="{7C09D1DC-32A7-4A1A-8373-BA312B138402}" srcOrd="1" destOrd="0" parTransId="{495D5263-69EB-40C4-A31E-5A654F1BAAF9}" sibTransId="{153D08BD-7E20-48BC-AFAC-3EA2604D2F03}"/>
    <dgm:cxn modelId="{E5283253-804D-46BD-A64B-116305B18831}" srcId="{E7EBF336-7B14-4BB8-8C53-4437F81A61C5}" destId="{FB281797-C3ED-4B5A-A6B9-135EF68F616E}" srcOrd="0" destOrd="0" parTransId="{ADDF8308-1708-4B83-9A5A-0E9AAE728E04}" sibTransId="{D9C0A6AC-C90E-4B3D-800B-0020A813A647}"/>
    <dgm:cxn modelId="{F2771438-F494-4964-AE1B-8FD5DEC5B022}" type="presOf" srcId="{A66447E2-8F24-4222-BF0F-131538371DC9}" destId="{340D5B16-6DE3-4775-9009-579A57611897}" srcOrd="0" destOrd="1" presId="urn:microsoft.com/office/officeart/2005/8/layout/vList6"/>
    <dgm:cxn modelId="{C4387A9E-9B12-490F-AF77-DF76E46F2E9F}" srcId="{F41D9931-26A9-46E2-99DE-B4DE46715327}" destId="{E7EBF336-7B14-4BB8-8C53-4437F81A61C5}" srcOrd="0" destOrd="0" parTransId="{73879610-936B-428E-A4AE-4BEE23E202C6}" sibTransId="{D1E67041-B3A9-450C-AE1C-4713A1271962}"/>
    <dgm:cxn modelId="{96A77DE7-3066-48C1-97E8-DB9726723E97}" type="presOf" srcId="{037DE9DD-3A37-4A08-BC5C-2D37896320EA}" destId="{A620EC95-298C-4121-8823-11083729EE36}" srcOrd="0" destOrd="1" presId="urn:microsoft.com/office/officeart/2005/8/layout/vList6"/>
    <dgm:cxn modelId="{C1BE7BFB-447A-4016-ACA0-F1EFD842C7A2}" srcId="{7C09D1DC-32A7-4A1A-8373-BA312B138402}" destId="{037DE9DD-3A37-4A08-BC5C-2D37896320EA}" srcOrd="1" destOrd="0" parTransId="{837162F5-214B-4B24-A73C-72EE738D8E8B}" sibTransId="{FD02D1C6-3014-41F1-A204-494AEC173292}"/>
    <dgm:cxn modelId="{4C1B838B-29F9-46DF-AFFF-188A147DBEDA}" type="presOf" srcId="{97A59244-F9A1-46B4-B69F-E7EC2DA345D0}" destId="{A620EC95-298C-4121-8823-11083729EE36}" srcOrd="0" destOrd="2" presId="urn:microsoft.com/office/officeart/2005/8/layout/vList6"/>
    <dgm:cxn modelId="{ED576945-4F2D-4343-867C-F8891A8B6C28}" srcId="{7C09D1DC-32A7-4A1A-8373-BA312B138402}" destId="{F934771C-D36E-45E5-8457-A22EF6BEED55}" srcOrd="0" destOrd="0" parTransId="{9850490B-0020-44BD-9F26-944AE1C9F16F}" sibTransId="{F15DFBA8-3D06-41A2-BC11-1D32E6A06987}"/>
    <dgm:cxn modelId="{D7533CF7-5CC2-40C2-935B-895BE7C86866}" type="presParOf" srcId="{B292628F-BAB8-4F0D-8295-AA5FD283565A}" destId="{6951CBE0-5147-4DE7-9609-2A553E5D820A}" srcOrd="0" destOrd="0" presId="urn:microsoft.com/office/officeart/2005/8/layout/vList6"/>
    <dgm:cxn modelId="{96A2620E-FA8B-46C9-8BD4-944ED530A75E}" type="presParOf" srcId="{6951CBE0-5147-4DE7-9609-2A553E5D820A}" destId="{CFE9FB2A-C2F5-4C0E-A4EA-2D7493547DD4}" srcOrd="0" destOrd="0" presId="urn:microsoft.com/office/officeart/2005/8/layout/vList6"/>
    <dgm:cxn modelId="{2275308B-E224-4E35-A4DE-A1C05E6E125A}" type="presParOf" srcId="{6951CBE0-5147-4DE7-9609-2A553E5D820A}" destId="{340D5B16-6DE3-4775-9009-579A57611897}" srcOrd="1" destOrd="0" presId="urn:microsoft.com/office/officeart/2005/8/layout/vList6"/>
    <dgm:cxn modelId="{AFDEB803-97F7-420C-88BD-A3CF8715DCB5}" type="presParOf" srcId="{B292628F-BAB8-4F0D-8295-AA5FD283565A}" destId="{78CDB156-B869-4771-B63C-1E96DB211DE0}" srcOrd="1" destOrd="0" presId="urn:microsoft.com/office/officeart/2005/8/layout/vList6"/>
    <dgm:cxn modelId="{672E3F79-9084-4476-96A5-86662117205A}" type="presParOf" srcId="{B292628F-BAB8-4F0D-8295-AA5FD283565A}" destId="{72CDF04F-9F03-43A4-9465-2941DBC8E09E}" srcOrd="2" destOrd="0" presId="urn:microsoft.com/office/officeart/2005/8/layout/vList6"/>
    <dgm:cxn modelId="{E7A0B12C-9EA4-4DF4-A47F-F5890F1F815D}" type="presParOf" srcId="{72CDF04F-9F03-43A4-9465-2941DBC8E09E}" destId="{F8079D94-AB73-4787-946A-A038364FB4ED}" srcOrd="0" destOrd="0" presId="urn:microsoft.com/office/officeart/2005/8/layout/vList6"/>
    <dgm:cxn modelId="{2E0F7026-2365-421B-A99B-4A703B70CC42}" type="presParOf" srcId="{72CDF04F-9F03-43A4-9465-2941DBC8E09E}" destId="{A620EC95-298C-4121-8823-11083729EE3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1D9931-26A9-46E2-99DE-B4DE4671532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E7EBF336-7B14-4BB8-8C53-4437F81A61C5}">
      <dgm:prSet phldrT="[Text]" custT="1"/>
      <dgm:spPr/>
      <dgm:t>
        <a:bodyPr/>
        <a:lstStyle/>
        <a:p>
          <a:r>
            <a:rPr lang="sr-Latn-CS" sz="2800" smtClean="0"/>
            <a:t>Manastiri  i crkve</a:t>
          </a:r>
          <a:endParaRPr lang="sr-Latn-CS" sz="2800"/>
        </a:p>
      </dgm:t>
    </dgm:pt>
    <dgm:pt modelId="{73879610-936B-428E-A4AE-4BEE23E202C6}" type="parTrans" cxnId="{C4387A9E-9B12-490F-AF77-DF76E46F2E9F}">
      <dgm:prSet/>
      <dgm:spPr/>
      <dgm:t>
        <a:bodyPr/>
        <a:lstStyle/>
        <a:p>
          <a:endParaRPr lang="sr-Latn-CS"/>
        </a:p>
      </dgm:t>
    </dgm:pt>
    <dgm:pt modelId="{D1E67041-B3A9-450C-AE1C-4713A1271962}" type="sibTrans" cxnId="{C4387A9E-9B12-490F-AF77-DF76E46F2E9F}">
      <dgm:prSet/>
      <dgm:spPr/>
      <dgm:t>
        <a:bodyPr/>
        <a:lstStyle/>
        <a:p>
          <a:endParaRPr lang="sr-Latn-CS"/>
        </a:p>
      </dgm:t>
    </dgm:pt>
    <dgm:pt modelId="{FB281797-C3ED-4B5A-A6B9-135EF68F616E}">
      <dgm:prSet phldrT="[Text]"/>
      <dgm:spPr/>
      <dgm:t>
        <a:bodyPr/>
        <a:lstStyle/>
        <a:p>
          <a:endParaRPr lang="sr-Latn-CS"/>
        </a:p>
      </dgm:t>
    </dgm:pt>
    <dgm:pt modelId="{ADDF8308-1708-4B83-9A5A-0E9AAE728E04}" type="parTrans" cxnId="{E5283253-804D-46BD-A64B-116305B18831}">
      <dgm:prSet/>
      <dgm:spPr/>
      <dgm:t>
        <a:bodyPr/>
        <a:lstStyle/>
        <a:p>
          <a:endParaRPr lang="sr-Latn-CS"/>
        </a:p>
      </dgm:t>
    </dgm:pt>
    <dgm:pt modelId="{D9C0A6AC-C90E-4B3D-800B-0020A813A647}" type="sibTrans" cxnId="{E5283253-804D-46BD-A64B-116305B18831}">
      <dgm:prSet/>
      <dgm:spPr/>
      <dgm:t>
        <a:bodyPr/>
        <a:lstStyle/>
        <a:p>
          <a:endParaRPr lang="sr-Latn-CS"/>
        </a:p>
      </dgm:t>
    </dgm:pt>
    <dgm:pt modelId="{9835628E-4D1C-47ED-B781-5139B484CB6C}">
      <dgm:prSet phldrT="[Text]"/>
      <dgm:spPr/>
      <dgm:t>
        <a:bodyPr/>
        <a:lstStyle/>
        <a:p>
          <a:r>
            <a:rPr lang="vi-VN" smtClean="0"/>
            <a:t>(</a:t>
          </a:r>
          <a:r>
            <a:rPr lang="vi-VN" i="1" smtClean="0"/>
            <a:t>Manasija (donji grad, konjušnica), Blagovesti, Ravanica, Gornjak, Vitovnica, Loznica, Lepušnja, Krepočevac, Novi Stjenik, Miljkov, Tomić, Zlatenac, Radošin, Sisevac) </a:t>
          </a:r>
          <a:endParaRPr lang="sr-Latn-CS"/>
        </a:p>
      </dgm:t>
    </dgm:pt>
    <dgm:pt modelId="{9BA55876-D597-49E8-BAE6-B7EFD0BA019D}" type="parTrans" cxnId="{A2D5BD2E-24F5-4CCA-A799-BD6BDD168B16}">
      <dgm:prSet/>
      <dgm:spPr/>
      <dgm:t>
        <a:bodyPr/>
        <a:lstStyle/>
        <a:p>
          <a:endParaRPr lang="sr-Latn-CS"/>
        </a:p>
      </dgm:t>
    </dgm:pt>
    <dgm:pt modelId="{CA3866CC-7BCF-4A51-9CC2-9D14E8B3A463}" type="sibTrans" cxnId="{A2D5BD2E-24F5-4CCA-A799-BD6BDD168B16}">
      <dgm:prSet/>
      <dgm:spPr/>
      <dgm:t>
        <a:bodyPr/>
        <a:lstStyle/>
        <a:p>
          <a:endParaRPr lang="sr-Latn-CS"/>
        </a:p>
      </dgm:t>
    </dgm:pt>
    <dgm:pt modelId="{C599089E-A123-49A8-B1DA-0C66BB4EBA35}">
      <dgm:prSet phldrT="[Text]"/>
      <dgm:spPr/>
      <dgm:t>
        <a:bodyPr/>
        <a:lstStyle/>
        <a:p>
          <a:endParaRPr lang="sr-Latn-CS"/>
        </a:p>
      </dgm:t>
    </dgm:pt>
    <dgm:pt modelId="{07B21C8F-61DF-41AC-A32B-4748D18CB562}" type="parTrans" cxnId="{D58AB516-A265-4306-82DE-492AC166C658}">
      <dgm:prSet/>
      <dgm:spPr/>
    </dgm:pt>
    <dgm:pt modelId="{5DD5F51A-58E4-4C39-8BE4-6B1F8FB15602}" type="sibTrans" cxnId="{D58AB516-A265-4306-82DE-492AC166C658}">
      <dgm:prSet/>
      <dgm:spPr/>
    </dgm:pt>
    <dgm:pt modelId="{1D70DA57-57C2-4834-9E05-F21A7C4FD895}">
      <dgm:prSet phldrT="[Text]"/>
      <dgm:spPr/>
      <dgm:t>
        <a:bodyPr/>
        <a:lstStyle/>
        <a:p>
          <a:r>
            <a:rPr lang="vi-VN" i="1" smtClean="0"/>
            <a:t>(Trška, Sv. Prokopije, Sv. Barbara (kat))</a:t>
          </a:r>
          <a:endParaRPr lang="sr-Latn-CS"/>
        </a:p>
      </dgm:t>
    </dgm:pt>
    <dgm:pt modelId="{15CC0418-622B-4C47-B1A5-C37731ACB41E}" type="parTrans" cxnId="{232C1F98-7A3E-471F-B092-B64DC06DF5F5}">
      <dgm:prSet/>
      <dgm:spPr/>
    </dgm:pt>
    <dgm:pt modelId="{D624BF89-B834-46DD-B6F2-BA9460941B44}" type="sibTrans" cxnId="{232C1F98-7A3E-471F-B092-B64DC06DF5F5}">
      <dgm:prSet/>
      <dgm:spPr/>
    </dgm:pt>
    <dgm:pt modelId="{B0A8EF87-FB3D-439D-8C7B-43902B3DCC0F}">
      <dgm:prSet custT="1"/>
      <dgm:spPr/>
      <dgm:t>
        <a:bodyPr/>
        <a:lstStyle/>
        <a:p>
          <a:r>
            <a:rPr lang="sr-Latn-CS" sz="2800" smtClean="0">
              <a:latin typeface="Calibri" pitchFamily="34" charset="0"/>
            </a:rPr>
            <a:t>Tradicionalna arhitektura i arheološka nalazišta</a:t>
          </a:r>
        </a:p>
      </dgm:t>
    </dgm:pt>
    <dgm:pt modelId="{E815E29B-9488-49DC-B568-1F46BE4D1542}" type="parTrans" cxnId="{7EA4A0DD-CC22-4BF8-9667-9CE8F7120B86}">
      <dgm:prSet/>
      <dgm:spPr/>
      <dgm:t>
        <a:bodyPr/>
        <a:lstStyle/>
        <a:p>
          <a:endParaRPr lang="sr-Latn-CS"/>
        </a:p>
      </dgm:t>
    </dgm:pt>
    <dgm:pt modelId="{FA01E378-F6CB-44D3-9904-2D593F711F7D}" type="sibTrans" cxnId="{7EA4A0DD-CC22-4BF8-9667-9CE8F7120B86}">
      <dgm:prSet/>
      <dgm:spPr/>
      <dgm:t>
        <a:bodyPr/>
        <a:lstStyle/>
        <a:p>
          <a:endParaRPr lang="sr-Latn-CS"/>
        </a:p>
      </dgm:t>
    </dgm:pt>
    <dgm:pt modelId="{2FBDA446-59B0-4150-9D4E-E55429C774FE}">
      <dgm:prSet/>
      <dgm:spPr/>
      <dgm:t>
        <a:bodyPr/>
        <a:lstStyle/>
        <a:p>
          <a:r>
            <a:rPr lang="vi-VN" smtClean="0"/>
            <a:t>(</a:t>
          </a:r>
          <a:r>
            <a:rPr lang="vi-VN" i="1" smtClean="0"/>
            <a:t>drvene kuće od blata i ilovače, torovi u pećinama (Panjevac), </a:t>
          </a:r>
          <a:r>
            <a:rPr lang="sr-Latn-CS" i="1" smtClean="0"/>
            <a:t> </a:t>
          </a:r>
          <a:r>
            <a:rPr lang="vi-VN" smtClean="0"/>
            <a:t>vodenice (</a:t>
          </a:r>
          <a:r>
            <a:rPr lang="vi-VN" i="1" smtClean="0"/>
            <a:t>Manastirska, Dolina, Petlova</a:t>
          </a:r>
          <a:r>
            <a:rPr lang="vi-VN" smtClean="0"/>
            <a:t>), valjavice</a:t>
          </a:r>
          <a:r>
            <a:rPr lang="vi-VN" i="1" smtClean="0"/>
            <a:t> </a:t>
          </a:r>
          <a:endParaRPr lang="sr-Latn-CS"/>
        </a:p>
      </dgm:t>
    </dgm:pt>
    <dgm:pt modelId="{7B5600E5-405C-443B-A606-FBC39824F9DB}" type="parTrans" cxnId="{E6381DE3-3917-48AC-8B10-9BAA55B74228}">
      <dgm:prSet/>
      <dgm:spPr/>
    </dgm:pt>
    <dgm:pt modelId="{ECC8DB65-0472-457C-A1EF-5D6D663FBCCB}" type="sibTrans" cxnId="{E6381DE3-3917-48AC-8B10-9BAA55B74228}">
      <dgm:prSet/>
      <dgm:spPr/>
    </dgm:pt>
    <dgm:pt modelId="{DBEF0349-6E37-46C8-B7E9-A8B3DEB8AFD6}">
      <dgm:prSet custT="1"/>
      <dgm:spPr/>
      <dgm:t>
        <a:bodyPr/>
        <a:lstStyle/>
        <a:p>
          <a:r>
            <a:rPr lang="vi-VN" sz="2800" smtClean="0"/>
            <a:t>Stambene zgrade</a:t>
          </a:r>
          <a:endParaRPr lang="sr-Latn-CS" sz="2800"/>
        </a:p>
      </dgm:t>
    </dgm:pt>
    <dgm:pt modelId="{58C8BD62-D1A7-4B9E-AE30-C9BED034D7E0}" type="parTrans" cxnId="{2ED2406A-7E9F-4B81-B8EC-D9BC4D5A211C}">
      <dgm:prSet/>
      <dgm:spPr/>
      <dgm:t>
        <a:bodyPr/>
        <a:lstStyle/>
        <a:p>
          <a:endParaRPr lang="sr-Latn-CS"/>
        </a:p>
      </dgm:t>
    </dgm:pt>
    <dgm:pt modelId="{6071822B-A32E-42EA-88DB-DEB3E23BF5DF}" type="sibTrans" cxnId="{2ED2406A-7E9F-4B81-B8EC-D9BC4D5A211C}">
      <dgm:prSet/>
      <dgm:spPr/>
      <dgm:t>
        <a:bodyPr/>
        <a:lstStyle/>
        <a:p>
          <a:endParaRPr lang="sr-Latn-CS"/>
        </a:p>
      </dgm:t>
    </dgm:pt>
    <dgm:pt modelId="{C79878D7-DA3E-4DBF-A318-46BF45C1A9E9}">
      <dgm:prSet/>
      <dgm:spPr/>
      <dgm:t>
        <a:bodyPr/>
        <a:lstStyle/>
        <a:p>
          <a:r>
            <a:rPr lang="vi-VN" smtClean="0"/>
            <a:t>(</a:t>
          </a:r>
          <a:r>
            <a:rPr lang="vi-VN" i="1" smtClean="0"/>
            <a:t>Savićeva kuća (direkcija rudnika, vlasnici Jevreji iz porodice Mih koji negovali rozarijum), Kuća Stevana Sinđelića- selo Grabovac, vila kod stanice u Despotovcu, kuće sa klasicističkim motivima, kuća Jovana Šerbanovića (Lazinci), Kuća iz filma “Petrijin venac”,</a:t>
          </a:r>
          <a:r>
            <a:rPr lang="sr-Latn-CS" i="1" smtClean="0"/>
            <a:t> </a:t>
          </a:r>
          <a:r>
            <a:rPr lang="vi-VN" smtClean="0"/>
            <a:t>Zavičajna kuća Ljubinke Savić Grasi</a:t>
          </a:r>
          <a:r>
            <a:rPr lang="sr-Latn-CS" smtClean="0"/>
            <a:t>, Soćina kuća</a:t>
          </a:r>
          <a:endParaRPr lang="sr-Latn-CS"/>
        </a:p>
      </dgm:t>
    </dgm:pt>
    <dgm:pt modelId="{DD59FBB7-8B90-4544-AE6E-56F594FCD8B5}" type="parTrans" cxnId="{F547D8CA-F7D7-4696-8F90-3F9ACABBE090}">
      <dgm:prSet/>
      <dgm:spPr/>
    </dgm:pt>
    <dgm:pt modelId="{7F3E5A76-0C3E-42F3-BF4D-37A7C2F219F9}" type="sibTrans" cxnId="{F547D8CA-F7D7-4696-8F90-3F9ACABBE090}">
      <dgm:prSet/>
      <dgm:spPr/>
    </dgm:pt>
    <dgm:pt modelId="{D8E1E3F2-3DD5-4FBD-9515-34866C8BD50A}">
      <dgm:prSet/>
      <dgm:spPr/>
      <dgm:t>
        <a:bodyPr/>
        <a:lstStyle/>
        <a:p>
          <a:r>
            <a:rPr lang="sr-Latn-CS" smtClean="0"/>
            <a:t>(</a:t>
          </a:r>
          <a:r>
            <a:rPr lang="vi-VN" i="1" smtClean="0"/>
            <a:t>Idmium (selo Medveđa)</a:t>
          </a:r>
          <a:r>
            <a:rPr lang="sr-Latn-CS" i="1" smtClean="0"/>
            <a:t>, </a:t>
          </a:r>
          <a:r>
            <a:rPr lang="vi-VN" i="1" smtClean="0"/>
            <a:t>Čelinja krš</a:t>
          </a:r>
          <a:r>
            <a:rPr lang="sr-Latn-CS" i="1" smtClean="0"/>
            <a:t>, </a:t>
          </a:r>
          <a:r>
            <a:rPr lang="vi-VN" i="1" smtClean="0"/>
            <a:t>Belvode</a:t>
          </a:r>
          <a:endParaRPr lang="sr-Latn-CS"/>
        </a:p>
      </dgm:t>
    </dgm:pt>
    <dgm:pt modelId="{F5710B09-34C5-48DA-A358-49891983B2AF}" type="parTrans" cxnId="{F0E3B8C3-2494-4968-9832-6AD5365B93F6}">
      <dgm:prSet/>
      <dgm:spPr/>
    </dgm:pt>
    <dgm:pt modelId="{A1057521-E193-4EB1-8F00-84397C5894F1}" type="sibTrans" cxnId="{F0E3B8C3-2494-4968-9832-6AD5365B93F6}">
      <dgm:prSet/>
      <dgm:spPr/>
    </dgm:pt>
    <dgm:pt modelId="{B292628F-BAB8-4F0D-8295-AA5FD283565A}" type="pres">
      <dgm:prSet presAssocID="{F41D9931-26A9-46E2-99DE-B4DE467153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r-Latn-CS"/>
        </a:p>
      </dgm:t>
    </dgm:pt>
    <dgm:pt modelId="{6951CBE0-5147-4DE7-9609-2A553E5D820A}" type="pres">
      <dgm:prSet presAssocID="{E7EBF336-7B14-4BB8-8C53-4437F81A61C5}" presName="linNode" presStyleCnt="0"/>
      <dgm:spPr/>
    </dgm:pt>
    <dgm:pt modelId="{CFE9FB2A-C2F5-4C0E-A4EA-2D7493547DD4}" type="pres">
      <dgm:prSet presAssocID="{E7EBF336-7B14-4BB8-8C53-4437F81A61C5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340D5B16-6DE3-4775-9009-579A57611897}" type="pres">
      <dgm:prSet presAssocID="{E7EBF336-7B14-4BB8-8C53-4437F81A61C5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8CDB156-B869-4771-B63C-1E96DB211DE0}" type="pres">
      <dgm:prSet presAssocID="{D1E67041-B3A9-450C-AE1C-4713A1271962}" presName="spacing" presStyleCnt="0"/>
      <dgm:spPr/>
    </dgm:pt>
    <dgm:pt modelId="{F86BFE01-ECED-43A3-B1FE-DDA9F208BABA}" type="pres">
      <dgm:prSet presAssocID="{B0A8EF87-FB3D-439D-8C7B-43902B3DCC0F}" presName="linNode" presStyleCnt="0"/>
      <dgm:spPr/>
    </dgm:pt>
    <dgm:pt modelId="{9A550455-69E4-4AD4-BAC0-15C935696DC4}" type="pres">
      <dgm:prSet presAssocID="{B0A8EF87-FB3D-439D-8C7B-43902B3DCC0F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2312F222-8CD9-4D71-AFF8-9688F34C5160}" type="pres">
      <dgm:prSet presAssocID="{B0A8EF87-FB3D-439D-8C7B-43902B3DCC0F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8DDF427-849F-4F9C-9DE7-A15F4203E345}" type="pres">
      <dgm:prSet presAssocID="{FA01E378-F6CB-44D3-9904-2D593F711F7D}" presName="spacing" presStyleCnt="0"/>
      <dgm:spPr/>
    </dgm:pt>
    <dgm:pt modelId="{4A4C43D7-B23A-4614-AF39-4B4FDAB80718}" type="pres">
      <dgm:prSet presAssocID="{DBEF0349-6E37-46C8-B7E9-A8B3DEB8AFD6}" presName="linNode" presStyleCnt="0"/>
      <dgm:spPr/>
    </dgm:pt>
    <dgm:pt modelId="{DC81750C-2386-46E3-A4B0-EE6F3B016D7C}" type="pres">
      <dgm:prSet presAssocID="{DBEF0349-6E37-46C8-B7E9-A8B3DEB8AFD6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7E5ACD9-84BA-4266-8A85-BC81BDCBC4C5}" type="pres">
      <dgm:prSet presAssocID="{DBEF0349-6E37-46C8-B7E9-A8B3DEB8AFD6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C4E8065B-1845-4EEF-8A79-D9D4913354C9}" type="presOf" srcId="{2FBDA446-59B0-4150-9D4E-E55429C774FE}" destId="{2312F222-8CD9-4D71-AFF8-9688F34C5160}" srcOrd="0" destOrd="0" presId="urn:microsoft.com/office/officeart/2005/8/layout/vList6"/>
    <dgm:cxn modelId="{AE8CB660-40A2-4228-BBCB-5204400A6152}" type="presOf" srcId="{B0A8EF87-FB3D-439D-8C7B-43902B3DCC0F}" destId="{9A550455-69E4-4AD4-BAC0-15C935696DC4}" srcOrd="0" destOrd="0" presId="urn:microsoft.com/office/officeart/2005/8/layout/vList6"/>
    <dgm:cxn modelId="{29A1325C-C12E-46DF-B08A-7DF47271F80E}" type="presOf" srcId="{1D70DA57-57C2-4834-9E05-F21A7C4FD895}" destId="{340D5B16-6DE3-4775-9009-579A57611897}" srcOrd="0" destOrd="2" presId="urn:microsoft.com/office/officeart/2005/8/layout/vList6"/>
    <dgm:cxn modelId="{E5283253-804D-46BD-A64B-116305B18831}" srcId="{E7EBF336-7B14-4BB8-8C53-4437F81A61C5}" destId="{FB281797-C3ED-4B5A-A6B9-135EF68F616E}" srcOrd="0" destOrd="0" parTransId="{ADDF8308-1708-4B83-9A5A-0E9AAE728E04}" sibTransId="{D9C0A6AC-C90E-4B3D-800B-0020A813A647}"/>
    <dgm:cxn modelId="{D9AF6BBB-5695-430B-AA6B-E9D7C4F3D42C}" type="presOf" srcId="{E7EBF336-7B14-4BB8-8C53-4437F81A61C5}" destId="{CFE9FB2A-C2F5-4C0E-A4EA-2D7493547DD4}" srcOrd="0" destOrd="0" presId="urn:microsoft.com/office/officeart/2005/8/layout/vList6"/>
    <dgm:cxn modelId="{232C1F98-7A3E-471F-B092-B64DC06DF5F5}" srcId="{E7EBF336-7B14-4BB8-8C53-4437F81A61C5}" destId="{1D70DA57-57C2-4834-9E05-F21A7C4FD895}" srcOrd="2" destOrd="0" parTransId="{15CC0418-622B-4C47-B1A5-C37731ACB41E}" sibTransId="{D624BF89-B834-46DD-B6F2-BA9460941B44}"/>
    <dgm:cxn modelId="{2ED2406A-7E9F-4B81-B8EC-D9BC4D5A211C}" srcId="{F41D9931-26A9-46E2-99DE-B4DE46715327}" destId="{DBEF0349-6E37-46C8-B7E9-A8B3DEB8AFD6}" srcOrd="2" destOrd="0" parTransId="{58C8BD62-D1A7-4B9E-AE30-C9BED034D7E0}" sibTransId="{6071822B-A32E-42EA-88DB-DEB3E23BF5DF}"/>
    <dgm:cxn modelId="{F547D8CA-F7D7-4696-8F90-3F9ACABBE090}" srcId="{DBEF0349-6E37-46C8-B7E9-A8B3DEB8AFD6}" destId="{C79878D7-DA3E-4DBF-A318-46BF45C1A9E9}" srcOrd="0" destOrd="0" parTransId="{DD59FBB7-8B90-4544-AE6E-56F594FCD8B5}" sibTransId="{7F3E5A76-0C3E-42F3-BF4D-37A7C2F219F9}"/>
    <dgm:cxn modelId="{D58AB516-A265-4306-82DE-492AC166C658}" srcId="{E7EBF336-7B14-4BB8-8C53-4437F81A61C5}" destId="{C599089E-A123-49A8-B1DA-0C66BB4EBA35}" srcOrd="3" destOrd="0" parTransId="{07B21C8F-61DF-41AC-A32B-4748D18CB562}" sibTransId="{5DD5F51A-58E4-4C39-8BE4-6B1F8FB15602}"/>
    <dgm:cxn modelId="{81A3E7D3-7212-41B6-B081-D8271AB32426}" type="presOf" srcId="{FB281797-C3ED-4B5A-A6B9-135EF68F616E}" destId="{340D5B16-6DE3-4775-9009-579A57611897}" srcOrd="0" destOrd="0" presId="urn:microsoft.com/office/officeart/2005/8/layout/vList6"/>
    <dgm:cxn modelId="{5589D743-789C-4DC7-8CD5-478000C1B928}" type="presOf" srcId="{9835628E-4D1C-47ED-B781-5139B484CB6C}" destId="{340D5B16-6DE3-4775-9009-579A57611897}" srcOrd="0" destOrd="1" presId="urn:microsoft.com/office/officeart/2005/8/layout/vList6"/>
    <dgm:cxn modelId="{6B0E9320-49E8-448D-8755-2B799C9E6AB3}" type="presOf" srcId="{C599089E-A123-49A8-B1DA-0C66BB4EBA35}" destId="{340D5B16-6DE3-4775-9009-579A57611897}" srcOrd="0" destOrd="3" presId="urn:microsoft.com/office/officeart/2005/8/layout/vList6"/>
    <dgm:cxn modelId="{09244C98-F6AD-4906-BB15-5C67D3EDC9CF}" type="presOf" srcId="{F41D9931-26A9-46E2-99DE-B4DE46715327}" destId="{B292628F-BAB8-4F0D-8295-AA5FD283565A}" srcOrd="0" destOrd="0" presId="urn:microsoft.com/office/officeart/2005/8/layout/vList6"/>
    <dgm:cxn modelId="{7EA4A0DD-CC22-4BF8-9667-9CE8F7120B86}" srcId="{F41D9931-26A9-46E2-99DE-B4DE46715327}" destId="{B0A8EF87-FB3D-439D-8C7B-43902B3DCC0F}" srcOrd="1" destOrd="0" parTransId="{E815E29B-9488-49DC-B568-1F46BE4D1542}" sibTransId="{FA01E378-F6CB-44D3-9904-2D593F711F7D}"/>
    <dgm:cxn modelId="{C4387A9E-9B12-490F-AF77-DF76E46F2E9F}" srcId="{F41D9931-26A9-46E2-99DE-B4DE46715327}" destId="{E7EBF336-7B14-4BB8-8C53-4437F81A61C5}" srcOrd="0" destOrd="0" parTransId="{73879610-936B-428E-A4AE-4BEE23E202C6}" sibTransId="{D1E67041-B3A9-450C-AE1C-4713A1271962}"/>
    <dgm:cxn modelId="{1E2FC3EE-B413-41EE-94FB-5B48B49B62BE}" type="presOf" srcId="{DBEF0349-6E37-46C8-B7E9-A8B3DEB8AFD6}" destId="{DC81750C-2386-46E3-A4B0-EE6F3B016D7C}" srcOrd="0" destOrd="0" presId="urn:microsoft.com/office/officeart/2005/8/layout/vList6"/>
    <dgm:cxn modelId="{603486F2-CC00-42D1-8C59-B4F94CA6AA12}" type="presOf" srcId="{D8E1E3F2-3DD5-4FBD-9515-34866C8BD50A}" destId="{2312F222-8CD9-4D71-AFF8-9688F34C5160}" srcOrd="0" destOrd="1" presId="urn:microsoft.com/office/officeart/2005/8/layout/vList6"/>
    <dgm:cxn modelId="{553F8A3A-CCDB-49BC-AB81-88EB455D74B0}" type="presOf" srcId="{C79878D7-DA3E-4DBF-A318-46BF45C1A9E9}" destId="{97E5ACD9-84BA-4266-8A85-BC81BDCBC4C5}" srcOrd="0" destOrd="0" presId="urn:microsoft.com/office/officeart/2005/8/layout/vList6"/>
    <dgm:cxn modelId="{F0E3B8C3-2494-4968-9832-6AD5365B93F6}" srcId="{B0A8EF87-FB3D-439D-8C7B-43902B3DCC0F}" destId="{D8E1E3F2-3DD5-4FBD-9515-34866C8BD50A}" srcOrd="1" destOrd="0" parTransId="{F5710B09-34C5-48DA-A358-49891983B2AF}" sibTransId="{A1057521-E193-4EB1-8F00-84397C5894F1}"/>
    <dgm:cxn modelId="{E6381DE3-3917-48AC-8B10-9BAA55B74228}" srcId="{B0A8EF87-FB3D-439D-8C7B-43902B3DCC0F}" destId="{2FBDA446-59B0-4150-9D4E-E55429C774FE}" srcOrd="0" destOrd="0" parTransId="{7B5600E5-405C-443B-A606-FBC39824F9DB}" sibTransId="{ECC8DB65-0472-457C-A1EF-5D6D663FBCCB}"/>
    <dgm:cxn modelId="{A2D5BD2E-24F5-4CCA-A799-BD6BDD168B16}" srcId="{E7EBF336-7B14-4BB8-8C53-4437F81A61C5}" destId="{9835628E-4D1C-47ED-B781-5139B484CB6C}" srcOrd="1" destOrd="0" parTransId="{9BA55876-D597-49E8-BAE6-B7EFD0BA019D}" sibTransId="{CA3866CC-7BCF-4A51-9CC2-9D14E8B3A463}"/>
    <dgm:cxn modelId="{3555F025-177C-491B-8D4C-5AF2CDE69B35}" type="presParOf" srcId="{B292628F-BAB8-4F0D-8295-AA5FD283565A}" destId="{6951CBE0-5147-4DE7-9609-2A553E5D820A}" srcOrd="0" destOrd="0" presId="urn:microsoft.com/office/officeart/2005/8/layout/vList6"/>
    <dgm:cxn modelId="{BACB4127-5016-4F2B-8659-5134F3EBDB77}" type="presParOf" srcId="{6951CBE0-5147-4DE7-9609-2A553E5D820A}" destId="{CFE9FB2A-C2F5-4C0E-A4EA-2D7493547DD4}" srcOrd="0" destOrd="0" presId="urn:microsoft.com/office/officeart/2005/8/layout/vList6"/>
    <dgm:cxn modelId="{041E8557-A68E-4E8F-BB88-928556E40ECD}" type="presParOf" srcId="{6951CBE0-5147-4DE7-9609-2A553E5D820A}" destId="{340D5B16-6DE3-4775-9009-579A57611897}" srcOrd="1" destOrd="0" presId="urn:microsoft.com/office/officeart/2005/8/layout/vList6"/>
    <dgm:cxn modelId="{36F53E0D-B458-47C2-9D0B-D69E5FBCA8B5}" type="presParOf" srcId="{B292628F-BAB8-4F0D-8295-AA5FD283565A}" destId="{78CDB156-B869-4771-B63C-1E96DB211DE0}" srcOrd="1" destOrd="0" presId="urn:microsoft.com/office/officeart/2005/8/layout/vList6"/>
    <dgm:cxn modelId="{B83D32F2-2C78-4BEB-9831-20EA4C6D6175}" type="presParOf" srcId="{B292628F-BAB8-4F0D-8295-AA5FD283565A}" destId="{F86BFE01-ECED-43A3-B1FE-DDA9F208BABA}" srcOrd="2" destOrd="0" presId="urn:microsoft.com/office/officeart/2005/8/layout/vList6"/>
    <dgm:cxn modelId="{37D93AA8-6529-448C-A1A8-B4778201BD04}" type="presParOf" srcId="{F86BFE01-ECED-43A3-B1FE-DDA9F208BABA}" destId="{9A550455-69E4-4AD4-BAC0-15C935696DC4}" srcOrd="0" destOrd="0" presId="urn:microsoft.com/office/officeart/2005/8/layout/vList6"/>
    <dgm:cxn modelId="{98CB64AF-F15D-408E-8A86-17E1DD9F49D4}" type="presParOf" srcId="{F86BFE01-ECED-43A3-B1FE-DDA9F208BABA}" destId="{2312F222-8CD9-4D71-AFF8-9688F34C5160}" srcOrd="1" destOrd="0" presId="urn:microsoft.com/office/officeart/2005/8/layout/vList6"/>
    <dgm:cxn modelId="{B78416C8-EB4C-4F97-9555-CF7DF43C99CC}" type="presParOf" srcId="{B292628F-BAB8-4F0D-8295-AA5FD283565A}" destId="{78DDF427-849F-4F9C-9DE7-A15F4203E345}" srcOrd="3" destOrd="0" presId="urn:microsoft.com/office/officeart/2005/8/layout/vList6"/>
    <dgm:cxn modelId="{8CF13640-5C75-4BAF-8E74-214EC8E3AF10}" type="presParOf" srcId="{B292628F-BAB8-4F0D-8295-AA5FD283565A}" destId="{4A4C43D7-B23A-4614-AF39-4B4FDAB80718}" srcOrd="4" destOrd="0" presId="urn:microsoft.com/office/officeart/2005/8/layout/vList6"/>
    <dgm:cxn modelId="{C7AB2F05-FE6C-4E47-89DA-74AD175B81D3}" type="presParOf" srcId="{4A4C43D7-B23A-4614-AF39-4B4FDAB80718}" destId="{DC81750C-2386-46E3-A4B0-EE6F3B016D7C}" srcOrd="0" destOrd="0" presId="urn:microsoft.com/office/officeart/2005/8/layout/vList6"/>
    <dgm:cxn modelId="{175D9642-0379-45CA-832D-727729B179E3}" type="presParOf" srcId="{4A4C43D7-B23A-4614-AF39-4B4FDAB80718}" destId="{97E5ACD9-84BA-4266-8A85-BC81BDCBC4C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1D9931-26A9-46E2-99DE-B4DE46715327}" type="doc">
      <dgm:prSet loTypeId="urn:microsoft.com/office/officeart/2005/8/layout/vList6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sr-Latn-CS"/>
        </a:p>
      </dgm:t>
    </dgm:pt>
    <dgm:pt modelId="{E7EBF336-7B14-4BB8-8C53-4437F81A61C5}">
      <dgm:prSet phldrT="[Text]"/>
      <dgm:spPr/>
      <dgm:t>
        <a:bodyPr/>
        <a:lstStyle/>
        <a:p>
          <a:r>
            <a:rPr lang="sr-Latn-CS" smtClean="0"/>
            <a:t>Vrela</a:t>
          </a:r>
          <a:endParaRPr lang="sr-Latn-CS"/>
        </a:p>
      </dgm:t>
    </dgm:pt>
    <dgm:pt modelId="{73879610-936B-428E-A4AE-4BEE23E202C6}" type="parTrans" cxnId="{C4387A9E-9B12-490F-AF77-DF76E46F2E9F}">
      <dgm:prSet/>
      <dgm:spPr/>
      <dgm:t>
        <a:bodyPr/>
        <a:lstStyle/>
        <a:p>
          <a:endParaRPr lang="sr-Latn-CS"/>
        </a:p>
      </dgm:t>
    </dgm:pt>
    <dgm:pt modelId="{D1E67041-B3A9-450C-AE1C-4713A1271962}" type="sibTrans" cxnId="{C4387A9E-9B12-490F-AF77-DF76E46F2E9F}">
      <dgm:prSet/>
      <dgm:spPr/>
      <dgm:t>
        <a:bodyPr/>
        <a:lstStyle/>
        <a:p>
          <a:endParaRPr lang="sr-Latn-CS"/>
        </a:p>
      </dgm:t>
    </dgm:pt>
    <dgm:pt modelId="{FB281797-C3ED-4B5A-A6B9-135EF68F616E}">
      <dgm:prSet phldrT="[Text]"/>
      <dgm:spPr/>
      <dgm:t>
        <a:bodyPr/>
        <a:lstStyle/>
        <a:p>
          <a:r>
            <a:rPr lang="sr-Latn-CS" smtClean="0"/>
            <a:t>Krupajsko, Žagubičko, Mlavsko, Veliko, Malo, izvor Potajnice</a:t>
          </a:r>
          <a:endParaRPr lang="sr-Latn-CS"/>
        </a:p>
      </dgm:t>
    </dgm:pt>
    <dgm:pt modelId="{ADDF8308-1708-4B83-9A5A-0E9AAE728E04}" type="parTrans" cxnId="{E5283253-804D-46BD-A64B-116305B18831}">
      <dgm:prSet/>
      <dgm:spPr/>
      <dgm:t>
        <a:bodyPr/>
        <a:lstStyle/>
        <a:p>
          <a:endParaRPr lang="sr-Latn-CS"/>
        </a:p>
      </dgm:t>
    </dgm:pt>
    <dgm:pt modelId="{D9C0A6AC-C90E-4B3D-800B-0020A813A647}" type="sibTrans" cxnId="{E5283253-804D-46BD-A64B-116305B18831}">
      <dgm:prSet/>
      <dgm:spPr/>
      <dgm:t>
        <a:bodyPr/>
        <a:lstStyle/>
        <a:p>
          <a:endParaRPr lang="sr-Latn-CS"/>
        </a:p>
      </dgm:t>
    </dgm:pt>
    <dgm:pt modelId="{9835628E-4D1C-47ED-B781-5139B484CB6C}">
      <dgm:prSet phldrT="[Text]"/>
      <dgm:spPr/>
      <dgm:t>
        <a:bodyPr/>
        <a:lstStyle/>
        <a:p>
          <a:endParaRPr lang="sr-Latn-CS"/>
        </a:p>
      </dgm:t>
    </dgm:pt>
    <dgm:pt modelId="{9BA55876-D597-49E8-BAE6-B7EFD0BA019D}" type="parTrans" cxnId="{A2D5BD2E-24F5-4CCA-A799-BD6BDD168B16}">
      <dgm:prSet/>
      <dgm:spPr/>
      <dgm:t>
        <a:bodyPr/>
        <a:lstStyle/>
        <a:p>
          <a:endParaRPr lang="sr-Latn-CS"/>
        </a:p>
      </dgm:t>
    </dgm:pt>
    <dgm:pt modelId="{CA3866CC-7BCF-4A51-9CC2-9D14E8B3A463}" type="sibTrans" cxnId="{A2D5BD2E-24F5-4CCA-A799-BD6BDD168B16}">
      <dgm:prSet/>
      <dgm:spPr/>
      <dgm:t>
        <a:bodyPr/>
        <a:lstStyle/>
        <a:p>
          <a:endParaRPr lang="sr-Latn-CS"/>
        </a:p>
      </dgm:t>
    </dgm:pt>
    <dgm:pt modelId="{7C09D1DC-32A7-4A1A-8373-BA312B138402}">
      <dgm:prSet phldrT="[Text]"/>
      <dgm:spPr/>
      <dgm:t>
        <a:bodyPr/>
        <a:lstStyle/>
        <a:p>
          <a:r>
            <a:rPr lang="sr-Latn-CS" smtClean="0"/>
            <a:t>Klisure i kanjoni</a:t>
          </a:r>
          <a:endParaRPr lang="sr-Latn-CS"/>
        </a:p>
      </dgm:t>
    </dgm:pt>
    <dgm:pt modelId="{495D5263-69EB-40C4-A31E-5A654F1BAAF9}" type="parTrans" cxnId="{C2D2F53E-36B9-4FE2-AAEF-19D42A2BB2C1}">
      <dgm:prSet/>
      <dgm:spPr/>
      <dgm:t>
        <a:bodyPr/>
        <a:lstStyle/>
        <a:p>
          <a:endParaRPr lang="sr-Latn-CS"/>
        </a:p>
      </dgm:t>
    </dgm:pt>
    <dgm:pt modelId="{153D08BD-7E20-48BC-AFAC-3EA2604D2F03}" type="sibTrans" cxnId="{C2D2F53E-36B9-4FE2-AAEF-19D42A2BB2C1}">
      <dgm:prSet/>
      <dgm:spPr/>
      <dgm:t>
        <a:bodyPr/>
        <a:lstStyle/>
        <a:p>
          <a:endParaRPr lang="sr-Latn-CS"/>
        </a:p>
      </dgm:t>
    </dgm:pt>
    <dgm:pt modelId="{F934771C-D36E-45E5-8457-A22EF6BEED55}">
      <dgm:prSet phldrT="[Text]"/>
      <dgm:spPr/>
      <dgm:t>
        <a:bodyPr/>
        <a:lstStyle/>
        <a:p>
          <a:r>
            <a:rPr lang="sr-Latn-CS" smtClean="0"/>
            <a:t>Osanička, Ribarsko-Gornjačka, Dolska, Tisnička, Milivska</a:t>
          </a:r>
          <a:endParaRPr lang="sr-Latn-CS"/>
        </a:p>
      </dgm:t>
    </dgm:pt>
    <dgm:pt modelId="{9850490B-0020-44BD-9F26-944AE1C9F16F}" type="parTrans" cxnId="{ED576945-4F2D-4343-867C-F8891A8B6C28}">
      <dgm:prSet/>
      <dgm:spPr/>
      <dgm:t>
        <a:bodyPr/>
        <a:lstStyle/>
        <a:p>
          <a:endParaRPr lang="sr-Latn-CS"/>
        </a:p>
      </dgm:t>
    </dgm:pt>
    <dgm:pt modelId="{F15DFBA8-3D06-41A2-BC11-1D32E6A06987}" type="sibTrans" cxnId="{ED576945-4F2D-4343-867C-F8891A8B6C28}">
      <dgm:prSet/>
      <dgm:spPr/>
      <dgm:t>
        <a:bodyPr/>
        <a:lstStyle/>
        <a:p>
          <a:endParaRPr lang="sr-Latn-CS"/>
        </a:p>
      </dgm:t>
    </dgm:pt>
    <dgm:pt modelId="{24E25E50-FD9E-4B02-B623-3A126E8DAB2D}">
      <dgm:prSet phldrT="[Text]"/>
      <dgm:spPr/>
      <dgm:t>
        <a:bodyPr/>
        <a:lstStyle/>
        <a:p>
          <a:r>
            <a:rPr lang="sr-Latn-CS" smtClean="0"/>
            <a:t>Resavski, Suvajski</a:t>
          </a:r>
          <a:endParaRPr lang="sr-Latn-CS"/>
        </a:p>
      </dgm:t>
    </dgm:pt>
    <dgm:pt modelId="{6EC52C5E-B4F3-4BB3-A603-27B6B00C83AB}" type="parTrans" cxnId="{B03B0212-1D5B-4321-91FA-62083A99695B}">
      <dgm:prSet/>
      <dgm:spPr/>
      <dgm:t>
        <a:bodyPr/>
        <a:lstStyle/>
        <a:p>
          <a:endParaRPr lang="sr-Latn-CS"/>
        </a:p>
      </dgm:t>
    </dgm:pt>
    <dgm:pt modelId="{B8FB97E6-A70D-479A-92B2-7FBBC66D40E4}" type="sibTrans" cxnId="{B03B0212-1D5B-4321-91FA-62083A99695B}">
      <dgm:prSet/>
      <dgm:spPr/>
      <dgm:t>
        <a:bodyPr/>
        <a:lstStyle/>
        <a:p>
          <a:endParaRPr lang="sr-Latn-CS"/>
        </a:p>
      </dgm:t>
    </dgm:pt>
    <dgm:pt modelId="{0D564411-9FA9-4CAE-85EE-C7BDB9E86BC7}">
      <dgm:prSet/>
      <dgm:spPr/>
      <dgm:t>
        <a:bodyPr/>
        <a:lstStyle/>
        <a:p>
          <a:r>
            <a:rPr lang="sr-Latn-CS" smtClean="0"/>
            <a:t>Flora i fauna </a:t>
          </a:r>
          <a:endParaRPr lang="sr-Latn-CS"/>
        </a:p>
      </dgm:t>
    </dgm:pt>
    <dgm:pt modelId="{5D730E92-C945-4735-862E-CF74680E439D}" type="parTrans" cxnId="{A0E0CD12-DFD0-4B97-BB15-85E2CA37B19B}">
      <dgm:prSet/>
      <dgm:spPr/>
    </dgm:pt>
    <dgm:pt modelId="{09F8B194-ABC1-4A7D-8D4E-445272A9AC72}" type="sibTrans" cxnId="{A0E0CD12-DFD0-4B97-BB15-85E2CA37B19B}">
      <dgm:prSet/>
      <dgm:spPr/>
    </dgm:pt>
    <dgm:pt modelId="{9A221105-CC26-438D-B744-50A14717B5A7}">
      <dgm:prSet/>
      <dgm:spPr/>
      <dgm:t>
        <a:bodyPr/>
        <a:lstStyle/>
        <a:p>
          <a:endParaRPr lang="sr-Latn-CS"/>
        </a:p>
      </dgm:t>
    </dgm:pt>
    <dgm:pt modelId="{77EF6284-37CB-4CF9-9CDF-9A2FC7BDC530}" type="parTrans" cxnId="{343F4CFB-5CAA-48AB-8370-E927533FCF3D}">
      <dgm:prSet/>
      <dgm:spPr/>
    </dgm:pt>
    <dgm:pt modelId="{53A0674D-E320-4553-8F02-395296D0705B}" type="sibTrans" cxnId="{343F4CFB-5CAA-48AB-8370-E927533FCF3D}">
      <dgm:prSet/>
      <dgm:spPr/>
    </dgm:pt>
    <dgm:pt modelId="{7F504C0B-AB96-4923-89BB-FE0D841EB837}">
      <dgm:prSet/>
      <dgm:spPr/>
      <dgm:t>
        <a:bodyPr/>
        <a:lstStyle/>
        <a:p>
          <a:r>
            <a:rPr lang="sr-Latn-CS" smtClean="0"/>
            <a:t>libanski kedar, lekovito i začinsko bilje, vrganji, divlje voće, rozarijum, botanička bašta, svici</a:t>
          </a:r>
          <a:endParaRPr lang="sr-Latn-CS"/>
        </a:p>
      </dgm:t>
    </dgm:pt>
    <dgm:pt modelId="{35CADC8E-A8F5-44F0-9BAB-75DF05553D85}" type="parTrans" cxnId="{400E2737-A99A-4FCF-B58A-8310F521A832}">
      <dgm:prSet/>
      <dgm:spPr/>
      <dgm:t>
        <a:bodyPr/>
        <a:lstStyle/>
        <a:p>
          <a:endParaRPr lang="sr-Latn-CS"/>
        </a:p>
      </dgm:t>
    </dgm:pt>
    <dgm:pt modelId="{3ACB1DD9-CC6A-4116-8C39-AA7CEA6D053A}" type="sibTrans" cxnId="{400E2737-A99A-4FCF-B58A-8310F521A832}">
      <dgm:prSet/>
      <dgm:spPr/>
      <dgm:t>
        <a:bodyPr/>
        <a:lstStyle/>
        <a:p>
          <a:endParaRPr lang="sr-Latn-CS"/>
        </a:p>
      </dgm:t>
    </dgm:pt>
    <dgm:pt modelId="{B292628F-BAB8-4F0D-8295-AA5FD283565A}" type="pres">
      <dgm:prSet presAssocID="{F41D9931-26A9-46E2-99DE-B4DE467153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r-Latn-CS"/>
        </a:p>
      </dgm:t>
    </dgm:pt>
    <dgm:pt modelId="{6951CBE0-5147-4DE7-9609-2A553E5D820A}" type="pres">
      <dgm:prSet presAssocID="{E7EBF336-7B14-4BB8-8C53-4437F81A61C5}" presName="linNode" presStyleCnt="0"/>
      <dgm:spPr/>
    </dgm:pt>
    <dgm:pt modelId="{CFE9FB2A-C2F5-4C0E-A4EA-2D7493547DD4}" type="pres">
      <dgm:prSet presAssocID="{E7EBF336-7B14-4BB8-8C53-4437F81A61C5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340D5B16-6DE3-4775-9009-579A57611897}" type="pres">
      <dgm:prSet presAssocID="{E7EBF336-7B14-4BB8-8C53-4437F81A61C5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8CDB156-B869-4771-B63C-1E96DB211DE0}" type="pres">
      <dgm:prSet presAssocID="{D1E67041-B3A9-450C-AE1C-4713A1271962}" presName="spacing" presStyleCnt="0"/>
      <dgm:spPr/>
    </dgm:pt>
    <dgm:pt modelId="{72CDF04F-9F03-43A4-9465-2941DBC8E09E}" type="pres">
      <dgm:prSet presAssocID="{7C09D1DC-32A7-4A1A-8373-BA312B138402}" presName="linNode" presStyleCnt="0"/>
      <dgm:spPr/>
    </dgm:pt>
    <dgm:pt modelId="{F8079D94-AB73-4787-946A-A038364FB4ED}" type="pres">
      <dgm:prSet presAssocID="{7C09D1DC-32A7-4A1A-8373-BA312B138402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620EC95-298C-4121-8823-11083729EE36}" type="pres">
      <dgm:prSet presAssocID="{7C09D1DC-32A7-4A1A-8373-BA312B138402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045736F-6641-4DF7-B112-B55A435EA08F}" type="pres">
      <dgm:prSet presAssocID="{153D08BD-7E20-48BC-AFAC-3EA2604D2F03}" presName="spacing" presStyleCnt="0"/>
      <dgm:spPr/>
    </dgm:pt>
    <dgm:pt modelId="{B82CE3B4-D429-472F-9469-FA2B40AECED6}" type="pres">
      <dgm:prSet presAssocID="{0D564411-9FA9-4CAE-85EE-C7BDB9E86BC7}" presName="linNode" presStyleCnt="0"/>
      <dgm:spPr/>
    </dgm:pt>
    <dgm:pt modelId="{3778BBD7-7020-49CE-AD5E-C3FAFBFE50F6}" type="pres">
      <dgm:prSet presAssocID="{0D564411-9FA9-4CAE-85EE-C7BDB9E86BC7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6CB7A0C-22AA-49FA-B24C-85407085E2DD}" type="pres">
      <dgm:prSet presAssocID="{0D564411-9FA9-4CAE-85EE-C7BDB9E86BC7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E5283253-804D-46BD-A64B-116305B18831}" srcId="{E7EBF336-7B14-4BB8-8C53-4437F81A61C5}" destId="{FB281797-C3ED-4B5A-A6B9-135EF68F616E}" srcOrd="0" destOrd="0" parTransId="{ADDF8308-1708-4B83-9A5A-0E9AAE728E04}" sibTransId="{D9C0A6AC-C90E-4B3D-800B-0020A813A647}"/>
    <dgm:cxn modelId="{C2D2F53E-36B9-4FE2-AAEF-19D42A2BB2C1}" srcId="{F41D9931-26A9-46E2-99DE-B4DE46715327}" destId="{7C09D1DC-32A7-4A1A-8373-BA312B138402}" srcOrd="1" destOrd="0" parTransId="{495D5263-69EB-40C4-A31E-5A654F1BAAF9}" sibTransId="{153D08BD-7E20-48BC-AFAC-3EA2604D2F03}"/>
    <dgm:cxn modelId="{7F9CD798-E303-42EF-B385-9883F18ACCAB}" type="presOf" srcId="{E7EBF336-7B14-4BB8-8C53-4437F81A61C5}" destId="{CFE9FB2A-C2F5-4C0E-A4EA-2D7493547DD4}" srcOrd="0" destOrd="0" presId="urn:microsoft.com/office/officeart/2005/8/layout/vList6"/>
    <dgm:cxn modelId="{A0E0CD12-DFD0-4B97-BB15-85E2CA37B19B}" srcId="{F41D9931-26A9-46E2-99DE-B4DE46715327}" destId="{0D564411-9FA9-4CAE-85EE-C7BDB9E86BC7}" srcOrd="2" destOrd="0" parTransId="{5D730E92-C945-4735-862E-CF74680E439D}" sibTransId="{09F8B194-ABC1-4A7D-8D4E-445272A9AC72}"/>
    <dgm:cxn modelId="{61BD97E8-3C05-41A1-B5C1-058DB571B1A5}" type="presOf" srcId="{F41D9931-26A9-46E2-99DE-B4DE46715327}" destId="{B292628F-BAB8-4F0D-8295-AA5FD283565A}" srcOrd="0" destOrd="0" presId="urn:microsoft.com/office/officeart/2005/8/layout/vList6"/>
    <dgm:cxn modelId="{56A93DEC-74C0-4D2F-A581-892F15293118}" type="presOf" srcId="{7C09D1DC-32A7-4A1A-8373-BA312B138402}" destId="{F8079D94-AB73-4787-946A-A038364FB4ED}" srcOrd="0" destOrd="0" presId="urn:microsoft.com/office/officeart/2005/8/layout/vList6"/>
    <dgm:cxn modelId="{E6CC388E-AAB6-4B63-BFE9-2FC68556EA6E}" type="presOf" srcId="{24E25E50-FD9E-4B02-B623-3A126E8DAB2D}" destId="{A620EC95-298C-4121-8823-11083729EE36}" srcOrd="0" destOrd="1" presId="urn:microsoft.com/office/officeart/2005/8/layout/vList6"/>
    <dgm:cxn modelId="{C5E9F01F-3742-45D1-AB34-AE70D9E68638}" type="presOf" srcId="{F934771C-D36E-45E5-8457-A22EF6BEED55}" destId="{A620EC95-298C-4121-8823-11083729EE36}" srcOrd="0" destOrd="0" presId="urn:microsoft.com/office/officeart/2005/8/layout/vList6"/>
    <dgm:cxn modelId="{B03B0212-1D5B-4321-91FA-62083A99695B}" srcId="{7C09D1DC-32A7-4A1A-8373-BA312B138402}" destId="{24E25E50-FD9E-4B02-B623-3A126E8DAB2D}" srcOrd="1" destOrd="0" parTransId="{6EC52C5E-B4F3-4BB3-A603-27B6B00C83AB}" sibTransId="{B8FB97E6-A70D-479A-92B2-7FBBC66D40E4}"/>
    <dgm:cxn modelId="{343F4CFB-5CAA-48AB-8370-E927533FCF3D}" srcId="{0D564411-9FA9-4CAE-85EE-C7BDB9E86BC7}" destId="{9A221105-CC26-438D-B744-50A14717B5A7}" srcOrd="0" destOrd="0" parTransId="{77EF6284-37CB-4CF9-9CDF-9A2FC7BDC530}" sibTransId="{53A0674D-E320-4553-8F02-395296D0705B}"/>
    <dgm:cxn modelId="{C86727F0-7EDB-41B3-9543-2FAD1D01C4D4}" type="presOf" srcId="{0D564411-9FA9-4CAE-85EE-C7BDB9E86BC7}" destId="{3778BBD7-7020-49CE-AD5E-C3FAFBFE50F6}" srcOrd="0" destOrd="0" presId="urn:microsoft.com/office/officeart/2005/8/layout/vList6"/>
    <dgm:cxn modelId="{C4387A9E-9B12-490F-AF77-DF76E46F2E9F}" srcId="{F41D9931-26A9-46E2-99DE-B4DE46715327}" destId="{E7EBF336-7B14-4BB8-8C53-4437F81A61C5}" srcOrd="0" destOrd="0" parTransId="{73879610-936B-428E-A4AE-4BEE23E202C6}" sibTransId="{D1E67041-B3A9-450C-AE1C-4713A1271962}"/>
    <dgm:cxn modelId="{6E9E2C49-5208-4EE3-8846-22444B40909C}" type="presOf" srcId="{FB281797-C3ED-4B5A-A6B9-135EF68F616E}" destId="{340D5B16-6DE3-4775-9009-579A57611897}" srcOrd="0" destOrd="0" presId="urn:microsoft.com/office/officeart/2005/8/layout/vList6"/>
    <dgm:cxn modelId="{135D44F6-8EC9-44D9-89FA-1CC7D89AFFE4}" type="presOf" srcId="{9A221105-CC26-438D-B744-50A14717B5A7}" destId="{96CB7A0C-22AA-49FA-B24C-85407085E2DD}" srcOrd="0" destOrd="0" presId="urn:microsoft.com/office/officeart/2005/8/layout/vList6"/>
    <dgm:cxn modelId="{B1DAFCBD-C204-41A9-AD31-650FBAEC133A}" type="presOf" srcId="{9835628E-4D1C-47ED-B781-5139B484CB6C}" destId="{340D5B16-6DE3-4775-9009-579A57611897}" srcOrd="0" destOrd="1" presId="urn:microsoft.com/office/officeart/2005/8/layout/vList6"/>
    <dgm:cxn modelId="{B66D4413-BDB1-44EE-86CD-DEBC066B85BD}" type="presOf" srcId="{7F504C0B-AB96-4923-89BB-FE0D841EB837}" destId="{96CB7A0C-22AA-49FA-B24C-85407085E2DD}" srcOrd="0" destOrd="1" presId="urn:microsoft.com/office/officeart/2005/8/layout/vList6"/>
    <dgm:cxn modelId="{A2D5BD2E-24F5-4CCA-A799-BD6BDD168B16}" srcId="{E7EBF336-7B14-4BB8-8C53-4437F81A61C5}" destId="{9835628E-4D1C-47ED-B781-5139B484CB6C}" srcOrd="1" destOrd="0" parTransId="{9BA55876-D597-49E8-BAE6-B7EFD0BA019D}" sibTransId="{CA3866CC-7BCF-4A51-9CC2-9D14E8B3A463}"/>
    <dgm:cxn modelId="{400E2737-A99A-4FCF-B58A-8310F521A832}" srcId="{0D564411-9FA9-4CAE-85EE-C7BDB9E86BC7}" destId="{7F504C0B-AB96-4923-89BB-FE0D841EB837}" srcOrd="1" destOrd="0" parTransId="{35CADC8E-A8F5-44F0-9BAB-75DF05553D85}" sibTransId="{3ACB1DD9-CC6A-4116-8C39-AA7CEA6D053A}"/>
    <dgm:cxn modelId="{ED576945-4F2D-4343-867C-F8891A8B6C28}" srcId="{7C09D1DC-32A7-4A1A-8373-BA312B138402}" destId="{F934771C-D36E-45E5-8457-A22EF6BEED55}" srcOrd="0" destOrd="0" parTransId="{9850490B-0020-44BD-9F26-944AE1C9F16F}" sibTransId="{F15DFBA8-3D06-41A2-BC11-1D32E6A06987}"/>
    <dgm:cxn modelId="{3F8B31A8-DE30-4BE8-9E69-E03A795F0AF1}" type="presParOf" srcId="{B292628F-BAB8-4F0D-8295-AA5FD283565A}" destId="{6951CBE0-5147-4DE7-9609-2A553E5D820A}" srcOrd="0" destOrd="0" presId="urn:microsoft.com/office/officeart/2005/8/layout/vList6"/>
    <dgm:cxn modelId="{00452DCC-56DA-430C-B6B5-6DAEC4E9FCCA}" type="presParOf" srcId="{6951CBE0-5147-4DE7-9609-2A553E5D820A}" destId="{CFE9FB2A-C2F5-4C0E-A4EA-2D7493547DD4}" srcOrd="0" destOrd="0" presId="urn:microsoft.com/office/officeart/2005/8/layout/vList6"/>
    <dgm:cxn modelId="{920FF133-9488-450E-8EEE-D9E0FCCF72B4}" type="presParOf" srcId="{6951CBE0-5147-4DE7-9609-2A553E5D820A}" destId="{340D5B16-6DE3-4775-9009-579A57611897}" srcOrd="1" destOrd="0" presId="urn:microsoft.com/office/officeart/2005/8/layout/vList6"/>
    <dgm:cxn modelId="{04142751-DF3F-45E6-82E5-2A7B10B2EB42}" type="presParOf" srcId="{B292628F-BAB8-4F0D-8295-AA5FD283565A}" destId="{78CDB156-B869-4771-B63C-1E96DB211DE0}" srcOrd="1" destOrd="0" presId="urn:microsoft.com/office/officeart/2005/8/layout/vList6"/>
    <dgm:cxn modelId="{B4864D09-0582-4A4A-8436-666B7BC28186}" type="presParOf" srcId="{B292628F-BAB8-4F0D-8295-AA5FD283565A}" destId="{72CDF04F-9F03-43A4-9465-2941DBC8E09E}" srcOrd="2" destOrd="0" presId="urn:microsoft.com/office/officeart/2005/8/layout/vList6"/>
    <dgm:cxn modelId="{CBEB60A6-C150-41B2-9711-8A8D55AC24D8}" type="presParOf" srcId="{72CDF04F-9F03-43A4-9465-2941DBC8E09E}" destId="{F8079D94-AB73-4787-946A-A038364FB4ED}" srcOrd="0" destOrd="0" presId="urn:microsoft.com/office/officeart/2005/8/layout/vList6"/>
    <dgm:cxn modelId="{71C3167F-96E6-48B1-8A0A-A740196C6502}" type="presParOf" srcId="{72CDF04F-9F03-43A4-9465-2941DBC8E09E}" destId="{A620EC95-298C-4121-8823-11083729EE36}" srcOrd="1" destOrd="0" presId="urn:microsoft.com/office/officeart/2005/8/layout/vList6"/>
    <dgm:cxn modelId="{D42F9794-8CFF-48B3-B783-752AD94DA8DE}" type="presParOf" srcId="{B292628F-BAB8-4F0D-8295-AA5FD283565A}" destId="{9045736F-6641-4DF7-B112-B55A435EA08F}" srcOrd="3" destOrd="0" presId="urn:microsoft.com/office/officeart/2005/8/layout/vList6"/>
    <dgm:cxn modelId="{6F90A804-DC96-44B2-A6D2-467ABC2B4B7A}" type="presParOf" srcId="{B292628F-BAB8-4F0D-8295-AA5FD283565A}" destId="{B82CE3B4-D429-472F-9469-FA2B40AECED6}" srcOrd="4" destOrd="0" presId="urn:microsoft.com/office/officeart/2005/8/layout/vList6"/>
    <dgm:cxn modelId="{FCA01AEF-CF7A-48F7-B1C7-807112A20523}" type="presParOf" srcId="{B82CE3B4-D429-472F-9469-FA2B40AECED6}" destId="{3778BBD7-7020-49CE-AD5E-C3FAFBFE50F6}" srcOrd="0" destOrd="0" presId="urn:microsoft.com/office/officeart/2005/8/layout/vList6"/>
    <dgm:cxn modelId="{819749E0-9EE9-4C72-898E-A815A6E71EAF}" type="presParOf" srcId="{B82CE3B4-D429-472F-9469-FA2B40AECED6}" destId="{96CB7A0C-22AA-49FA-B24C-85407085E2D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1D9931-26A9-46E2-99DE-B4DE46715327}" type="doc">
      <dgm:prSet loTypeId="urn:microsoft.com/office/officeart/2005/8/layout/vList6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sr-Latn-CS"/>
        </a:p>
      </dgm:t>
    </dgm:pt>
    <dgm:pt modelId="{E7EBF336-7B14-4BB8-8C53-4437F81A61C5}">
      <dgm:prSet phldrT="[Text]"/>
      <dgm:spPr/>
      <dgm:t>
        <a:bodyPr/>
        <a:lstStyle/>
        <a:p>
          <a:r>
            <a:rPr lang="sr-Latn-CS" smtClean="0"/>
            <a:t>Reke i vodopadi </a:t>
          </a:r>
          <a:endParaRPr lang="sr-Latn-CS"/>
        </a:p>
      </dgm:t>
    </dgm:pt>
    <dgm:pt modelId="{73879610-936B-428E-A4AE-4BEE23E202C6}" type="parTrans" cxnId="{C4387A9E-9B12-490F-AF77-DF76E46F2E9F}">
      <dgm:prSet/>
      <dgm:spPr/>
      <dgm:t>
        <a:bodyPr/>
        <a:lstStyle/>
        <a:p>
          <a:endParaRPr lang="sr-Latn-CS"/>
        </a:p>
      </dgm:t>
    </dgm:pt>
    <dgm:pt modelId="{D1E67041-B3A9-450C-AE1C-4713A1271962}" type="sibTrans" cxnId="{C4387A9E-9B12-490F-AF77-DF76E46F2E9F}">
      <dgm:prSet/>
      <dgm:spPr/>
      <dgm:t>
        <a:bodyPr/>
        <a:lstStyle/>
        <a:p>
          <a:endParaRPr lang="sr-Latn-CS"/>
        </a:p>
      </dgm:t>
    </dgm:pt>
    <dgm:pt modelId="{FB281797-C3ED-4B5A-A6B9-135EF68F616E}">
      <dgm:prSet phldrT="[Text]"/>
      <dgm:spPr/>
      <dgm:t>
        <a:bodyPr/>
        <a:lstStyle/>
        <a:p>
          <a:endParaRPr lang="sr-Latn-CS"/>
        </a:p>
      </dgm:t>
    </dgm:pt>
    <dgm:pt modelId="{ADDF8308-1708-4B83-9A5A-0E9AAE728E04}" type="parTrans" cxnId="{E5283253-804D-46BD-A64B-116305B18831}">
      <dgm:prSet/>
      <dgm:spPr/>
      <dgm:t>
        <a:bodyPr/>
        <a:lstStyle/>
        <a:p>
          <a:endParaRPr lang="sr-Latn-CS"/>
        </a:p>
      </dgm:t>
    </dgm:pt>
    <dgm:pt modelId="{D9C0A6AC-C90E-4B3D-800B-0020A813A647}" type="sibTrans" cxnId="{E5283253-804D-46BD-A64B-116305B18831}">
      <dgm:prSet/>
      <dgm:spPr/>
      <dgm:t>
        <a:bodyPr/>
        <a:lstStyle/>
        <a:p>
          <a:endParaRPr lang="sr-Latn-CS"/>
        </a:p>
      </dgm:t>
    </dgm:pt>
    <dgm:pt modelId="{9835628E-4D1C-47ED-B781-5139B484CB6C}">
      <dgm:prSet phldrT="[Text]"/>
      <dgm:spPr/>
      <dgm:t>
        <a:bodyPr/>
        <a:lstStyle/>
        <a:p>
          <a:r>
            <a:rPr lang="sr-Latn-CS" smtClean="0"/>
            <a:t>Resava, Mlava, Ravanica, Crni Timok, Kločanica</a:t>
          </a:r>
          <a:endParaRPr lang="sr-Latn-CS"/>
        </a:p>
      </dgm:t>
    </dgm:pt>
    <dgm:pt modelId="{9BA55876-D597-49E8-BAE6-B7EFD0BA019D}" type="parTrans" cxnId="{A2D5BD2E-24F5-4CCA-A799-BD6BDD168B16}">
      <dgm:prSet/>
      <dgm:spPr/>
      <dgm:t>
        <a:bodyPr/>
        <a:lstStyle/>
        <a:p>
          <a:endParaRPr lang="sr-Latn-CS"/>
        </a:p>
      </dgm:t>
    </dgm:pt>
    <dgm:pt modelId="{CA3866CC-7BCF-4A51-9CC2-9D14E8B3A463}" type="sibTrans" cxnId="{A2D5BD2E-24F5-4CCA-A799-BD6BDD168B16}">
      <dgm:prSet/>
      <dgm:spPr/>
      <dgm:t>
        <a:bodyPr/>
        <a:lstStyle/>
        <a:p>
          <a:endParaRPr lang="sr-Latn-CS"/>
        </a:p>
      </dgm:t>
    </dgm:pt>
    <dgm:pt modelId="{7C09D1DC-32A7-4A1A-8373-BA312B138402}">
      <dgm:prSet phldrT="[Text]"/>
      <dgm:spPr/>
      <dgm:t>
        <a:bodyPr/>
        <a:lstStyle/>
        <a:p>
          <a:r>
            <a:rPr lang="sr-Latn-CS" smtClean="0"/>
            <a:t>Tereni za sportske aktivnosti</a:t>
          </a:r>
          <a:endParaRPr lang="sr-Latn-CS"/>
        </a:p>
      </dgm:t>
    </dgm:pt>
    <dgm:pt modelId="{495D5263-69EB-40C4-A31E-5A654F1BAAF9}" type="parTrans" cxnId="{C2D2F53E-36B9-4FE2-AAEF-19D42A2BB2C1}">
      <dgm:prSet/>
      <dgm:spPr/>
      <dgm:t>
        <a:bodyPr/>
        <a:lstStyle/>
        <a:p>
          <a:endParaRPr lang="sr-Latn-CS"/>
        </a:p>
      </dgm:t>
    </dgm:pt>
    <dgm:pt modelId="{153D08BD-7E20-48BC-AFAC-3EA2604D2F03}" type="sibTrans" cxnId="{C2D2F53E-36B9-4FE2-AAEF-19D42A2BB2C1}">
      <dgm:prSet/>
      <dgm:spPr/>
      <dgm:t>
        <a:bodyPr/>
        <a:lstStyle/>
        <a:p>
          <a:endParaRPr lang="sr-Latn-CS"/>
        </a:p>
      </dgm:t>
    </dgm:pt>
    <dgm:pt modelId="{F934771C-D36E-45E5-8457-A22EF6BEED55}">
      <dgm:prSet phldrT="[Text]"/>
      <dgm:spPr/>
      <dgm:t>
        <a:bodyPr/>
        <a:lstStyle/>
        <a:p>
          <a:endParaRPr lang="sr-Latn-CS"/>
        </a:p>
      </dgm:t>
    </dgm:pt>
    <dgm:pt modelId="{9850490B-0020-44BD-9F26-944AE1C9F16F}" type="parTrans" cxnId="{ED576945-4F2D-4343-867C-F8891A8B6C28}">
      <dgm:prSet/>
      <dgm:spPr/>
      <dgm:t>
        <a:bodyPr/>
        <a:lstStyle/>
        <a:p>
          <a:endParaRPr lang="sr-Latn-CS"/>
        </a:p>
      </dgm:t>
    </dgm:pt>
    <dgm:pt modelId="{F15DFBA8-3D06-41A2-BC11-1D32E6A06987}" type="sibTrans" cxnId="{ED576945-4F2D-4343-867C-F8891A8B6C28}">
      <dgm:prSet/>
      <dgm:spPr/>
      <dgm:t>
        <a:bodyPr/>
        <a:lstStyle/>
        <a:p>
          <a:endParaRPr lang="sr-Latn-CS"/>
        </a:p>
      </dgm:t>
    </dgm:pt>
    <dgm:pt modelId="{0D564411-9FA9-4CAE-85EE-C7BDB9E86BC7}">
      <dgm:prSet/>
      <dgm:spPr/>
      <dgm:t>
        <a:bodyPr/>
        <a:lstStyle/>
        <a:p>
          <a:r>
            <a:rPr lang="sr-Latn-CS" smtClean="0"/>
            <a:t>Pećine i banje</a:t>
          </a:r>
          <a:endParaRPr lang="sr-Latn-CS"/>
        </a:p>
      </dgm:t>
    </dgm:pt>
    <dgm:pt modelId="{5D730E92-C945-4735-862E-CF74680E439D}" type="parTrans" cxnId="{A0E0CD12-DFD0-4B97-BB15-85E2CA37B19B}">
      <dgm:prSet/>
      <dgm:spPr/>
      <dgm:t>
        <a:bodyPr/>
        <a:lstStyle/>
        <a:p>
          <a:endParaRPr lang="sr-Latn-CS"/>
        </a:p>
      </dgm:t>
    </dgm:pt>
    <dgm:pt modelId="{09F8B194-ABC1-4A7D-8D4E-445272A9AC72}" type="sibTrans" cxnId="{A0E0CD12-DFD0-4B97-BB15-85E2CA37B19B}">
      <dgm:prSet/>
      <dgm:spPr/>
      <dgm:t>
        <a:bodyPr/>
        <a:lstStyle/>
        <a:p>
          <a:endParaRPr lang="sr-Latn-CS"/>
        </a:p>
      </dgm:t>
    </dgm:pt>
    <dgm:pt modelId="{9A221105-CC26-438D-B744-50A14717B5A7}">
      <dgm:prSet/>
      <dgm:spPr/>
      <dgm:t>
        <a:bodyPr/>
        <a:lstStyle/>
        <a:p>
          <a:r>
            <a:rPr lang="sr-Latn-CS" smtClean="0"/>
            <a:t>Resavska, Zlotska, Bogovinska, Pogana i još stotinak neispitanih drugih </a:t>
          </a:r>
          <a:endParaRPr lang="sr-Latn-CS"/>
        </a:p>
      </dgm:t>
    </dgm:pt>
    <dgm:pt modelId="{77EF6284-37CB-4CF9-9CDF-9A2FC7BDC530}" type="parTrans" cxnId="{343F4CFB-5CAA-48AB-8370-E927533FCF3D}">
      <dgm:prSet/>
      <dgm:spPr/>
      <dgm:t>
        <a:bodyPr/>
        <a:lstStyle/>
        <a:p>
          <a:endParaRPr lang="sr-Latn-CS"/>
        </a:p>
      </dgm:t>
    </dgm:pt>
    <dgm:pt modelId="{53A0674D-E320-4553-8F02-395296D0705B}" type="sibTrans" cxnId="{343F4CFB-5CAA-48AB-8370-E927533FCF3D}">
      <dgm:prSet/>
      <dgm:spPr/>
      <dgm:t>
        <a:bodyPr/>
        <a:lstStyle/>
        <a:p>
          <a:endParaRPr lang="sr-Latn-CS"/>
        </a:p>
      </dgm:t>
    </dgm:pt>
    <dgm:pt modelId="{8493607F-48F9-4B5A-988D-5CA320BD3BE0}">
      <dgm:prSet/>
      <dgm:spPr/>
      <dgm:t>
        <a:bodyPr/>
        <a:lstStyle/>
        <a:p>
          <a:r>
            <a:rPr lang="sr-Latn-CS" smtClean="0"/>
            <a:t>Pejsaži i predeone celine</a:t>
          </a:r>
          <a:endParaRPr lang="sr-Latn-CS"/>
        </a:p>
      </dgm:t>
    </dgm:pt>
    <dgm:pt modelId="{B0DD240A-C253-4F6C-954E-F96A3491E1B9}" type="parTrans" cxnId="{35008C9C-9896-4006-B874-E6F2BE010D64}">
      <dgm:prSet/>
      <dgm:spPr/>
      <dgm:t>
        <a:bodyPr/>
        <a:lstStyle/>
        <a:p>
          <a:endParaRPr lang="sr-Latn-CS"/>
        </a:p>
      </dgm:t>
    </dgm:pt>
    <dgm:pt modelId="{D0C6A979-5E0D-4338-AC0A-50940BAC5C6A}" type="sibTrans" cxnId="{35008C9C-9896-4006-B874-E6F2BE010D64}">
      <dgm:prSet/>
      <dgm:spPr/>
      <dgm:t>
        <a:bodyPr/>
        <a:lstStyle/>
        <a:p>
          <a:endParaRPr lang="sr-Latn-CS"/>
        </a:p>
      </dgm:t>
    </dgm:pt>
    <dgm:pt modelId="{B22ADBA5-AE12-439D-9663-A60059106A53}">
      <dgm:prSet/>
      <dgm:spPr/>
      <dgm:t>
        <a:bodyPr/>
        <a:lstStyle/>
        <a:p>
          <a:r>
            <a:rPr lang="sr-Latn-CS" smtClean="0"/>
            <a:t>Vrh Beljanice, izletište na Mlavi, uvala Busovata, prerasti (Osenička i Samar), zemlja crvenica, Pastorak i maćeha (brda kod Manasije) , prašuma Vinatovača, Troglan Bara, </a:t>
          </a:r>
          <a:endParaRPr lang="sr-Latn-CS"/>
        </a:p>
      </dgm:t>
    </dgm:pt>
    <dgm:pt modelId="{509CC74E-EBD8-44F2-A38E-8B7E13E5ACB0}" type="parTrans" cxnId="{66D9C728-0B68-4DF6-B4F0-D5600C343ECA}">
      <dgm:prSet/>
      <dgm:spPr/>
    </dgm:pt>
    <dgm:pt modelId="{0DBB9BE1-3D0A-4CA7-BACE-C95F10D63A20}" type="sibTrans" cxnId="{66D9C728-0B68-4DF6-B4F0-D5600C343ECA}">
      <dgm:prSet/>
      <dgm:spPr/>
    </dgm:pt>
    <dgm:pt modelId="{C599089E-A123-49A8-B1DA-0C66BB4EBA35}">
      <dgm:prSet phldrT="[Text]"/>
      <dgm:spPr/>
      <dgm:t>
        <a:bodyPr/>
        <a:lstStyle/>
        <a:p>
          <a:endParaRPr lang="sr-Latn-CS"/>
        </a:p>
      </dgm:t>
    </dgm:pt>
    <dgm:pt modelId="{07B21C8F-61DF-41AC-A32B-4748D18CB562}" type="parTrans" cxnId="{D58AB516-A265-4306-82DE-492AC166C658}">
      <dgm:prSet/>
      <dgm:spPr/>
    </dgm:pt>
    <dgm:pt modelId="{5DD5F51A-58E4-4C39-8BE4-6B1F8FB15602}" type="sibTrans" cxnId="{D58AB516-A265-4306-82DE-492AC166C658}">
      <dgm:prSet/>
      <dgm:spPr/>
    </dgm:pt>
    <dgm:pt modelId="{F868E59B-014A-49B9-A2F3-5E835269E4A7}">
      <dgm:prSet phldrT="[Text]"/>
      <dgm:spPr/>
      <dgm:t>
        <a:bodyPr/>
        <a:lstStyle/>
        <a:p>
          <a:r>
            <a:rPr lang="sr-Latn-CS" smtClean="0"/>
            <a:t>Lisine, Prskalo, Veliki Buk</a:t>
          </a:r>
          <a:endParaRPr lang="sr-Latn-CS"/>
        </a:p>
      </dgm:t>
    </dgm:pt>
    <dgm:pt modelId="{924B33AC-F55C-42EC-B925-C156BE013D89}" type="parTrans" cxnId="{5B9C2964-060D-42A9-B138-FB881FD0A3AA}">
      <dgm:prSet/>
      <dgm:spPr/>
    </dgm:pt>
    <dgm:pt modelId="{613E1905-C5A3-4685-A236-BC54AD521645}" type="sibTrans" cxnId="{5B9C2964-060D-42A9-B138-FB881FD0A3AA}">
      <dgm:prSet/>
      <dgm:spPr/>
    </dgm:pt>
    <dgm:pt modelId="{18B1E009-AB35-49F8-8D0C-A85844F19F8E}">
      <dgm:prSet/>
      <dgm:spPr/>
      <dgm:t>
        <a:bodyPr/>
        <a:lstStyle/>
        <a:p>
          <a:r>
            <a:rPr lang="sr-Latn-CS" smtClean="0"/>
            <a:t>paraglajding, biciklizam, rafting, planinarenje, pešačenje, lov i ribolov (pastrmke)</a:t>
          </a:r>
          <a:endParaRPr lang="sr-Latn-CS"/>
        </a:p>
      </dgm:t>
    </dgm:pt>
    <dgm:pt modelId="{459170C7-B63D-4C27-A9D5-779ACE3AD6E9}" type="parTrans" cxnId="{450F578A-6E11-4DDE-9952-10648C4A6960}">
      <dgm:prSet/>
      <dgm:spPr/>
      <dgm:t>
        <a:bodyPr/>
        <a:lstStyle/>
        <a:p>
          <a:endParaRPr lang="sr-Latn-CS"/>
        </a:p>
      </dgm:t>
    </dgm:pt>
    <dgm:pt modelId="{F2453FA7-177D-4E6B-85A3-4E03EDE64189}" type="sibTrans" cxnId="{450F578A-6E11-4DDE-9952-10648C4A6960}">
      <dgm:prSet/>
      <dgm:spPr/>
      <dgm:t>
        <a:bodyPr/>
        <a:lstStyle/>
        <a:p>
          <a:endParaRPr lang="sr-Latn-CS"/>
        </a:p>
      </dgm:t>
    </dgm:pt>
    <dgm:pt modelId="{886FC2E3-5852-4A0E-AD57-060B318139BA}">
      <dgm:prSet/>
      <dgm:spPr/>
      <dgm:t>
        <a:bodyPr/>
        <a:lstStyle/>
        <a:p>
          <a:r>
            <a:rPr lang="sr-Latn-CS" smtClean="0"/>
            <a:t>Ždrelo, Despotovačka, Lomnička</a:t>
          </a:r>
          <a:endParaRPr lang="sr-Latn-CS"/>
        </a:p>
      </dgm:t>
    </dgm:pt>
    <dgm:pt modelId="{73A8D813-0740-460D-BC89-0DF6E4B1CAE1}" type="parTrans" cxnId="{85E59674-D841-4947-9BB9-1491A4929EBC}">
      <dgm:prSet/>
      <dgm:spPr/>
    </dgm:pt>
    <dgm:pt modelId="{25C23DCE-853F-4501-AD8A-2CD1DA10F7D3}" type="sibTrans" cxnId="{85E59674-D841-4947-9BB9-1491A4929EBC}">
      <dgm:prSet/>
      <dgm:spPr/>
    </dgm:pt>
    <dgm:pt modelId="{B292628F-BAB8-4F0D-8295-AA5FD283565A}" type="pres">
      <dgm:prSet presAssocID="{F41D9931-26A9-46E2-99DE-B4DE467153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r-Latn-CS"/>
        </a:p>
      </dgm:t>
    </dgm:pt>
    <dgm:pt modelId="{6951CBE0-5147-4DE7-9609-2A553E5D820A}" type="pres">
      <dgm:prSet presAssocID="{E7EBF336-7B14-4BB8-8C53-4437F81A61C5}" presName="linNode" presStyleCnt="0"/>
      <dgm:spPr/>
    </dgm:pt>
    <dgm:pt modelId="{CFE9FB2A-C2F5-4C0E-A4EA-2D7493547DD4}" type="pres">
      <dgm:prSet presAssocID="{E7EBF336-7B14-4BB8-8C53-4437F81A61C5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340D5B16-6DE3-4775-9009-579A57611897}" type="pres">
      <dgm:prSet presAssocID="{E7EBF336-7B14-4BB8-8C53-4437F81A61C5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8CDB156-B869-4771-B63C-1E96DB211DE0}" type="pres">
      <dgm:prSet presAssocID="{D1E67041-B3A9-450C-AE1C-4713A1271962}" presName="spacing" presStyleCnt="0"/>
      <dgm:spPr/>
    </dgm:pt>
    <dgm:pt modelId="{72CDF04F-9F03-43A4-9465-2941DBC8E09E}" type="pres">
      <dgm:prSet presAssocID="{7C09D1DC-32A7-4A1A-8373-BA312B138402}" presName="linNode" presStyleCnt="0"/>
      <dgm:spPr/>
    </dgm:pt>
    <dgm:pt modelId="{F8079D94-AB73-4787-946A-A038364FB4ED}" type="pres">
      <dgm:prSet presAssocID="{7C09D1DC-32A7-4A1A-8373-BA312B138402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620EC95-298C-4121-8823-11083729EE36}" type="pres">
      <dgm:prSet presAssocID="{7C09D1DC-32A7-4A1A-8373-BA312B138402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045736F-6641-4DF7-B112-B55A435EA08F}" type="pres">
      <dgm:prSet presAssocID="{153D08BD-7E20-48BC-AFAC-3EA2604D2F03}" presName="spacing" presStyleCnt="0"/>
      <dgm:spPr/>
    </dgm:pt>
    <dgm:pt modelId="{C46156C7-63D5-4324-94CC-8B0F9EDB22DD}" type="pres">
      <dgm:prSet presAssocID="{8493607F-48F9-4B5A-988D-5CA320BD3BE0}" presName="linNode" presStyleCnt="0"/>
      <dgm:spPr/>
    </dgm:pt>
    <dgm:pt modelId="{F076CEAC-AFA9-4C62-9E2C-681E2045D0E2}" type="pres">
      <dgm:prSet presAssocID="{8493607F-48F9-4B5A-988D-5CA320BD3BE0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106991E7-DA8F-4D93-877B-68E22D934396}" type="pres">
      <dgm:prSet presAssocID="{8493607F-48F9-4B5A-988D-5CA320BD3BE0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CA79BCE-E354-4DC1-B15A-BB054D0247D0}" type="pres">
      <dgm:prSet presAssocID="{D0C6A979-5E0D-4338-AC0A-50940BAC5C6A}" presName="spacing" presStyleCnt="0"/>
      <dgm:spPr/>
    </dgm:pt>
    <dgm:pt modelId="{B82CE3B4-D429-472F-9469-FA2B40AECED6}" type="pres">
      <dgm:prSet presAssocID="{0D564411-9FA9-4CAE-85EE-C7BDB9E86BC7}" presName="linNode" presStyleCnt="0"/>
      <dgm:spPr/>
    </dgm:pt>
    <dgm:pt modelId="{3778BBD7-7020-49CE-AD5E-C3FAFBFE50F6}" type="pres">
      <dgm:prSet presAssocID="{0D564411-9FA9-4CAE-85EE-C7BDB9E86BC7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6CB7A0C-22AA-49FA-B24C-85407085E2DD}" type="pres">
      <dgm:prSet presAssocID="{0D564411-9FA9-4CAE-85EE-C7BDB9E86BC7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450F578A-6E11-4DDE-9952-10648C4A6960}" srcId="{7C09D1DC-32A7-4A1A-8373-BA312B138402}" destId="{18B1E009-AB35-49F8-8D0C-A85844F19F8E}" srcOrd="1" destOrd="0" parTransId="{459170C7-B63D-4C27-A9D5-779ACE3AD6E9}" sibTransId="{F2453FA7-177D-4E6B-85A3-4E03EDE64189}"/>
    <dgm:cxn modelId="{D244A00C-BF6E-4969-9721-42C75463AC4B}" type="presOf" srcId="{F934771C-D36E-45E5-8457-A22EF6BEED55}" destId="{A620EC95-298C-4121-8823-11083729EE36}" srcOrd="0" destOrd="0" presId="urn:microsoft.com/office/officeart/2005/8/layout/vList6"/>
    <dgm:cxn modelId="{D764B984-DB57-4FEE-9AD1-1B34D9A6B11E}" type="presOf" srcId="{F868E59B-014A-49B9-A2F3-5E835269E4A7}" destId="{340D5B16-6DE3-4775-9009-579A57611897}" srcOrd="0" destOrd="2" presId="urn:microsoft.com/office/officeart/2005/8/layout/vList6"/>
    <dgm:cxn modelId="{9077B7A7-83CF-427A-A530-2104B51FF8ED}" type="presOf" srcId="{0D564411-9FA9-4CAE-85EE-C7BDB9E86BC7}" destId="{3778BBD7-7020-49CE-AD5E-C3FAFBFE50F6}" srcOrd="0" destOrd="0" presId="urn:microsoft.com/office/officeart/2005/8/layout/vList6"/>
    <dgm:cxn modelId="{E5283253-804D-46BD-A64B-116305B18831}" srcId="{E7EBF336-7B14-4BB8-8C53-4437F81A61C5}" destId="{FB281797-C3ED-4B5A-A6B9-135EF68F616E}" srcOrd="0" destOrd="0" parTransId="{ADDF8308-1708-4B83-9A5A-0E9AAE728E04}" sibTransId="{D9C0A6AC-C90E-4B3D-800B-0020A813A647}"/>
    <dgm:cxn modelId="{C2D2F53E-36B9-4FE2-AAEF-19D42A2BB2C1}" srcId="{F41D9931-26A9-46E2-99DE-B4DE46715327}" destId="{7C09D1DC-32A7-4A1A-8373-BA312B138402}" srcOrd="1" destOrd="0" parTransId="{495D5263-69EB-40C4-A31E-5A654F1BAAF9}" sibTransId="{153D08BD-7E20-48BC-AFAC-3EA2604D2F03}"/>
    <dgm:cxn modelId="{A0E0CD12-DFD0-4B97-BB15-85E2CA37B19B}" srcId="{F41D9931-26A9-46E2-99DE-B4DE46715327}" destId="{0D564411-9FA9-4CAE-85EE-C7BDB9E86BC7}" srcOrd="3" destOrd="0" parTransId="{5D730E92-C945-4735-862E-CF74680E439D}" sibTransId="{09F8B194-ABC1-4A7D-8D4E-445272A9AC72}"/>
    <dgm:cxn modelId="{D58AB516-A265-4306-82DE-492AC166C658}" srcId="{E7EBF336-7B14-4BB8-8C53-4437F81A61C5}" destId="{C599089E-A123-49A8-B1DA-0C66BB4EBA35}" srcOrd="3" destOrd="0" parTransId="{07B21C8F-61DF-41AC-A32B-4748D18CB562}" sibTransId="{5DD5F51A-58E4-4C39-8BE4-6B1F8FB15602}"/>
    <dgm:cxn modelId="{FCFD33E5-55EC-4E88-A133-35BB0B8D3FB9}" type="presOf" srcId="{9835628E-4D1C-47ED-B781-5139B484CB6C}" destId="{340D5B16-6DE3-4775-9009-579A57611897}" srcOrd="0" destOrd="1" presId="urn:microsoft.com/office/officeart/2005/8/layout/vList6"/>
    <dgm:cxn modelId="{5B9C2964-060D-42A9-B138-FB881FD0A3AA}" srcId="{E7EBF336-7B14-4BB8-8C53-4437F81A61C5}" destId="{F868E59B-014A-49B9-A2F3-5E835269E4A7}" srcOrd="2" destOrd="0" parTransId="{924B33AC-F55C-42EC-B925-C156BE013D89}" sibTransId="{613E1905-C5A3-4685-A236-BC54AD521645}"/>
    <dgm:cxn modelId="{50A259DF-D9A1-4DD5-B244-240502ED8386}" type="presOf" srcId="{C599089E-A123-49A8-B1DA-0C66BB4EBA35}" destId="{340D5B16-6DE3-4775-9009-579A57611897}" srcOrd="0" destOrd="3" presId="urn:microsoft.com/office/officeart/2005/8/layout/vList6"/>
    <dgm:cxn modelId="{C837176F-CA38-4745-9E64-0D97F0CABE79}" type="presOf" srcId="{E7EBF336-7B14-4BB8-8C53-4437F81A61C5}" destId="{CFE9FB2A-C2F5-4C0E-A4EA-2D7493547DD4}" srcOrd="0" destOrd="0" presId="urn:microsoft.com/office/officeart/2005/8/layout/vList6"/>
    <dgm:cxn modelId="{767ADE1F-F262-4CF2-93A3-D47C304EF67F}" type="presOf" srcId="{F41D9931-26A9-46E2-99DE-B4DE46715327}" destId="{B292628F-BAB8-4F0D-8295-AA5FD283565A}" srcOrd="0" destOrd="0" presId="urn:microsoft.com/office/officeart/2005/8/layout/vList6"/>
    <dgm:cxn modelId="{66D9C728-0B68-4DF6-B4F0-D5600C343ECA}" srcId="{8493607F-48F9-4B5A-988D-5CA320BD3BE0}" destId="{B22ADBA5-AE12-439D-9663-A60059106A53}" srcOrd="0" destOrd="0" parTransId="{509CC74E-EBD8-44F2-A38E-8B7E13E5ACB0}" sibTransId="{0DBB9BE1-3D0A-4CA7-BACE-C95F10D63A20}"/>
    <dgm:cxn modelId="{392A8D15-5D05-40C3-B592-836B5607E1E9}" type="presOf" srcId="{B22ADBA5-AE12-439D-9663-A60059106A53}" destId="{106991E7-DA8F-4D93-877B-68E22D934396}" srcOrd="0" destOrd="0" presId="urn:microsoft.com/office/officeart/2005/8/layout/vList6"/>
    <dgm:cxn modelId="{DC9F7F7A-F68F-420D-A65C-0BB28FD5AC47}" type="presOf" srcId="{886FC2E3-5852-4A0E-AD57-060B318139BA}" destId="{96CB7A0C-22AA-49FA-B24C-85407085E2DD}" srcOrd="0" destOrd="1" presId="urn:microsoft.com/office/officeart/2005/8/layout/vList6"/>
    <dgm:cxn modelId="{343F4CFB-5CAA-48AB-8370-E927533FCF3D}" srcId="{0D564411-9FA9-4CAE-85EE-C7BDB9E86BC7}" destId="{9A221105-CC26-438D-B744-50A14717B5A7}" srcOrd="0" destOrd="0" parTransId="{77EF6284-37CB-4CF9-9CDF-9A2FC7BDC530}" sibTransId="{53A0674D-E320-4553-8F02-395296D0705B}"/>
    <dgm:cxn modelId="{35008C9C-9896-4006-B874-E6F2BE010D64}" srcId="{F41D9931-26A9-46E2-99DE-B4DE46715327}" destId="{8493607F-48F9-4B5A-988D-5CA320BD3BE0}" srcOrd="2" destOrd="0" parTransId="{B0DD240A-C253-4F6C-954E-F96A3491E1B9}" sibTransId="{D0C6A979-5E0D-4338-AC0A-50940BAC5C6A}"/>
    <dgm:cxn modelId="{C4387A9E-9B12-490F-AF77-DF76E46F2E9F}" srcId="{F41D9931-26A9-46E2-99DE-B4DE46715327}" destId="{E7EBF336-7B14-4BB8-8C53-4437F81A61C5}" srcOrd="0" destOrd="0" parTransId="{73879610-936B-428E-A4AE-4BEE23E202C6}" sibTransId="{D1E67041-B3A9-450C-AE1C-4713A1271962}"/>
    <dgm:cxn modelId="{FDAD37C0-7905-4741-B249-C98FC927B2BF}" type="presOf" srcId="{18B1E009-AB35-49F8-8D0C-A85844F19F8E}" destId="{A620EC95-298C-4121-8823-11083729EE36}" srcOrd="0" destOrd="1" presId="urn:microsoft.com/office/officeart/2005/8/layout/vList6"/>
    <dgm:cxn modelId="{5DC4AA00-DA6C-44BF-9766-F6F5A18D443C}" type="presOf" srcId="{9A221105-CC26-438D-B744-50A14717B5A7}" destId="{96CB7A0C-22AA-49FA-B24C-85407085E2DD}" srcOrd="0" destOrd="0" presId="urn:microsoft.com/office/officeart/2005/8/layout/vList6"/>
    <dgm:cxn modelId="{85E59674-D841-4947-9BB9-1491A4929EBC}" srcId="{0D564411-9FA9-4CAE-85EE-C7BDB9E86BC7}" destId="{886FC2E3-5852-4A0E-AD57-060B318139BA}" srcOrd="1" destOrd="0" parTransId="{73A8D813-0740-460D-BC89-0DF6E4B1CAE1}" sibTransId="{25C23DCE-853F-4501-AD8A-2CD1DA10F7D3}"/>
    <dgm:cxn modelId="{1E8446D4-DA64-43E4-AD98-13A7F9345895}" type="presOf" srcId="{7C09D1DC-32A7-4A1A-8373-BA312B138402}" destId="{F8079D94-AB73-4787-946A-A038364FB4ED}" srcOrd="0" destOrd="0" presId="urn:microsoft.com/office/officeart/2005/8/layout/vList6"/>
    <dgm:cxn modelId="{A2D5BD2E-24F5-4CCA-A799-BD6BDD168B16}" srcId="{E7EBF336-7B14-4BB8-8C53-4437F81A61C5}" destId="{9835628E-4D1C-47ED-B781-5139B484CB6C}" srcOrd="1" destOrd="0" parTransId="{9BA55876-D597-49E8-BAE6-B7EFD0BA019D}" sibTransId="{CA3866CC-7BCF-4A51-9CC2-9D14E8B3A463}"/>
    <dgm:cxn modelId="{939DDD20-99DF-4271-95DF-DBA44208B0D4}" type="presOf" srcId="{8493607F-48F9-4B5A-988D-5CA320BD3BE0}" destId="{F076CEAC-AFA9-4C62-9E2C-681E2045D0E2}" srcOrd="0" destOrd="0" presId="urn:microsoft.com/office/officeart/2005/8/layout/vList6"/>
    <dgm:cxn modelId="{D7783CEC-DA4D-41BA-8871-5EE4ED159D6E}" type="presOf" srcId="{FB281797-C3ED-4B5A-A6B9-135EF68F616E}" destId="{340D5B16-6DE3-4775-9009-579A57611897}" srcOrd="0" destOrd="0" presId="urn:microsoft.com/office/officeart/2005/8/layout/vList6"/>
    <dgm:cxn modelId="{ED576945-4F2D-4343-867C-F8891A8B6C28}" srcId="{7C09D1DC-32A7-4A1A-8373-BA312B138402}" destId="{F934771C-D36E-45E5-8457-A22EF6BEED55}" srcOrd="0" destOrd="0" parTransId="{9850490B-0020-44BD-9F26-944AE1C9F16F}" sibTransId="{F15DFBA8-3D06-41A2-BC11-1D32E6A06987}"/>
    <dgm:cxn modelId="{4FA09A1A-0113-4515-966F-11E76172D2F7}" type="presParOf" srcId="{B292628F-BAB8-4F0D-8295-AA5FD283565A}" destId="{6951CBE0-5147-4DE7-9609-2A553E5D820A}" srcOrd="0" destOrd="0" presId="urn:microsoft.com/office/officeart/2005/8/layout/vList6"/>
    <dgm:cxn modelId="{9A938391-708F-4383-9B8A-5BB971C770ED}" type="presParOf" srcId="{6951CBE0-5147-4DE7-9609-2A553E5D820A}" destId="{CFE9FB2A-C2F5-4C0E-A4EA-2D7493547DD4}" srcOrd="0" destOrd="0" presId="urn:microsoft.com/office/officeart/2005/8/layout/vList6"/>
    <dgm:cxn modelId="{94D73FF2-4686-430E-BFF6-B7DF92CFA62E}" type="presParOf" srcId="{6951CBE0-5147-4DE7-9609-2A553E5D820A}" destId="{340D5B16-6DE3-4775-9009-579A57611897}" srcOrd="1" destOrd="0" presId="urn:microsoft.com/office/officeart/2005/8/layout/vList6"/>
    <dgm:cxn modelId="{5443CAD6-322A-4D3E-AE5B-ACF8CC530261}" type="presParOf" srcId="{B292628F-BAB8-4F0D-8295-AA5FD283565A}" destId="{78CDB156-B869-4771-B63C-1E96DB211DE0}" srcOrd="1" destOrd="0" presId="urn:microsoft.com/office/officeart/2005/8/layout/vList6"/>
    <dgm:cxn modelId="{6CD7285F-2251-4605-B824-A9A89EE74971}" type="presParOf" srcId="{B292628F-BAB8-4F0D-8295-AA5FD283565A}" destId="{72CDF04F-9F03-43A4-9465-2941DBC8E09E}" srcOrd="2" destOrd="0" presId="urn:microsoft.com/office/officeart/2005/8/layout/vList6"/>
    <dgm:cxn modelId="{BAE2E4D9-1B2E-4067-8A01-E1B3498D0993}" type="presParOf" srcId="{72CDF04F-9F03-43A4-9465-2941DBC8E09E}" destId="{F8079D94-AB73-4787-946A-A038364FB4ED}" srcOrd="0" destOrd="0" presId="urn:microsoft.com/office/officeart/2005/8/layout/vList6"/>
    <dgm:cxn modelId="{3F568508-5DCD-4ABD-9A2F-DCB4B5E86AC6}" type="presParOf" srcId="{72CDF04F-9F03-43A4-9465-2941DBC8E09E}" destId="{A620EC95-298C-4121-8823-11083729EE36}" srcOrd="1" destOrd="0" presId="urn:microsoft.com/office/officeart/2005/8/layout/vList6"/>
    <dgm:cxn modelId="{0658BBA7-04B2-4E8B-9A7E-C22C6A33AEFA}" type="presParOf" srcId="{B292628F-BAB8-4F0D-8295-AA5FD283565A}" destId="{9045736F-6641-4DF7-B112-B55A435EA08F}" srcOrd="3" destOrd="0" presId="urn:microsoft.com/office/officeart/2005/8/layout/vList6"/>
    <dgm:cxn modelId="{5A382D35-A61A-4480-8303-486578D1579C}" type="presParOf" srcId="{B292628F-BAB8-4F0D-8295-AA5FD283565A}" destId="{C46156C7-63D5-4324-94CC-8B0F9EDB22DD}" srcOrd="4" destOrd="0" presId="urn:microsoft.com/office/officeart/2005/8/layout/vList6"/>
    <dgm:cxn modelId="{1603C7FA-0DB0-4EBD-9095-983A977B68A9}" type="presParOf" srcId="{C46156C7-63D5-4324-94CC-8B0F9EDB22DD}" destId="{F076CEAC-AFA9-4C62-9E2C-681E2045D0E2}" srcOrd="0" destOrd="0" presId="urn:microsoft.com/office/officeart/2005/8/layout/vList6"/>
    <dgm:cxn modelId="{CE77FAF9-AC0F-48A5-88C3-45289C80BB6D}" type="presParOf" srcId="{C46156C7-63D5-4324-94CC-8B0F9EDB22DD}" destId="{106991E7-DA8F-4D93-877B-68E22D934396}" srcOrd="1" destOrd="0" presId="urn:microsoft.com/office/officeart/2005/8/layout/vList6"/>
    <dgm:cxn modelId="{FAC18F08-80F1-4F16-AA33-85276A3431DD}" type="presParOf" srcId="{B292628F-BAB8-4F0D-8295-AA5FD283565A}" destId="{5CA79BCE-E354-4DC1-B15A-BB054D0247D0}" srcOrd="5" destOrd="0" presId="urn:microsoft.com/office/officeart/2005/8/layout/vList6"/>
    <dgm:cxn modelId="{0AFE4C79-5A8A-4A37-B400-0F856B8AD0CB}" type="presParOf" srcId="{B292628F-BAB8-4F0D-8295-AA5FD283565A}" destId="{B82CE3B4-D429-472F-9469-FA2B40AECED6}" srcOrd="6" destOrd="0" presId="urn:microsoft.com/office/officeart/2005/8/layout/vList6"/>
    <dgm:cxn modelId="{261EF9D8-A54A-48BF-B216-6197705AF414}" type="presParOf" srcId="{B82CE3B4-D429-472F-9469-FA2B40AECED6}" destId="{3778BBD7-7020-49CE-AD5E-C3FAFBFE50F6}" srcOrd="0" destOrd="0" presId="urn:microsoft.com/office/officeart/2005/8/layout/vList6"/>
    <dgm:cxn modelId="{590E007E-CBB1-48D5-B27D-7B6A8A5963F9}" type="presParOf" srcId="{B82CE3B4-D429-472F-9469-FA2B40AECED6}" destId="{96CB7A0C-22AA-49FA-B24C-85407085E2D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1D9931-26A9-46E2-99DE-B4DE46715327}" type="doc">
      <dgm:prSet loTypeId="urn:microsoft.com/office/officeart/2005/8/layout/vList6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sr-Latn-CS"/>
        </a:p>
      </dgm:t>
    </dgm:pt>
    <dgm:pt modelId="{E7EBF336-7B14-4BB8-8C53-4437F81A61C5}">
      <dgm:prSet phldrT="[Text]"/>
      <dgm:spPr/>
      <dgm:t>
        <a:bodyPr/>
        <a:lstStyle/>
        <a:p>
          <a:r>
            <a:rPr lang="sr-Latn-CS" smtClean="0"/>
            <a:t>Muzejske</a:t>
          </a:r>
        </a:p>
        <a:p>
          <a:r>
            <a:rPr lang="sr-Latn-CS" smtClean="0"/>
            <a:t> kolekcije</a:t>
          </a:r>
          <a:endParaRPr lang="sr-Latn-CS"/>
        </a:p>
      </dgm:t>
    </dgm:pt>
    <dgm:pt modelId="{73879610-936B-428E-A4AE-4BEE23E202C6}" type="parTrans" cxnId="{C4387A9E-9B12-490F-AF77-DF76E46F2E9F}">
      <dgm:prSet/>
      <dgm:spPr/>
      <dgm:t>
        <a:bodyPr/>
        <a:lstStyle/>
        <a:p>
          <a:endParaRPr lang="sr-Latn-CS"/>
        </a:p>
      </dgm:t>
    </dgm:pt>
    <dgm:pt modelId="{D1E67041-B3A9-450C-AE1C-4713A1271962}" type="sibTrans" cxnId="{C4387A9E-9B12-490F-AF77-DF76E46F2E9F}">
      <dgm:prSet/>
      <dgm:spPr/>
      <dgm:t>
        <a:bodyPr/>
        <a:lstStyle/>
        <a:p>
          <a:endParaRPr lang="sr-Latn-CS"/>
        </a:p>
      </dgm:t>
    </dgm:pt>
    <dgm:pt modelId="{FB281797-C3ED-4B5A-A6B9-135EF68F616E}">
      <dgm:prSet phldrT="[Text]"/>
      <dgm:spPr/>
      <dgm:t>
        <a:bodyPr/>
        <a:lstStyle/>
        <a:p>
          <a:r>
            <a:rPr lang="sr-Latn-CS" smtClean="0"/>
            <a:t>kolekcija Muzeja ugljarstva, kolekcija muzeja Timočke bune, predmeti iz starih radionica (crepulje)</a:t>
          </a:r>
          <a:endParaRPr lang="sr-Latn-CS"/>
        </a:p>
      </dgm:t>
    </dgm:pt>
    <dgm:pt modelId="{ADDF8308-1708-4B83-9A5A-0E9AAE728E04}" type="parTrans" cxnId="{E5283253-804D-46BD-A64B-116305B18831}">
      <dgm:prSet/>
      <dgm:spPr/>
      <dgm:t>
        <a:bodyPr/>
        <a:lstStyle/>
        <a:p>
          <a:endParaRPr lang="sr-Latn-CS"/>
        </a:p>
      </dgm:t>
    </dgm:pt>
    <dgm:pt modelId="{D9C0A6AC-C90E-4B3D-800B-0020A813A647}" type="sibTrans" cxnId="{E5283253-804D-46BD-A64B-116305B18831}">
      <dgm:prSet/>
      <dgm:spPr/>
      <dgm:t>
        <a:bodyPr/>
        <a:lstStyle/>
        <a:p>
          <a:endParaRPr lang="sr-Latn-CS"/>
        </a:p>
      </dgm:t>
    </dgm:pt>
    <dgm:pt modelId="{7C09D1DC-32A7-4A1A-8373-BA312B138402}">
      <dgm:prSet phldrT="[Text]"/>
      <dgm:spPr/>
      <dgm:t>
        <a:bodyPr/>
        <a:lstStyle/>
        <a:p>
          <a:r>
            <a:rPr lang="sr-Latn-CS" smtClean="0"/>
            <a:t>Književnost i pismo</a:t>
          </a:r>
          <a:endParaRPr lang="sr-Latn-CS"/>
        </a:p>
      </dgm:t>
    </dgm:pt>
    <dgm:pt modelId="{495D5263-69EB-40C4-A31E-5A654F1BAAF9}" type="parTrans" cxnId="{C2D2F53E-36B9-4FE2-AAEF-19D42A2BB2C1}">
      <dgm:prSet/>
      <dgm:spPr/>
      <dgm:t>
        <a:bodyPr/>
        <a:lstStyle/>
        <a:p>
          <a:endParaRPr lang="sr-Latn-CS"/>
        </a:p>
      </dgm:t>
    </dgm:pt>
    <dgm:pt modelId="{153D08BD-7E20-48BC-AFAC-3EA2604D2F03}" type="sibTrans" cxnId="{C2D2F53E-36B9-4FE2-AAEF-19D42A2BB2C1}">
      <dgm:prSet/>
      <dgm:spPr/>
      <dgm:t>
        <a:bodyPr/>
        <a:lstStyle/>
        <a:p>
          <a:endParaRPr lang="sr-Latn-CS"/>
        </a:p>
      </dgm:t>
    </dgm:pt>
    <dgm:pt modelId="{F934771C-D36E-45E5-8457-A22EF6BEED55}">
      <dgm:prSet phldrT="[Text]"/>
      <dgm:spPr/>
      <dgm:t>
        <a:bodyPr/>
        <a:lstStyle/>
        <a:p>
          <a:r>
            <a:rPr lang="sr-Latn-CS" smtClean="0"/>
            <a:t> Rukopisi resavske škole – skoro svi  izloženi u Beogradu u Narodnoj biblioteci</a:t>
          </a:r>
          <a:endParaRPr lang="sr-Latn-CS"/>
        </a:p>
      </dgm:t>
    </dgm:pt>
    <dgm:pt modelId="{9850490B-0020-44BD-9F26-944AE1C9F16F}" type="parTrans" cxnId="{ED576945-4F2D-4343-867C-F8891A8B6C28}">
      <dgm:prSet/>
      <dgm:spPr/>
      <dgm:t>
        <a:bodyPr/>
        <a:lstStyle/>
        <a:p>
          <a:endParaRPr lang="sr-Latn-CS"/>
        </a:p>
      </dgm:t>
    </dgm:pt>
    <dgm:pt modelId="{F15DFBA8-3D06-41A2-BC11-1D32E6A06987}" type="sibTrans" cxnId="{ED576945-4F2D-4343-867C-F8891A8B6C28}">
      <dgm:prSet/>
      <dgm:spPr/>
      <dgm:t>
        <a:bodyPr/>
        <a:lstStyle/>
        <a:p>
          <a:endParaRPr lang="sr-Latn-CS"/>
        </a:p>
      </dgm:t>
    </dgm:pt>
    <dgm:pt modelId="{0D564411-9FA9-4CAE-85EE-C7BDB9E86BC7}">
      <dgm:prSet/>
      <dgm:spPr/>
      <dgm:t>
        <a:bodyPr/>
        <a:lstStyle/>
        <a:p>
          <a:r>
            <a:rPr lang="sr-Latn-CS" smtClean="0"/>
            <a:t>Privatne inicijative</a:t>
          </a:r>
          <a:endParaRPr lang="sr-Latn-CS"/>
        </a:p>
      </dgm:t>
    </dgm:pt>
    <dgm:pt modelId="{5D730E92-C945-4735-862E-CF74680E439D}" type="parTrans" cxnId="{A0E0CD12-DFD0-4B97-BB15-85E2CA37B19B}">
      <dgm:prSet/>
      <dgm:spPr/>
    </dgm:pt>
    <dgm:pt modelId="{09F8B194-ABC1-4A7D-8D4E-445272A9AC72}" type="sibTrans" cxnId="{A0E0CD12-DFD0-4B97-BB15-85E2CA37B19B}">
      <dgm:prSet/>
      <dgm:spPr/>
    </dgm:pt>
    <dgm:pt modelId="{67BEB39D-F8E2-4AD0-AAF5-5838A7BB001C}">
      <dgm:prSet/>
      <dgm:spPr/>
      <dgm:t>
        <a:bodyPr/>
        <a:lstStyle/>
        <a:p>
          <a:r>
            <a:rPr lang="sr-Latn-CS" smtClean="0"/>
            <a:t>riznica Tomislava Filipovića, kolekcija administrativnog kulturnog nasleđa Krste Jovića, etno-građa učiteljice iz Osenice, makete manastira</a:t>
          </a:r>
          <a:endParaRPr lang="sr-Latn-CS"/>
        </a:p>
      </dgm:t>
    </dgm:pt>
    <dgm:pt modelId="{3FF26B54-371E-4CE0-B447-C42D1F81EB78}" type="parTrans" cxnId="{AB58AA8F-F8A9-4698-B61C-9E188CFA899A}">
      <dgm:prSet/>
      <dgm:spPr/>
    </dgm:pt>
    <dgm:pt modelId="{DD201148-E2B5-4A8F-8489-3B17096C4F29}" type="sibTrans" cxnId="{AB58AA8F-F8A9-4698-B61C-9E188CFA899A}">
      <dgm:prSet/>
      <dgm:spPr/>
    </dgm:pt>
    <dgm:pt modelId="{B292628F-BAB8-4F0D-8295-AA5FD283565A}" type="pres">
      <dgm:prSet presAssocID="{F41D9931-26A9-46E2-99DE-B4DE467153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r-Latn-CS"/>
        </a:p>
      </dgm:t>
    </dgm:pt>
    <dgm:pt modelId="{6951CBE0-5147-4DE7-9609-2A553E5D820A}" type="pres">
      <dgm:prSet presAssocID="{E7EBF336-7B14-4BB8-8C53-4437F81A61C5}" presName="linNode" presStyleCnt="0"/>
      <dgm:spPr/>
    </dgm:pt>
    <dgm:pt modelId="{CFE9FB2A-C2F5-4C0E-A4EA-2D7493547DD4}" type="pres">
      <dgm:prSet presAssocID="{E7EBF336-7B14-4BB8-8C53-4437F81A61C5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340D5B16-6DE3-4775-9009-579A57611897}" type="pres">
      <dgm:prSet presAssocID="{E7EBF336-7B14-4BB8-8C53-4437F81A61C5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8CDB156-B869-4771-B63C-1E96DB211DE0}" type="pres">
      <dgm:prSet presAssocID="{D1E67041-B3A9-450C-AE1C-4713A1271962}" presName="spacing" presStyleCnt="0"/>
      <dgm:spPr/>
    </dgm:pt>
    <dgm:pt modelId="{72CDF04F-9F03-43A4-9465-2941DBC8E09E}" type="pres">
      <dgm:prSet presAssocID="{7C09D1DC-32A7-4A1A-8373-BA312B138402}" presName="linNode" presStyleCnt="0"/>
      <dgm:spPr/>
    </dgm:pt>
    <dgm:pt modelId="{F8079D94-AB73-4787-946A-A038364FB4ED}" type="pres">
      <dgm:prSet presAssocID="{7C09D1DC-32A7-4A1A-8373-BA312B138402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620EC95-298C-4121-8823-11083729EE36}" type="pres">
      <dgm:prSet presAssocID="{7C09D1DC-32A7-4A1A-8373-BA312B138402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045736F-6641-4DF7-B112-B55A435EA08F}" type="pres">
      <dgm:prSet presAssocID="{153D08BD-7E20-48BC-AFAC-3EA2604D2F03}" presName="spacing" presStyleCnt="0"/>
      <dgm:spPr/>
    </dgm:pt>
    <dgm:pt modelId="{B82CE3B4-D429-472F-9469-FA2B40AECED6}" type="pres">
      <dgm:prSet presAssocID="{0D564411-9FA9-4CAE-85EE-C7BDB9E86BC7}" presName="linNode" presStyleCnt="0"/>
      <dgm:spPr/>
    </dgm:pt>
    <dgm:pt modelId="{3778BBD7-7020-49CE-AD5E-C3FAFBFE50F6}" type="pres">
      <dgm:prSet presAssocID="{0D564411-9FA9-4CAE-85EE-C7BDB9E86BC7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6CB7A0C-22AA-49FA-B24C-85407085E2DD}" type="pres">
      <dgm:prSet presAssocID="{0D564411-9FA9-4CAE-85EE-C7BDB9E86BC7}" presName="childShp" presStyleLbl="bgAccFollowNode1" presStyleIdx="2" presStyleCnt="3" custLinFactNeighborX="187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A0E0CD12-DFD0-4B97-BB15-85E2CA37B19B}" srcId="{F41D9931-26A9-46E2-99DE-B4DE46715327}" destId="{0D564411-9FA9-4CAE-85EE-C7BDB9E86BC7}" srcOrd="2" destOrd="0" parTransId="{5D730E92-C945-4735-862E-CF74680E439D}" sibTransId="{09F8B194-ABC1-4A7D-8D4E-445272A9AC72}"/>
    <dgm:cxn modelId="{2BF3F5B3-7B67-4C78-A606-5B9BC0CB2816}" type="presOf" srcId="{E7EBF336-7B14-4BB8-8C53-4437F81A61C5}" destId="{CFE9FB2A-C2F5-4C0E-A4EA-2D7493547DD4}" srcOrd="0" destOrd="0" presId="urn:microsoft.com/office/officeart/2005/8/layout/vList6"/>
    <dgm:cxn modelId="{C6B45AC8-D5A4-4D48-9D16-8F2384093067}" type="presOf" srcId="{67BEB39D-F8E2-4AD0-AAF5-5838A7BB001C}" destId="{96CB7A0C-22AA-49FA-B24C-85407085E2DD}" srcOrd="0" destOrd="0" presId="urn:microsoft.com/office/officeart/2005/8/layout/vList6"/>
    <dgm:cxn modelId="{9E68752B-710A-4B72-8699-5101F14ACE37}" type="presOf" srcId="{FB281797-C3ED-4B5A-A6B9-135EF68F616E}" destId="{340D5B16-6DE3-4775-9009-579A57611897}" srcOrd="0" destOrd="0" presId="urn:microsoft.com/office/officeart/2005/8/layout/vList6"/>
    <dgm:cxn modelId="{300A0BB3-6A14-4AE3-B04D-87DA15A418F9}" type="presOf" srcId="{F41D9931-26A9-46E2-99DE-B4DE46715327}" destId="{B292628F-BAB8-4F0D-8295-AA5FD283565A}" srcOrd="0" destOrd="0" presId="urn:microsoft.com/office/officeart/2005/8/layout/vList6"/>
    <dgm:cxn modelId="{AB58AA8F-F8A9-4698-B61C-9E188CFA899A}" srcId="{0D564411-9FA9-4CAE-85EE-C7BDB9E86BC7}" destId="{67BEB39D-F8E2-4AD0-AAF5-5838A7BB001C}" srcOrd="0" destOrd="0" parTransId="{3FF26B54-371E-4CE0-B447-C42D1F81EB78}" sibTransId="{DD201148-E2B5-4A8F-8489-3B17096C4F29}"/>
    <dgm:cxn modelId="{C2D2F53E-36B9-4FE2-AAEF-19D42A2BB2C1}" srcId="{F41D9931-26A9-46E2-99DE-B4DE46715327}" destId="{7C09D1DC-32A7-4A1A-8373-BA312B138402}" srcOrd="1" destOrd="0" parTransId="{495D5263-69EB-40C4-A31E-5A654F1BAAF9}" sibTransId="{153D08BD-7E20-48BC-AFAC-3EA2604D2F03}"/>
    <dgm:cxn modelId="{E5283253-804D-46BD-A64B-116305B18831}" srcId="{E7EBF336-7B14-4BB8-8C53-4437F81A61C5}" destId="{FB281797-C3ED-4B5A-A6B9-135EF68F616E}" srcOrd="0" destOrd="0" parTransId="{ADDF8308-1708-4B83-9A5A-0E9AAE728E04}" sibTransId="{D9C0A6AC-C90E-4B3D-800B-0020A813A647}"/>
    <dgm:cxn modelId="{345D762A-E150-4807-BC56-2CAC0CEFE567}" type="presOf" srcId="{F934771C-D36E-45E5-8457-A22EF6BEED55}" destId="{A620EC95-298C-4121-8823-11083729EE36}" srcOrd="0" destOrd="0" presId="urn:microsoft.com/office/officeart/2005/8/layout/vList6"/>
    <dgm:cxn modelId="{21875C03-090F-4853-A7CA-E810A735424F}" type="presOf" srcId="{0D564411-9FA9-4CAE-85EE-C7BDB9E86BC7}" destId="{3778BBD7-7020-49CE-AD5E-C3FAFBFE50F6}" srcOrd="0" destOrd="0" presId="urn:microsoft.com/office/officeart/2005/8/layout/vList6"/>
    <dgm:cxn modelId="{C4387A9E-9B12-490F-AF77-DF76E46F2E9F}" srcId="{F41D9931-26A9-46E2-99DE-B4DE46715327}" destId="{E7EBF336-7B14-4BB8-8C53-4437F81A61C5}" srcOrd="0" destOrd="0" parTransId="{73879610-936B-428E-A4AE-4BEE23E202C6}" sibTransId="{D1E67041-B3A9-450C-AE1C-4713A1271962}"/>
    <dgm:cxn modelId="{ED576945-4F2D-4343-867C-F8891A8B6C28}" srcId="{7C09D1DC-32A7-4A1A-8373-BA312B138402}" destId="{F934771C-D36E-45E5-8457-A22EF6BEED55}" srcOrd="0" destOrd="0" parTransId="{9850490B-0020-44BD-9F26-944AE1C9F16F}" sibTransId="{F15DFBA8-3D06-41A2-BC11-1D32E6A06987}"/>
    <dgm:cxn modelId="{32C6C90D-F2D1-4612-B08E-8627FBDFFF4F}" type="presOf" srcId="{7C09D1DC-32A7-4A1A-8373-BA312B138402}" destId="{F8079D94-AB73-4787-946A-A038364FB4ED}" srcOrd="0" destOrd="0" presId="urn:microsoft.com/office/officeart/2005/8/layout/vList6"/>
    <dgm:cxn modelId="{DA57A7DA-704F-465C-ACCF-7B796C3AE7A2}" type="presParOf" srcId="{B292628F-BAB8-4F0D-8295-AA5FD283565A}" destId="{6951CBE0-5147-4DE7-9609-2A553E5D820A}" srcOrd="0" destOrd="0" presId="urn:microsoft.com/office/officeart/2005/8/layout/vList6"/>
    <dgm:cxn modelId="{9E8BCE41-3D87-4447-8505-5A4284E4EF5C}" type="presParOf" srcId="{6951CBE0-5147-4DE7-9609-2A553E5D820A}" destId="{CFE9FB2A-C2F5-4C0E-A4EA-2D7493547DD4}" srcOrd="0" destOrd="0" presId="urn:microsoft.com/office/officeart/2005/8/layout/vList6"/>
    <dgm:cxn modelId="{27EA3D26-4066-4D17-91CA-26192B425A43}" type="presParOf" srcId="{6951CBE0-5147-4DE7-9609-2A553E5D820A}" destId="{340D5B16-6DE3-4775-9009-579A57611897}" srcOrd="1" destOrd="0" presId="urn:microsoft.com/office/officeart/2005/8/layout/vList6"/>
    <dgm:cxn modelId="{91FEF887-0ABA-49E0-B866-D36048015883}" type="presParOf" srcId="{B292628F-BAB8-4F0D-8295-AA5FD283565A}" destId="{78CDB156-B869-4771-B63C-1E96DB211DE0}" srcOrd="1" destOrd="0" presId="urn:microsoft.com/office/officeart/2005/8/layout/vList6"/>
    <dgm:cxn modelId="{283C096E-E63D-436F-A16C-11E765413ED4}" type="presParOf" srcId="{B292628F-BAB8-4F0D-8295-AA5FD283565A}" destId="{72CDF04F-9F03-43A4-9465-2941DBC8E09E}" srcOrd="2" destOrd="0" presId="urn:microsoft.com/office/officeart/2005/8/layout/vList6"/>
    <dgm:cxn modelId="{92780F00-DB07-45C7-9799-11529F162F63}" type="presParOf" srcId="{72CDF04F-9F03-43A4-9465-2941DBC8E09E}" destId="{F8079D94-AB73-4787-946A-A038364FB4ED}" srcOrd="0" destOrd="0" presId="urn:microsoft.com/office/officeart/2005/8/layout/vList6"/>
    <dgm:cxn modelId="{77EEAE18-6851-4ED4-8815-D1341C354FC4}" type="presParOf" srcId="{72CDF04F-9F03-43A4-9465-2941DBC8E09E}" destId="{A620EC95-298C-4121-8823-11083729EE36}" srcOrd="1" destOrd="0" presId="urn:microsoft.com/office/officeart/2005/8/layout/vList6"/>
    <dgm:cxn modelId="{95942EB9-D7CC-4705-A5BC-FF74A7B6B192}" type="presParOf" srcId="{B292628F-BAB8-4F0D-8295-AA5FD283565A}" destId="{9045736F-6641-4DF7-B112-B55A435EA08F}" srcOrd="3" destOrd="0" presId="urn:microsoft.com/office/officeart/2005/8/layout/vList6"/>
    <dgm:cxn modelId="{3B35D9F3-FC61-448D-8CAB-C3952476ACF4}" type="presParOf" srcId="{B292628F-BAB8-4F0D-8295-AA5FD283565A}" destId="{B82CE3B4-D429-472F-9469-FA2B40AECED6}" srcOrd="4" destOrd="0" presId="urn:microsoft.com/office/officeart/2005/8/layout/vList6"/>
    <dgm:cxn modelId="{657D5E3E-4065-4C29-941C-64612908A771}" type="presParOf" srcId="{B82CE3B4-D429-472F-9469-FA2B40AECED6}" destId="{3778BBD7-7020-49CE-AD5E-C3FAFBFE50F6}" srcOrd="0" destOrd="0" presId="urn:microsoft.com/office/officeart/2005/8/layout/vList6"/>
    <dgm:cxn modelId="{CA5F3E80-D772-4E84-BF0B-1B7B5D6FC602}" type="presParOf" srcId="{B82CE3B4-D429-472F-9469-FA2B40AECED6}" destId="{96CB7A0C-22AA-49FA-B24C-85407085E2D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1D9931-26A9-46E2-99DE-B4DE46715327}" type="doc">
      <dgm:prSet loTypeId="urn:microsoft.com/office/officeart/2005/8/layout/vList6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sr-Latn-CS"/>
        </a:p>
      </dgm:t>
    </dgm:pt>
    <dgm:pt modelId="{E7EBF336-7B14-4BB8-8C53-4437F81A61C5}">
      <dgm:prSet phldrT="[Text]"/>
      <dgm:spPr/>
      <dgm:t>
        <a:bodyPr/>
        <a:lstStyle/>
        <a:p>
          <a:r>
            <a:rPr lang="sr-Latn-CS" smtClean="0"/>
            <a:t>Obredi, običaji, motivi i zanati</a:t>
          </a:r>
          <a:endParaRPr lang="sr-Latn-CS"/>
        </a:p>
      </dgm:t>
    </dgm:pt>
    <dgm:pt modelId="{73879610-936B-428E-A4AE-4BEE23E202C6}" type="parTrans" cxnId="{C4387A9E-9B12-490F-AF77-DF76E46F2E9F}">
      <dgm:prSet/>
      <dgm:spPr/>
      <dgm:t>
        <a:bodyPr/>
        <a:lstStyle/>
        <a:p>
          <a:endParaRPr lang="sr-Latn-CS"/>
        </a:p>
      </dgm:t>
    </dgm:pt>
    <dgm:pt modelId="{D1E67041-B3A9-450C-AE1C-4713A1271962}" type="sibTrans" cxnId="{C4387A9E-9B12-490F-AF77-DF76E46F2E9F}">
      <dgm:prSet/>
      <dgm:spPr/>
      <dgm:t>
        <a:bodyPr/>
        <a:lstStyle/>
        <a:p>
          <a:endParaRPr lang="sr-Latn-CS"/>
        </a:p>
      </dgm:t>
    </dgm:pt>
    <dgm:pt modelId="{FB281797-C3ED-4B5A-A6B9-135EF68F616E}">
      <dgm:prSet phldrT="[Text]"/>
      <dgm:spPr/>
      <dgm:t>
        <a:bodyPr/>
        <a:lstStyle/>
        <a:p>
          <a:r>
            <a:rPr lang="sr-Latn-CS" smtClean="0"/>
            <a:t>Vlaška sahrana (Prvjeg - kult mrtvih) Olalije, Rusalje, Poklade (igra Sačinja), hajdučka tradicija (Babejić), zanatske slave</a:t>
          </a:r>
          <a:endParaRPr lang="sr-Latn-CS"/>
        </a:p>
      </dgm:t>
    </dgm:pt>
    <dgm:pt modelId="{ADDF8308-1708-4B83-9A5A-0E9AAE728E04}" type="parTrans" cxnId="{E5283253-804D-46BD-A64B-116305B18831}">
      <dgm:prSet/>
      <dgm:spPr/>
      <dgm:t>
        <a:bodyPr/>
        <a:lstStyle/>
        <a:p>
          <a:endParaRPr lang="sr-Latn-CS"/>
        </a:p>
      </dgm:t>
    </dgm:pt>
    <dgm:pt modelId="{D9C0A6AC-C90E-4B3D-800B-0020A813A647}" type="sibTrans" cxnId="{E5283253-804D-46BD-A64B-116305B18831}">
      <dgm:prSet/>
      <dgm:spPr/>
      <dgm:t>
        <a:bodyPr/>
        <a:lstStyle/>
        <a:p>
          <a:endParaRPr lang="sr-Latn-CS"/>
        </a:p>
      </dgm:t>
    </dgm:pt>
    <dgm:pt modelId="{7C09D1DC-32A7-4A1A-8373-BA312B138402}">
      <dgm:prSet phldrT="[Text]"/>
      <dgm:spPr/>
      <dgm:t>
        <a:bodyPr/>
        <a:lstStyle/>
        <a:p>
          <a:r>
            <a:rPr lang="sr-Latn-CS" smtClean="0"/>
            <a:t>Natprirodni fenomeni</a:t>
          </a:r>
          <a:endParaRPr lang="sr-Latn-CS"/>
        </a:p>
      </dgm:t>
    </dgm:pt>
    <dgm:pt modelId="{495D5263-69EB-40C4-A31E-5A654F1BAAF9}" type="parTrans" cxnId="{C2D2F53E-36B9-4FE2-AAEF-19D42A2BB2C1}">
      <dgm:prSet/>
      <dgm:spPr/>
      <dgm:t>
        <a:bodyPr/>
        <a:lstStyle/>
        <a:p>
          <a:endParaRPr lang="sr-Latn-CS"/>
        </a:p>
      </dgm:t>
    </dgm:pt>
    <dgm:pt modelId="{153D08BD-7E20-48BC-AFAC-3EA2604D2F03}" type="sibTrans" cxnId="{C2D2F53E-36B9-4FE2-AAEF-19D42A2BB2C1}">
      <dgm:prSet/>
      <dgm:spPr/>
      <dgm:t>
        <a:bodyPr/>
        <a:lstStyle/>
        <a:p>
          <a:endParaRPr lang="sr-Latn-CS"/>
        </a:p>
      </dgm:t>
    </dgm:pt>
    <dgm:pt modelId="{F934771C-D36E-45E5-8457-A22EF6BEED55}">
      <dgm:prSet phldrT="[Text]"/>
      <dgm:spPr/>
      <dgm:t>
        <a:bodyPr/>
        <a:lstStyle/>
        <a:p>
          <a:r>
            <a:rPr lang="sr-Latn-CS" smtClean="0"/>
            <a:t>Čubra Mara,  Rtanjsko skriveno blago, NLO, kompasi, užarene lopte na nebu</a:t>
          </a:r>
          <a:endParaRPr lang="sr-Latn-CS"/>
        </a:p>
      </dgm:t>
    </dgm:pt>
    <dgm:pt modelId="{9850490B-0020-44BD-9F26-944AE1C9F16F}" type="parTrans" cxnId="{ED576945-4F2D-4343-867C-F8891A8B6C28}">
      <dgm:prSet/>
      <dgm:spPr/>
      <dgm:t>
        <a:bodyPr/>
        <a:lstStyle/>
        <a:p>
          <a:endParaRPr lang="sr-Latn-CS"/>
        </a:p>
      </dgm:t>
    </dgm:pt>
    <dgm:pt modelId="{F15DFBA8-3D06-41A2-BC11-1D32E6A06987}" type="sibTrans" cxnId="{ED576945-4F2D-4343-867C-F8891A8B6C28}">
      <dgm:prSet/>
      <dgm:spPr/>
      <dgm:t>
        <a:bodyPr/>
        <a:lstStyle/>
        <a:p>
          <a:endParaRPr lang="sr-Latn-CS"/>
        </a:p>
      </dgm:t>
    </dgm:pt>
    <dgm:pt modelId="{0D564411-9FA9-4CAE-85EE-C7BDB9E86BC7}">
      <dgm:prSet/>
      <dgm:spPr/>
      <dgm:t>
        <a:bodyPr/>
        <a:lstStyle/>
        <a:p>
          <a:r>
            <a:rPr lang="sr-Latn-CS" smtClean="0"/>
            <a:t>Folklor</a:t>
          </a:r>
          <a:endParaRPr lang="sr-Latn-CS"/>
        </a:p>
      </dgm:t>
    </dgm:pt>
    <dgm:pt modelId="{5D730E92-C945-4735-862E-CF74680E439D}" type="parTrans" cxnId="{A0E0CD12-DFD0-4B97-BB15-85E2CA37B19B}">
      <dgm:prSet/>
      <dgm:spPr/>
    </dgm:pt>
    <dgm:pt modelId="{09F8B194-ABC1-4A7D-8D4E-445272A9AC72}" type="sibTrans" cxnId="{A0E0CD12-DFD0-4B97-BB15-85E2CA37B19B}">
      <dgm:prSet/>
      <dgm:spPr/>
    </dgm:pt>
    <dgm:pt modelId="{67BEB39D-F8E2-4AD0-AAF5-5838A7BB001C}">
      <dgm:prSet/>
      <dgm:spPr/>
      <dgm:t>
        <a:bodyPr/>
        <a:lstStyle/>
        <a:p>
          <a:r>
            <a:rPr lang="sr-Latn-CS" smtClean="0"/>
            <a:t>Vlaške igre i kola, narodna nošnja (vlaška i srpska, iz sela Osamice), vlaška kultura, rituali, magija, legende, mitologija, legende o Despotovcu i Resavi, Markovom kamenu, bacanju žene u Pećurak kod Krivog Vira (Vojislav Ilić mlađi)</a:t>
          </a:r>
          <a:endParaRPr lang="sr-Latn-CS"/>
        </a:p>
      </dgm:t>
    </dgm:pt>
    <dgm:pt modelId="{3FF26B54-371E-4CE0-B447-C42D1F81EB78}" type="parTrans" cxnId="{AB58AA8F-F8A9-4698-B61C-9E188CFA899A}">
      <dgm:prSet/>
      <dgm:spPr/>
    </dgm:pt>
    <dgm:pt modelId="{DD201148-E2B5-4A8F-8489-3B17096C4F29}" type="sibTrans" cxnId="{AB58AA8F-F8A9-4698-B61C-9E188CFA899A}">
      <dgm:prSet/>
      <dgm:spPr/>
    </dgm:pt>
    <dgm:pt modelId="{18E9ADE0-FCF8-48D6-8202-2283786C976F}">
      <dgm:prSet phldrT="[Text]"/>
      <dgm:spPr/>
      <dgm:t>
        <a:bodyPr/>
        <a:lstStyle/>
        <a:p>
          <a:r>
            <a:rPr lang="sr-Latn-CS" smtClean="0"/>
            <a:t>Motivi na vlaškom hlebu, krljig (kuka) – motiv na nošnji</a:t>
          </a:r>
          <a:endParaRPr lang="sr-Latn-CS"/>
        </a:p>
      </dgm:t>
    </dgm:pt>
    <dgm:pt modelId="{2AFD26CD-40CB-4335-B74F-06B1CFAA4DD7}" type="parTrans" cxnId="{198C88C2-57AA-41C5-8A4A-4E02226D5E2A}">
      <dgm:prSet/>
      <dgm:spPr/>
    </dgm:pt>
    <dgm:pt modelId="{8A555E37-2C3C-4610-AE23-8665BDD5EC24}" type="sibTrans" cxnId="{198C88C2-57AA-41C5-8A4A-4E02226D5E2A}">
      <dgm:prSet/>
      <dgm:spPr/>
    </dgm:pt>
    <dgm:pt modelId="{C3177C4A-B010-4575-AB7F-883462365416}">
      <dgm:prSet phldrT="[Text]"/>
      <dgm:spPr/>
      <dgm:t>
        <a:bodyPr/>
        <a:lstStyle/>
        <a:p>
          <a:r>
            <a:rPr lang="sr-Latn-CS" smtClean="0">
              <a:latin typeface="Calibri" pitchFamily="34" charset="0"/>
            </a:rPr>
            <a:t>Opančar</a:t>
          </a:r>
          <a:r>
            <a:rPr lang="sr-Cyrl-CS" smtClean="0">
              <a:latin typeface="Calibri" pitchFamily="34" charset="0"/>
            </a:rPr>
            <a:t>,</a:t>
          </a:r>
          <a:r>
            <a:rPr lang="sr-Latn-CS" smtClean="0">
              <a:latin typeface="Calibri" pitchFamily="34" charset="0"/>
            </a:rPr>
            <a:t> voskar, tkač, vodeničar, pravljenje rakije</a:t>
          </a:r>
          <a:endParaRPr lang="sr-Latn-CS"/>
        </a:p>
      </dgm:t>
    </dgm:pt>
    <dgm:pt modelId="{21C9C531-7E34-4B9D-9B2D-2E7DD39C6E59}" type="parTrans" cxnId="{72A1C829-01E2-49C5-8C96-C956510302F7}">
      <dgm:prSet/>
      <dgm:spPr/>
    </dgm:pt>
    <dgm:pt modelId="{1181E9DF-AF40-463A-B986-88C88FD3789B}" type="sibTrans" cxnId="{72A1C829-01E2-49C5-8C96-C956510302F7}">
      <dgm:prSet/>
      <dgm:spPr/>
    </dgm:pt>
    <dgm:pt modelId="{B292628F-BAB8-4F0D-8295-AA5FD283565A}" type="pres">
      <dgm:prSet presAssocID="{F41D9931-26A9-46E2-99DE-B4DE467153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r-Latn-CS"/>
        </a:p>
      </dgm:t>
    </dgm:pt>
    <dgm:pt modelId="{6951CBE0-5147-4DE7-9609-2A553E5D820A}" type="pres">
      <dgm:prSet presAssocID="{E7EBF336-7B14-4BB8-8C53-4437F81A61C5}" presName="linNode" presStyleCnt="0"/>
      <dgm:spPr/>
    </dgm:pt>
    <dgm:pt modelId="{CFE9FB2A-C2F5-4C0E-A4EA-2D7493547DD4}" type="pres">
      <dgm:prSet presAssocID="{E7EBF336-7B14-4BB8-8C53-4437F81A61C5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340D5B16-6DE3-4775-9009-579A57611897}" type="pres">
      <dgm:prSet presAssocID="{E7EBF336-7B14-4BB8-8C53-4437F81A61C5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8CDB156-B869-4771-B63C-1E96DB211DE0}" type="pres">
      <dgm:prSet presAssocID="{D1E67041-B3A9-450C-AE1C-4713A1271962}" presName="spacing" presStyleCnt="0"/>
      <dgm:spPr/>
    </dgm:pt>
    <dgm:pt modelId="{72CDF04F-9F03-43A4-9465-2941DBC8E09E}" type="pres">
      <dgm:prSet presAssocID="{7C09D1DC-32A7-4A1A-8373-BA312B138402}" presName="linNode" presStyleCnt="0"/>
      <dgm:spPr/>
    </dgm:pt>
    <dgm:pt modelId="{F8079D94-AB73-4787-946A-A038364FB4ED}" type="pres">
      <dgm:prSet presAssocID="{7C09D1DC-32A7-4A1A-8373-BA312B138402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620EC95-298C-4121-8823-11083729EE36}" type="pres">
      <dgm:prSet presAssocID="{7C09D1DC-32A7-4A1A-8373-BA312B138402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045736F-6641-4DF7-B112-B55A435EA08F}" type="pres">
      <dgm:prSet presAssocID="{153D08BD-7E20-48BC-AFAC-3EA2604D2F03}" presName="spacing" presStyleCnt="0"/>
      <dgm:spPr/>
    </dgm:pt>
    <dgm:pt modelId="{B82CE3B4-D429-472F-9469-FA2B40AECED6}" type="pres">
      <dgm:prSet presAssocID="{0D564411-9FA9-4CAE-85EE-C7BDB9E86BC7}" presName="linNode" presStyleCnt="0"/>
      <dgm:spPr/>
    </dgm:pt>
    <dgm:pt modelId="{3778BBD7-7020-49CE-AD5E-C3FAFBFE50F6}" type="pres">
      <dgm:prSet presAssocID="{0D564411-9FA9-4CAE-85EE-C7BDB9E86BC7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6CB7A0C-22AA-49FA-B24C-85407085E2DD}" type="pres">
      <dgm:prSet presAssocID="{0D564411-9FA9-4CAE-85EE-C7BDB9E86BC7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EAA4B825-6A8B-478A-9824-ACFC867B6D17}" type="presOf" srcId="{0D564411-9FA9-4CAE-85EE-C7BDB9E86BC7}" destId="{3778BBD7-7020-49CE-AD5E-C3FAFBFE50F6}" srcOrd="0" destOrd="0" presId="urn:microsoft.com/office/officeart/2005/8/layout/vList6"/>
    <dgm:cxn modelId="{198C88C2-57AA-41C5-8A4A-4E02226D5E2A}" srcId="{E7EBF336-7B14-4BB8-8C53-4437F81A61C5}" destId="{18E9ADE0-FCF8-48D6-8202-2283786C976F}" srcOrd="1" destOrd="0" parTransId="{2AFD26CD-40CB-4335-B74F-06B1CFAA4DD7}" sibTransId="{8A555E37-2C3C-4610-AE23-8665BDD5EC24}"/>
    <dgm:cxn modelId="{E5283253-804D-46BD-A64B-116305B18831}" srcId="{E7EBF336-7B14-4BB8-8C53-4437F81A61C5}" destId="{FB281797-C3ED-4B5A-A6B9-135EF68F616E}" srcOrd="0" destOrd="0" parTransId="{ADDF8308-1708-4B83-9A5A-0E9AAE728E04}" sibTransId="{D9C0A6AC-C90E-4B3D-800B-0020A813A647}"/>
    <dgm:cxn modelId="{C2D2F53E-36B9-4FE2-AAEF-19D42A2BB2C1}" srcId="{F41D9931-26A9-46E2-99DE-B4DE46715327}" destId="{7C09D1DC-32A7-4A1A-8373-BA312B138402}" srcOrd="1" destOrd="0" parTransId="{495D5263-69EB-40C4-A31E-5A654F1BAAF9}" sibTransId="{153D08BD-7E20-48BC-AFAC-3EA2604D2F03}"/>
    <dgm:cxn modelId="{D3EF1D9E-E53E-478C-A305-47A17EBF2690}" type="presOf" srcId="{F934771C-D36E-45E5-8457-A22EF6BEED55}" destId="{A620EC95-298C-4121-8823-11083729EE36}" srcOrd="0" destOrd="0" presId="urn:microsoft.com/office/officeart/2005/8/layout/vList6"/>
    <dgm:cxn modelId="{A0E0CD12-DFD0-4B97-BB15-85E2CA37B19B}" srcId="{F41D9931-26A9-46E2-99DE-B4DE46715327}" destId="{0D564411-9FA9-4CAE-85EE-C7BDB9E86BC7}" srcOrd="2" destOrd="0" parTransId="{5D730E92-C945-4735-862E-CF74680E439D}" sibTransId="{09F8B194-ABC1-4A7D-8D4E-445272A9AC72}"/>
    <dgm:cxn modelId="{AB58AA8F-F8A9-4698-B61C-9E188CFA899A}" srcId="{0D564411-9FA9-4CAE-85EE-C7BDB9E86BC7}" destId="{67BEB39D-F8E2-4AD0-AAF5-5838A7BB001C}" srcOrd="0" destOrd="0" parTransId="{3FF26B54-371E-4CE0-B447-C42D1F81EB78}" sibTransId="{DD201148-E2B5-4A8F-8489-3B17096C4F29}"/>
    <dgm:cxn modelId="{01FC7E47-D16F-4D43-871C-59F0D93179EC}" type="presOf" srcId="{C3177C4A-B010-4575-AB7F-883462365416}" destId="{340D5B16-6DE3-4775-9009-579A57611897}" srcOrd="0" destOrd="2" presId="urn:microsoft.com/office/officeart/2005/8/layout/vList6"/>
    <dgm:cxn modelId="{6039AE41-5716-47B1-9A3F-B3D453D14A08}" type="presOf" srcId="{18E9ADE0-FCF8-48D6-8202-2283786C976F}" destId="{340D5B16-6DE3-4775-9009-579A57611897}" srcOrd="0" destOrd="1" presId="urn:microsoft.com/office/officeart/2005/8/layout/vList6"/>
    <dgm:cxn modelId="{FEF1F240-81F9-4813-9199-42DC524A5975}" type="presOf" srcId="{F41D9931-26A9-46E2-99DE-B4DE46715327}" destId="{B292628F-BAB8-4F0D-8295-AA5FD283565A}" srcOrd="0" destOrd="0" presId="urn:microsoft.com/office/officeart/2005/8/layout/vList6"/>
    <dgm:cxn modelId="{C4387A9E-9B12-490F-AF77-DF76E46F2E9F}" srcId="{F41D9931-26A9-46E2-99DE-B4DE46715327}" destId="{E7EBF336-7B14-4BB8-8C53-4437F81A61C5}" srcOrd="0" destOrd="0" parTransId="{73879610-936B-428E-A4AE-4BEE23E202C6}" sibTransId="{D1E67041-B3A9-450C-AE1C-4713A1271962}"/>
    <dgm:cxn modelId="{B3307F75-FB63-4288-A974-AEF44477F1F6}" type="presOf" srcId="{67BEB39D-F8E2-4AD0-AAF5-5838A7BB001C}" destId="{96CB7A0C-22AA-49FA-B24C-85407085E2DD}" srcOrd="0" destOrd="0" presId="urn:microsoft.com/office/officeart/2005/8/layout/vList6"/>
    <dgm:cxn modelId="{DCC2E766-8103-49F4-B3C8-6BB92E1D93DD}" type="presOf" srcId="{E7EBF336-7B14-4BB8-8C53-4437F81A61C5}" destId="{CFE9FB2A-C2F5-4C0E-A4EA-2D7493547DD4}" srcOrd="0" destOrd="0" presId="urn:microsoft.com/office/officeart/2005/8/layout/vList6"/>
    <dgm:cxn modelId="{D05291B1-158D-4D70-8FBD-2C329BB9C31D}" type="presOf" srcId="{7C09D1DC-32A7-4A1A-8373-BA312B138402}" destId="{F8079D94-AB73-4787-946A-A038364FB4ED}" srcOrd="0" destOrd="0" presId="urn:microsoft.com/office/officeart/2005/8/layout/vList6"/>
    <dgm:cxn modelId="{72A1C829-01E2-49C5-8C96-C956510302F7}" srcId="{E7EBF336-7B14-4BB8-8C53-4437F81A61C5}" destId="{C3177C4A-B010-4575-AB7F-883462365416}" srcOrd="2" destOrd="0" parTransId="{21C9C531-7E34-4B9D-9B2D-2E7DD39C6E59}" sibTransId="{1181E9DF-AF40-463A-B986-88C88FD3789B}"/>
    <dgm:cxn modelId="{42E64EAD-8FBD-43BA-9CE3-A2BAEAE0971F}" type="presOf" srcId="{FB281797-C3ED-4B5A-A6B9-135EF68F616E}" destId="{340D5B16-6DE3-4775-9009-579A57611897}" srcOrd="0" destOrd="0" presId="urn:microsoft.com/office/officeart/2005/8/layout/vList6"/>
    <dgm:cxn modelId="{ED576945-4F2D-4343-867C-F8891A8B6C28}" srcId="{7C09D1DC-32A7-4A1A-8373-BA312B138402}" destId="{F934771C-D36E-45E5-8457-A22EF6BEED55}" srcOrd="0" destOrd="0" parTransId="{9850490B-0020-44BD-9F26-944AE1C9F16F}" sibTransId="{F15DFBA8-3D06-41A2-BC11-1D32E6A06987}"/>
    <dgm:cxn modelId="{426E0BA5-35A4-4797-A6FD-D92EA6DBBC6E}" type="presParOf" srcId="{B292628F-BAB8-4F0D-8295-AA5FD283565A}" destId="{6951CBE0-5147-4DE7-9609-2A553E5D820A}" srcOrd="0" destOrd="0" presId="urn:microsoft.com/office/officeart/2005/8/layout/vList6"/>
    <dgm:cxn modelId="{AAFCFF53-C84E-4CDA-81A5-2DEE7A8AE97B}" type="presParOf" srcId="{6951CBE0-5147-4DE7-9609-2A553E5D820A}" destId="{CFE9FB2A-C2F5-4C0E-A4EA-2D7493547DD4}" srcOrd="0" destOrd="0" presId="urn:microsoft.com/office/officeart/2005/8/layout/vList6"/>
    <dgm:cxn modelId="{31E98CC3-01E1-4807-BAD6-5C08DAD4C832}" type="presParOf" srcId="{6951CBE0-5147-4DE7-9609-2A553E5D820A}" destId="{340D5B16-6DE3-4775-9009-579A57611897}" srcOrd="1" destOrd="0" presId="urn:microsoft.com/office/officeart/2005/8/layout/vList6"/>
    <dgm:cxn modelId="{7C3945F5-98FE-4391-A8C6-A3251613EB46}" type="presParOf" srcId="{B292628F-BAB8-4F0D-8295-AA5FD283565A}" destId="{78CDB156-B869-4771-B63C-1E96DB211DE0}" srcOrd="1" destOrd="0" presId="urn:microsoft.com/office/officeart/2005/8/layout/vList6"/>
    <dgm:cxn modelId="{6F4A2340-104C-4C08-8A01-FDFC01DE6533}" type="presParOf" srcId="{B292628F-BAB8-4F0D-8295-AA5FD283565A}" destId="{72CDF04F-9F03-43A4-9465-2941DBC8E09E}" srcOrd="2" destOrd="0" presId="urn:microsoft.com/office/officeart/2005/8/layout/vList6"/>
    <dgm:cxn modelId="{C5CD0752-7A96-48F1-AB79-83FDD80EAFFC}" type="presParOf" srcId="{72CDF04F-9F03-43A4-9465-2941DBC8E09E}" destId="{F8079D94-AB73-4787-946A-A038364FB4ED}" srcOrd="0" destOrd="0" presId="urn:microsoft.com/office/officeart/2005/8/layout/vList6"/>
    <dgm:cxn modelId="{5472F2D0-36B8-4109-A9ED-B8199EBCA1DE}" type="presParOf" srcId="{72CDF04F-9F03-43A4-9465-2941DBC8E09E}" destId="{A620EC95-298C-4121-8823-11083729EE36}" srcOrd="1" destOrd="0" presId="urn:microsoft.com/office/officeart/2005/8/layout/vList6"/>
    <dgm:cxn modelId="{DBFD03C8-29D6-4EAB-A719-4A6252924DC9}" type="presParOf" srcId="{B292628F-BAB8-4F0D-8295-AA5FD283565A}" destId="{9045736F-6641-4DF7-B112-B55A435EA08F}" srcOrd="3" destOrd="0" presId="urn:microsoft.com/office/officeart/2005/8/layout/vList6"/>
    <dgm:cxn modelId="{F3E0EF1B-EB45-4D4D-8D26-AA343C83D7A5}" type="presParOf" srcId="{B292628F-BAB8-4F0D-8295-AA5FD283565A}" destId="{B82CE3B4-D429-472F-9469-FA2B40AECED6}" srcOrd="4" destOrd="0" presId="urn:microsoft.com/office/officeart/2005/8/layout/vList6"/>
    <dgm:cxn modelId="{9650D44B-CFD7-4246-BBCA-739703F2BE6A}" type="presParOf" srcId="{B82CE3B4-D429-472F-9469-FA2B40AECED6}" destId="{3778BBD7-7020-49CE-AD5E-C3FAFBFE50F6}" srcOrd="0" destOrd="0" presId="urn:microsoft.com/office/officeart/2005/8/layout/vList6"/>
    <dgm:cxn modelId="{FC297C0C-35A0-42D9-9237-948926FC5A91}" type="presParOf" srcId="{B82CE3B4-D429-472F-9469-FA2B40AECED6}" destId="{96CB7A0C-22AA-49FA-B24C-85407085E2D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1D9931-26A9-46E2-99DE-B4DE46715327}" type="doc">
      <dgm:prSet loTypeId="urn:microsoft.com/office/officeart/2005/8/layout/vList6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sr-Latn-CS"/>
        </a:p>
      </dgm:t>
    </dgm:pt>
    <dgm:pt modelId="{E7EBF336-7B14-4BB8-8C53-4437F81A61C5}">
      <dgm:prSet phldrT="[Text]"/>
      <dgm:spPr/>
      <dgm:t>
        <a:bodyPr/>
        <a:lstStyle/>
        <a:p>
          <a:r>
            <a:rPr lang="sr-Latn-CS" smtClean="0"/>
            <a:t>Manifestacije</a:t>
          </a:r>
          <a:endParaRPr lang="sr-Latn-CS"/>
        </a:p>
      </dgm:t>
    </dgm:pt>
    <dgm:pt modelId="{73879610-936B-428E-A4AE-4BEE23E202C6}" type="parTrans" cxnId="{C4387A9E-9B12-490F-AF77-DF76E46F2E9F}">
      <dgm:prSet/>
      <dgm:spPr/>
      <dgm:t>
        <a:bodyPr/>
        <a:lstStyle/>
        <a:p>
          <a:endParaRPr lang="sr-Latn-CS"/>
        </a:p>
      </dgm:t>
    </dgm:pt>
    <dgm:pt modelId="{D1E67041-B3A9-450C-AE1C-4713A1271962}" type="sibTrans" cxnId="{C4387A9E-9B12-490F-AF77-DF76E46F2E9F}">
      <dgm:prSet/>
      <dgm:spPr/>
      <dgm:t>
        <a:bodyPr/>
        <a:lstStyle/>
        <a:p>
          <a:endParaRPr lang="sr-Latn-CS"/>
        </a:p>
      </dgm:t>
    </dgm:pt>
    <dgm:pt modelId="{FB281797-C3ED-4B5A-A6B9-135EF68F616E}">
      <dgm:prSet phldrT="[Text]"/>
      <dgm:spPr/>
      <dgm:t>
        <a:bodyPr/>
        <a:lstStyle/>
        <a:p>
          <a:endParaRPr lang="sr-Latn-CS"/>
        </a:p>
      </dgm:t>
    </dgm:pt>
    <dgm:pt modelId="{ADDF8308-1708-4B83-9A5A-0E9AAE728E04}" type="parTrans" cxnId="{E5283253-804D-46BD-A64B-116305B18831}">
      <dgm:prSet/>
      <dgm:spPr/>
      <dgm:t>
        <a:bodyPr/>
        <a:lstStyle/>
        <a:p>
          <a:endParaRPr lang="sr-Latn-CS"/>
        </a:p>
      </dgm:t>
    </dgm:pt>
    <dgm:pt modelId="{D9C0A6AC-C90E-4B3D-800B-0020A813A647}" type="sibTrans" cxnId="{E5283253-804D-46BD-A64B-116305B18831}">
      <dgm:prSet/>
      <dgm:spPr/>
      <dgm:t>
        <a:bodyPr/>
        <a:lstStyle/>
        <a:p>
          <a:endParaRPr lang="sr-Latn-CS"/>
        </a:p>
      </dgm:t>
    </dgm:pt>
    <dgm:pt modelId="{9835628E-4D1C-47ED-B781-5139B484CB6C}">
      <dgm:prSet phldrT="[Text]"/>
      <dgm:spPr/>
      <dgm:t>
        <a:bodyPr/>
        <a:lstStyle/>
        <a:p>
          <a:r>
            <a:rPr lang="sr-Latn-CS" smtClean="0"/>
            <a:t>Crnorečje u pesmi i igri, Homoljski motivi, Dani  Srpskoga Duhovnog Preobraženja, Likovna kolonija „Resava“, </a:t>
          </a:r>
          <a:r>
            <a:rPr lang="en-US" err="1" smtClean="0"/>
            <a:t>Majske</a:t>
          </a:r>
          <a:r>
            <a:rPr lang="en-US" smtClean="0"/>
            <a:t> </a:t>
          </a:r>
          <a:r>
            <a:rPr lang="en-US" err="1" smtClean="0"/>
            <a:t>amaterske</a:t>
          </a:r>
          <a:r>
            <a:rPr lang="en-US" smtClean="0"/>
            <a:t> </a:t>
          </a:r>
          <a:r>
            <a:rPr lang="en-US" err="1" smtClean="0"/>
            <a:t>pozorišne</a:t>
          </a:r>
          <a:r>
            <a:rPr lang="en-US" smtClean="0"/>
            <a:t> </a:t>
          </a:r>
          <a:r>
            <a:rPr lang="en-US" err="1" smtClean="0"/>
            <a:t>svečanosti</a:t>
          </a:r>
          <a:r>
            <a:rPr lang="en-US" smtClean="0"/>
            <a:t> (MAPS)</a:t>
          </a:r>
          <a:r>
            <a:rPr lang="sr-Latn-CS" smtClean="0"/>
            <a:t>, </a:t>
          </a:r>
          <a:r>
            <a:rPr lang="en-US" err="1" smtClean="0"/>
            <a:t>Džipijada</a:t>
          </a:r>
          <a:r>
            <a:rPr lang="sr-Latn-CS" smtClean="0"/>
            <a:t>, </a:t>
          </a:r>
          <a:r>
            <a:rPr lang="en-US" err="1" smtClean="0"/>
            <a:t>Motorijada</a:t>
          </a:r>
          <a:r>
            <a:rPr lang="sr-Latn-CS" smtClean="0"/>
            <a:t>, Sabor vrela Homolja, Spasovdanski susreti, Sinđelićevi dani, Noć u Gornjaku (pesnički susreti), Dan rudara (Sv. Prokopije i Sv. Barbara)</a:t>
          </a:r>
          <a:endParaRPr lang="sr-Latn-CS"/>
        </a:p>
      </dgm:t>
    </dgm:pt>
    <dgm:pt modelId="{9BA55876-D597-49E8-BAE6-B7EFD0BA019D}" type="parTrans" cxnId="{A2D5BD2E-24F5-4CCA-A799-BD6BDD168B16}">
      <dgm:prSet/>
      <dgm:spPr/>
      <dgm:t>
        <a:bodyPr/>
        <a:lstStyle/>
        <a:p>
          <a:endParaRPr lang="sr-Latn-CS"/>
        </a:p>
      </dgm:t>
    </dgm:pt>
    <dgm:pt modelId="{CA3866CC-7BCF-4A51-9CC2-9D14E8B3A463}" type="sibTrans" cxnId="{A2D5BD2E-24F5-4CCA-A799-BD6BDD168B16}">
      <dgm:prSet/>
      <dgm:spPr/>
      <dgm:t>
        <a:bodyPr/>
        <a:lstStyle/>
        <a:p>
          <a:endParaRPr lang="sr-Latn-CS"/>
        </a:p>
      </dgm:t>
    </dgm:pt>
    <dgm:pt modelId="{7C09D1DC-32A7-4A1A-8373-BA312B138402}">
      <dgm:prSet phldrT="[Text]"/>
      <dgm:spPr/>
      <dgm:t>
        <a:bodyPr/>
        <a:lstStyle/>
        <a:p>
          <a:r>
            <a:rPr lang="sr-Latn-CS" smtClean="0"/>
            <a:t>Govor, jezik i književnost</a:t>
          </a:r>
          <a:endParaRPr lang="sr-Latn-CS"/>
        </a:p>
      </dgm:t>
    </dgm:pt>
    <dgm:pt modelId="{495D5263-69EB-40C4-A31E-5A654F1BAAF9}" type="parTrans" cxnId="{C2D2F53E-36B9-4FE2-AAEF-19D42A2BB2C1}">
      <dgm:prSet/>
      <dgm:spPr/>
      <dgm:t>
        <a:bodyPr/>
        <a:lstStyle/>
        <a:p>
          <a:endParaRPr lang="sr-Latn-CS"/>
        </a:p>
      </dgm:t>
    </dgm:pt>
    <dgm:pt modelId="{153D08BD-7E20-48BC-AFAC-3EA2604D2F03}" type="sibTrans" cxnId="{C2D2F53E-36B9-4FE2-AAEF-19D42A2BB2C1}">
      <dgm:prSet/>
      <dgm:spPr/>
      <dgm:t>
        <a:bodyPr/>
        <a:lstStyle/>
        <a:p>
          <a:endParaRPr lang="sr-Latn-CS"/>
        </a:p>
      </dgm:t>
    </dgm:pt>
    <dgm:pt modelId="{F934771C-D36E-45E5-8457-A22EF6BEED55}">
      <dgm:prSet phldrT="[Text]"/>
      <dgm:spPr/>
      <dgm:t>
        <a:bodyPr/>
        <a:lstStyle/>
        <a:p>
          <a:endParaRPr lang="sr-Latn-CS"/>
        </a:p>
      </dgm:t>
    </dgm:pt>
    <dgm:pt modelId="{9850490B-0020-44BD-9F26-944AE1C9F16F}" type="parTrans" cxnId="{ED576945-4F2D-4343-867C-F8891A8B6C28}">
      <dgm:prSet/>
      <dgm:spPr/>
      <dgm:t>
        <a:bodyPr/>
        <a:lstStyle/>
        <a:p>
          <a:endParaRPr lang="sr-Latn-CS"/>
        </a:p>
      </dgm:t>
    </dgm:pt>
    <dgm:pt modelId="{F15DFBA8-3D06-41A2-BC11-1D32E6A06987}" type="sibTrans" cxnId="{ED576945-4F2D-4343-867C-F8891A8B6C28}">
      <dgm:prSet/>
      <dgm:spPr/>
      <dgm:t>
        <a:bodyPr/>
        <a:lstStyle/>
        <a:p>
          <a:endParaRPr lang="sr-Latn-CS"/>
        </a:p>
      </dgm:t>
    </dgm:pt>
    <dgm:pt modelId="{8493607F-48F9-4B5A-988D-5CA320BD3BE0}">
      <dgm:prSet/>
      <dgm:spPr/>
      <dgm:t>
        <a:bodyPr/>
        <a:lstStyle/>
        <a:p>
          <a:r>
            <a:rPr lang="sr-Latn-CS" smtClean="0"/>
            <a:t>Kulinarstvo i hrana</a:t>
          </a:r>
          <a:endParaRPr lang="sr-Latn-CS"/>
        </a:p>
      </dgm:t>
    </dgm:pt>
    <dgm:pt modelId="{B0DD240A-C253-4F6C-954E-F96A3491E1B9}" type="parTrans" cxnId="{35008C9C-9896-4006-B874-E6F2BE010D64}">
      <dgm:prSet/>
      <dgm:spPr/>
      <dgm:t>
        <a:bodyPr/>
        <a:lstStyle/>
        <a:p>
          <a:endParaRPr lang="sr-Latn-CS"/>
        </a:p>
      </dgm:t>
    </dgm:pt>
    <dgm:pt modelId="{D0C6A979-5E0D-4338-AC0A-50940BAC5C6A}" type="sibTrans" cxnId="{35008C9C-9896-4006-B874-E6F2BE010D64}">
      <dgm:prSet/>
      <dgm:spPr/>
      <dgm:t>
        <a:bodyPr/>
        <a:lstStyle/>
        <a:p>
          <a:endParaRPr lang="sr-Latn-CS"/>
        </a:p>
      </dgm:t>
    </dgm:pt>
    <dgm:pt modelId="{B22ADBA5-AE12-439D-9663-A60059106A53}">
      <dgm:prSet/>
      <dgm:spPr/>
      <dgm:t>
        <a:bodyPr/>
        <a:lstStyle/>
        <a:p>
          <a:r>
            <a:rPr lang="sr-Latn-CS" smtClean="0">
              <a:latin typeface="Calibri" pitchFamily="34" charset="0"/>
            </a:rPr>
            <a:t>Med (Homoljski, Strmostenski), sir (Jelovački ovčiji, Krivovirski, Homoljski), rakija (šljivovica), čaj (Rtanjski),  pečurke (vrganji, lisičarke, šampinjoni, livadske pečurke, šitaki pečurke; vrganji u salamuri, vrganji u čorbi ili omletu), riba (pastrmka), slatko i sok od drenjina, pogača ispod sača, “lako planinsko jagnje”</a:t>
          </a:r>
          <a:endParaRPr lang="sr-Latn-CS"/>
        </a:p>
      </dgm:t>
    </dgm:pt>
    <dgm:pt modelId="{509CC74E-EBD8-44F2-A38E-8B7E13E5ACB0}" type="parTrans" cxnId="{66D9C728-0B68-4DF6-B4F0-D5600C343ECA}">
      <dgm:prSet/>
      <dgm:spPr/>
    </dgm:pt>
    <dgm:pt modelId="{0DBB9BE1-3D0A-4CA7-BACE-C95F10D63A20}" type="sibTrans" cxnId="{66D9C728-0B68-4DF6-B4F0-D5600C343ECA}">
      <dgm:prSet/>
      <dgm:spPr/>
    </dgm:pt>
    <dgm:pt modelId="{18B1E009-AB35-49F8-8D0C-A85844F19F8E}">
      <dgm:prSet/>
      <dgm:spPr/>
      <dgm:t>
        <a:bodyPr/>
        <a:lstStyle/>
        <a:p>
          <a:r>
            <a:rPr lang="sr-Latn-CS" smtClean="0"/>
            <a:t>Rudarski pozdrav</a:t>
          </a:r>
          <a:endParaRPr lang="sr-Latn-CS"/>
        </a:p>
      </dgm:t>
    </dgm:pt>
    <dgm:pt modelId="{459170C7-B63D-4C27-A9D5-779ACE3AD6E9}" type="parTrans" cxnId="{450F578A-6E11-4DDE-9952-10648C4A6960}">
      <dgm:prSet/>
      <dgm:spPr/>
      <dgm:t>
        <a:bodyPr/>
        <a:lstStyle/>
        <a:p>
          <a:endParaRPr lang="sr-Latn-CS"/>
        </a:p>
      </dgm:t>
    </dgm:pt>
    <dgm:pt modelId="{F2453FA7-177D-4E6B-85A3-4E03EDE64189}" type="sibTrans" cxnId="{450F578A-6E11-4DDE-9952-10648C4A6960}">
      <dgm:prSet/>
      <dgm:spPr/>
      <dgm:t>
        <a:bodyPr/>
        <a:lstStyle/>
        <a:p>
          <a:endParaRPr lang="sr-Latn-CS"/>
        </a:p>
      </dgm:t>
    </dgm:pt>
    <dgm:pt modelId="{48C2F64B-0A90-4418-A6E2-5E1F8CE066F5}">
      <dgm:prSet/>
      <dgm:spPr/>
      <dgm:t>
        <a:bodyPr/>
        <a:lstStyle/>
        <a:p>
          <a:r>
            <a:rPr lang="sr-Latn-CS" smtClean="0"/>
            <a:t>Pesma “Mara Resavkinja”</a:t>
          </a:r>
          <a:endParaRPr lang="sr-Latn-CS"/>
        </a:p>
      </dgm:t>
    </dgm:pt>
    <dgm:pt modelId="{A0E7372C-3E40-4515-B4BE-37E85FC909CA}" type="parTrans" cxnId="{B025BF17-E47B-4056-8FB8-606A9A177687}">
      <dgm:prSet/>
      <dgm:spPr/>
    </dgm:pt>
    <dgm:pt modelId="{D49582D4-0A12-41EA-AFB4-C69A10475910}" type="sibTrans" cxnId="{B025BF17-E47B-4056-8FB8-606A9A177687}">
      <dgm:prSet/>
      <dgm:spPr/>
    </dgm:pt>
    <dgm:pt modelId="{9108CBA2-D99B-4DDF-B652-2FCE2E5CC7E4}">
      <dgm:prSet phldrT="[Text]"/>
      <dgm:spPr/>
      <dgm:t>
        <a:bodyPr/>
        <a:lstStyle/>
        <a:p>
          <a:r>
            <a:rPr lang="sr-Latn-CS" smtClean="0"/>
            <a:t>Umetnici</a:t>
          </a:r>
          <a:endParaRPr lang="sr-Latn-CS"/>
        </a:p>
      </dgm:t>
    </dgm:pt>
    <dgm:pt modelId="{0EB2074E-6BFC-4C0D-9D4C-B3BFADF9C945}" type="parTrans" cxnId="{4ACA661C-6950-45D7-B416-8E6EE9D51427}">
      <dgm:prSet/>
      <dgm:spPr/>
      <dgm:t>
        <a:bodyPr/>
        <a:lstStyle/>
        <a:p>
          <a:endParaRPr lang="sr-Latn-CS"/>
        </a:p>
      </dgm:t>
    </dgm:pt>
    <dgm:pt modelId="{C30356B1-4E40-4633-8888-026B40646810}" type="sibTrans" cxnId="{4ACA661C-6950-45D7-B416-8E6EE9D51427}">
      <dgm:prSet/>
      <dgm:spPr/>
      <dgm:t>
        <a:bodyPr/>
        <a:lstStyle/>
        <a:p>
          <a:endParaRPr lang="sr-Latn-CS"/>
        </a:p>
      </dgm:t>
    </dgm:pt>
    <dgm:pt modelId="{2BDAF73A-794A-4E81-A3D0-7A5F2E893270}">
      <dgm:prSet/>
      <dgm:spPr/>
      <dgm:t>
        <a:bodyPr/>
        <a:lstStyle/>
        <a:p>
          <a:r>
            <a:rPr lang="sr-Latn-CS" smtClean="0">
              <a:latin typeface="+mn-lt"/>
            </a:rPr>
            <a:t>V</a:t>
          </a:r>
          <a:r>
            <a:rPr lang="vi-VN" smtClean="0">
              <a:latin typeface="+mn-lt"/>
            </a:rPr>
            <a:t>ojislav </a:t>
          </a:r>
          <a:r>
            <a:rPr lang="sr-Latn-CS" smtClean="0">
              <a:latin typeface="+mn-lt"/>
            </a:rPr>
            <a:t>J</a:t>
          </a:r>
          <a:r>
            <a:rPr lang="vi-VN" smtClean="0">
              <a:latin typeface="+mn-lt"/>
            </a:rPr>
            <a:t>akić</a:t>
          </a:r>
          <a:r>
            <a:rPr lang="sr-Latn-CS" smtClean="0">
              <a:latin typeface="+mn-lt"/>
            </a:rPr>
            <a:t> (</a:t>
          </a:r>
          <a:r>
            <a:rPr lang="vi-VN" smtClean="0">
              <a:latin typeface="+mn-lt"/>
            </a:rPr>
            <a:t>art</a:t>
          </a:r>
          <a:r>
            <a:rPr lang="sr-Latn-CS" smtClean="0">
              <a:latin typeface="+mn-lt"/>
            </a:rPr>
            <a:t> </a:t>
          </a:r>
          <a:r>
            <a:rPr lang="vi-VN" smtClean="0">
              <a:latin typeface="+mn-lt"/>
            </a:rPr>
            <a:t>brut</a:t>
          </a:r>
          <a:r>
            <a:rPr lang="sr-Latn-CS" smtClean="0">
              <a:latin typeface="+mn-lt"/>
            </a:rPr>
            <a:t>), V</a:t>
          </a:r>
          <a:r>
            <a:rPr lang="vi-VN" smtClean="0">
              <a:latin typeface="+mn-lt"/>
            </a:rPr>
            <a:t>era </a:t>
          </a:r>
          <a:r>
            <a:rPr lang="sr-Latn-CS" smtClean="0">
              <a:latin typeface="+mn-lt"/>
            </a:rPr>
            <a:t>P</a:t>
          </a:r>
          <a:r>
            <a:rPr lang="vi-VN" smtClean="0">
              <a:latin typeface="+mn-lt"/>
            </a:rPr>
            <a:t>rogavac </a:t>
          </a:r>
          <a:r>
            <a:rPr lang="sr-Latn-CS" smtClean="0">
              <a:latin typeface="+mn-lt"/>
            </a:rPr>
            <a:t>J</a:t>
          </a:r>
          <a:r>
            <a:rPr lang="vi-VN" smtClean="0">
              <a:latin typeface="+mn-lt"/>
            </a:rPr>
            <a:t>aki</a:t>
          </a:r>
          <a:r>
            <a:rPr lang="sr-Latn-CS" smtClean="0">
              <a:latin typeface="+mn-lt"/>
            </a:rPr>
            <a:t>ć, M</a:t>
          </a:r>
          <a:r>
            <a:rPr lang="vi-VN" smtClean="0">
              <a:latin typeface="+mn-lt"/>
            </a:rPr>
            <a:t>iroljub </a:t>
          </a:r>
          <a:r>
            <a:rPr lang="sr-Latn-CS" smtClean="0">
              <a:latin typeface="+mn-lt"/>
            </a:rPr>
            <a:t>O</a:t>
          </a:r>
          <a:r>
            <a:rPr lang="vi-VN" smtClean="0">
              <a:latin typeface="+mn-lt"/>
            </a:rPr>
            <a:t>bradovi</a:t>
          </a:r>
          <a:r>
            <a:rPr lang="sr-Latn-CS" smtClean="0">
              <a:latin typeface="+mn-lt"/>
            </a:rPr>
            <a:t>ć, Đura Jakšić (pisao u Gornjaku), vajar iz sela Sladaje Dragutin V.  Milica Jakovljević (Mirjam), konceptualni umetnik krajputaš</a:t>
          </a:r>
          <a:endParaRPr lang="sr-Latn-CS"/>
        </a:p>
      </dgm:t>
    </dgm:pt>
    <dgm:pt modelId="{3A8CEBF8-166C-4CC3-A171-2E7AA0E601AC}" type="parTrans" cxnId="{501E8CD0-FB38-4C91-85EA-5ACA71C5C127}">
      <dgm:prSet/>
      <dgm:spPr/>
    </dgm:pt>
    <dgm:pt modelId="{FDCE603C-A889-4825-9CDE-154D2973FF74}" type="sibTrans" cxnId="{501E8CD0-FB38-4C91-85EA-5ACA71C5C127}">
      <dgm:prSet/>
      <dgm:spPr/>
    </dgm:pt>
    <dgm:pt modelId="{B292628F-BAB8-4F0D-8295-AA5FD283565A}" type="pres">
      <dgm:prSet presAssocID="{F41D9931-26A9-46E2-99DE-B4DE467153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r-Latn-CS"/>
        </a:p>
      </dgm:t>
    </dgm:pt>
    <dgm:pt modelId="{6951CBE0-5147-4DE7-9609-2A553E5D820A}" type="pres">
      <dgm:prSet presAssocID="{E7EBF336-7B14-4BB8-8C53-4437F81A61C5}" presName="linNode" presStyleCnt="0"/>
      <dgm:spPr/>
    </dgm:pt>
    <dgm:pt modelId="{CFE9FB2A-C2F5-4C0E-A4EA-2D7493547DD4}" type="pres">
      <dgm:prSet presAssocID="{E7EBF336-7B14-4BB8-8C53-4437F81A61C5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340D5B16-6DE3-4775-9009-579A57611897}" type="pres">
      <dgm:prSet presAssocID="{E7EBF336-7B14-4BB8-8C53-4437F81A61C5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8CDB156-B869-4771-B63C-1E96DB211DE0}" type="pres">
      <dgm:prSet presAssocID="{D1E67041-B3A9-450C-AE1C-4713A1271962}" presName="spacing" presStyleCnt="0"/>
      <dgm:spPr/>
    </dgm:pt>
    <dgm:pt modelId="{72CDF04F-9F03-43A4-9465-2941DBC8E09E}" type="pres">
      <dgm:prSet presAssocID="{7C09D1DC-32A7-4A1A-8373-BA312B138402}" presName="linNode" presStyleCnt="0"/>
      <dgm:spPr/>
    </dgm:pt>
    <dgm:pt modelId="{F8079D94-AB73-4787-946A-A038364FB4ED}" type="pres">
      <dgm:prSet presAssocID="{7C09D1DC-32A7-4A1A-8373-BA312B138402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620EC95-298C-4121-8823-11083729EE36}" type="pres">
      <dgm:prSet presAssocID="{7C09D1DC-32A7-4A1A-8373-BA312B138402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045736F-6641-4DF7-B112-B55A435EA08F}" type="pres">
      <dgm:prSet presAssocID="{153D08BD-7E20-48BC-AFAC-3EA2604D2F03}" presName="spacing" presStyleCnt="0"/>
      <dgm:spPr/>
    </dgm:pt>
    <dgm:pt modelId="{C46156C7-63D5-4324-94CC-8B0F9EDB22DD}" type="pres">
      <dgm:prSet presAssocID="{8493607F-48F9-4B5A-988D-5CA320BD3BE0}" presName="linNode" presStyleCnt="0"/>
      <dgm:spPr/>
    </dgm:pt>
    <dgm:pt modelId="{F076CEAC-AFA9-4C62-9E2C-681E2045D0E2}" type="pres">
      <dgm:prSet presAssocID="{8493607F-48F9-4B5A-988D-5CA320BD3BE0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106991E7-DA8F-4D93-877B-68E22D934396}" type="pres">
      <dgm:prSet presAssocID="{8493607F-48F9-4B5A-988D-5CA320BD3BE0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CA79BCE-E354-4DC1-B15A-BB054D0247D0}" type="pres">
      <dgm:prSet presAssocID="{D0C6A979-5E0D-4338-AC0A-50940BAC5C6A}" presName="spacing" presStyleCnt="0"/>
      <dgm:spPr/>
    </dgm:pt>
    <dgm:pt modelId="{F4DE59CA-18F1-4696-B02B-85DFD74DDD12}" type="pres">
      <dgm:prSet presAssocID="{9108CBA2-D99B-4DDF-B652-2FCE2E5CC7E4}" presName="linNode" presStyleCnt="0"/>
      <dgm:spPr/>
    </dgm:pt>
    <dgm:pt modelId="{6D7F22A6-4682-4312-A454-F127B8E60BC2}" type="pres">
      <dgm:prSet presAssocID="{9108CBA2-D99B-4DDF-B652-2FCE2E5CC7E4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EFF10E51-2CC3-4DA9-9808-9BB1B0945F84}" type="pres">
      <dgm:prSet presAssocID="{9108CBA2-D99B-4DDF-B652-2FCE2E5CC7E4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B025BF17-E47B-4056-8FB8-606A9A177687}" srcId="{7C09D1DC-32A7-4A1A-8373-BA312B138402}" destId="{48C2F64B-0A90-4418-A6E2-5E1F8CE066F5}" srcOrd="2" destOrd="0" parTransId="{A0E7372C-3E40-4515-B4BE-37E85FC909CA}" sibTransId="{D49582D4-0A12-41EA-AFB4-C69A10475910}"/>
    <dgm:cxn modelId="{450F578A-6E11-4DDE-9952-10648C4A6960}" srcId="{7C09D1DC-32A7-4A1A-8373-BA312B138402}" destId="{18B1E009-AB35-49F8-8D0C-A85844F19F8E}" srcOrd="1" destOrd="0" parTransId="{459170C7-B63D-4C27-A9D5-779ACE3AD6E9}" sibTransId="{F2453FA7-177D-4E6B-85A3-4E03EDE64189}"/>
    <dgm:cxn modelId="{4ACA661C-6950-45D7-B416-8E6EE9D51427}" srcId="{F41D9931-26A9-46E2-99DE-B4DE46715327}" destId="{9108CBA2-D99B-4DDF-B652-2FCE2E5CC7E4}" srcOrd="3" destOrd="0" parTransId="{0EB2074E-6BFC-4C0D-9D4C-B3BFADF9C945}" sibTransId="{C30356B1-4E40-4633-8888-026B40646810}"/>
    <dgm:cxn modelId="{E5283253-804D-46BD-A64B-116305B18831}" srcId="{E7EBF336-7B14-4BB8-8C53-4437F81A61C5}" destId="{FB281797-C3ED-4B5A-A6B9-135EF68F616E}" srcOrd="0" destOrd="0" parTransId="{ADDF8308-1708-4B83-9A5A-0E9AAE728E04}" sibTransId="{D9C0A6AC-C90E-4B3D-800B-0020A813A647}"/>
    <dgm:cxn modelId="{C2D2F53E-36B9-4FE2-AAEF-19D42A2BB2C1}" srcId="{F41D9931-26A9-46E2-99DE-B4DE46715327}" destId="{7C09D1DC-32A7-4A1A-8373-BA312B138402}" srcOrd="1" destOrd="0" parTransId="{495D5263-69EB-40C4-A31E-5A654F1BAAF9}" sibTransId="{153D08BD-7E20-48BC-AFAC-3EA2604D2F03}"/>
    <dgm:cxn modelId="{B27BB3FC-07F9-4EA8-B93B-702A53CF5295}" type="presOf" srcId="{B22ADBA5-AE12-439D-9663-A60059106A53}" destId="{106991E7-DA8F-4D93-877B-68E22D934396}" srcOrd="0" destOrd="0" presId="urn:microsoft.com/office/officeart/2005/8/layout/vList6"/>
    <dgm:cxn modelId="{8CA27367-A4E0-4FF5-981F-999A18F47724}" type="presOf" srcId="{8493607F-48F9-4B5A-988D-5CA320BD3BE0}" destId="{F076CEAC-AFA9-4C62-9E2C-681E2045D0E2}" srcOrd="0" destOrd="0" presId="urn:microsoft.com/office/officeart/2005/8/layout/vList6"/>
    <dgm:cxn modelId="{2011A6C9-F9CD-45A6-AC4A-92CF0EB7721E}" type="presOf" srcId="{48C2F64B-0A90-4418-A6E2-5E1F8CE066F5}" destId="{A620EC95-298C-4121-8823-11083729EE36}" srcOrd="0" destOrd="2" presId="urn:microsoft.com/office/officeart/2005/8/layout/vList6"/>
    <dgm:cxn modelId="{33B935B3-9312-4F94-9B63-B758F3817AC7}" type="presOf" srcId="{9108CBA2-D99B-4DDF-B652-2FCE2E5CC7E4}" destId="{6D7F22A6-4682-4312-A454-F127B8E60BC2}" srcOrd="0" destOrd="0" presId="urn:microsoft.com/office/officeart/2005/8/layout/vList6"/>
    <dgm:cxn modelId="{CCCF27B7-368A-47BE-8F26-4C26C29BBDD4}" type="presOf" srcId="{F934771C-D36E-45E5-8457-A22EF6BEED55}" destId="{A620EC95-298C-4121-8823-11083729EE36}" srcOrd="0" destOrd="0" presId="urn:microsoft.com/office/officeart/2005/8/layout/vList6"/>
    <dgm:cxn modelId="{9AF3A93E-56B4-4CD5-B9E9-06E62FDB9818}" type="presOf" srcId="{FB281797-C3ED-4B5A-A6B9-135EF68F616E}" destId="{340D5B16-6DE3-4775-9009-579A57611897}" srcOrd="0" destOrd="0" presId="urn:microsoft.com/office/officeart/2005/8/layout/vList6"/>
    <dgm:cxn modelId="{11DB053F-BE1F-4F85-9CCD-250A7CD4B760}" type="presOf" srcId="{F41D9931-26A9-46E2-99DE-B4DE46715327}" destId="{B292628F-BAB8-4F0D-8295-AA5FD283565A}" srcOrd="0" destOrd="0" presId="urn:microsoft.com/office/officeart/2005/8/layout/vList6"/>
    <dgm:cxn modelId="{66D9C728-0B68-4DF6-B4F0-D5600C343ECA}" srcId="{8493607F-48F9-4B5A-988D-5CA320BD3BE0}" destId="{B22ADBA5-AE12-439D-9663-A60059106A53}" srcOrd="0" destOrd="0" parTransId="{509CC74E-EBD8-44F2-A38E-8B7E13E5ACB0}" sibTransId="{0DBB9BE1-3D0A-4CA7-BACE-C95F10D63A20}"/>
    <dgm:cxn modelId="{0F7A926A-F5A3-49BF-AF51-4655281DC61F}" type="presOf" srcId="{9835628E-4D1C-47ED-B781-5139B484CB6C}" destId="{340D5B16-6DE3-4775-9009-579A57611897}" srcOrd="0" destOrd="1" presId="urn:microsoft.com/office/officeart/2005/8/layout/vList6"/>
    <dgm:cxn modelId="{501E8CD0-FB38-4C91-85EA-5ACA71C5C127}" srcId="{9108CBA2-D99B-4DDF-B652-2FCE2E5CC7E4}" destId="{2BDAF73A-794A-4E81-A3D0-7A5F2E893270}" srcOrd="0" destOrd="0" parTransId="{3A8CEBF8-166C-4CC3-A171-2E7AA0E601AC}" sibTransId="{FDCE603C-A889-4825-9CDE-154D2973FF74}"/>
    <dgm:cxn modelId="{35008C9C-9896-4006-B874-E6F2BE010D64}" srcId="{F41D9931-26A9-46E2-99DE-B4DE46715327}" destId="{8493607F-48F9-4B5A-988D-5CA320BD3BE0}" srcOrd="2" destOrd="0" parTransId="{B0DD240A-C253-4F6C-954E-F96A3491E1B9}" sibTransId="{D0C6A979-5E0D-4338-AC0A-50940BAC5C6A}"/>
    <dgm:cxn modelId="{2DA6C6F3-0441-4DCC-A878-F6E57116E360}" type="presOf" srcId="{18B1E009-AB35-49F8-8D0C-A85844F19F8E}" destId="{A620EC95-298C-4121-8823-11083729EE36}" srcOrd="0" destOrd="1" presId="urn:microsoft.com/office/officeart/2005/8/layout/vList6"/>
    <dgm:cxn modelId="{C4387A9E-9B12-490F-AF77-DF76E46F2E9F}" srcId="{F41D9931-26A9-46E2-99DE-B4DE46715327}" destId="{E7EBF336-7B14-4BB8-8C53-4437F81A61C5}" srcOrd="0" destOrd="0" parTransId="{73879610-936B-428E-A4AE-4BEE23E202C6}" sibTransId="{D1E67041-B3A9-450C-AE1C-4713A1271962}"/>
    <dgm:cxn modelId="{FAACB991-9B80-4B8F-9345-5AE1AC3E0305}" type="presOf" srcId="{7C09D1DC-32A7-4A1A-8373-BA312B138402}" destId="{F8079D94-AB73-4787-946A-A038364FB4ED}" srcOrd="0" destOrd="0" presId="urn:microsoft.com/office/officeart/2005/8/layout/vList6"/>
    <dgm:cxn modelId="{61114305-EAAD-4EF1-996B-5334A26698DB}" type="presOf" srcId="{2BDAF73A-794A-4E81-A3D0-7A5F2E893270}" destId="{EFF10E51-2CC3-4DA9-9808-9BB1B0945F84}" srcOrd="0" destOrd="0" presId="urn:microsoft.com/office/officeart/2005/8/layout/vList6"/>
    <dgm:cxn modelId="{64BF30DB-EC04-4803-A2B2-06F26876B89C}" type="presOf" srcId="{E7EBF336-7B14-4BB8-8C53-4437F81A61C5}" destId="{CFE9FB2A-C2F5-4C0E-A4EA-2D7493547DD4}" srcOrd="0" destOrd="0" presId="urn:microsoft.com/office/officeart/2005/8/layout/vList6"/>
    <dgm:cxn modelId="{A2D5BD2E-24F5-4CCA-A799-BD6BDD168B16}" srcId="{E7EBF336-7B14-4BB8-8C53-4437F81A61C5}" destId="{9835628E-4D1C-47ED-B781-5139B484CB6C}" srcOrd="1" destOrd="0" parTransId="{9BA55876-D597-49E8-BAE6-B7EFD0BA019D}" sibTransId="{CA3866CC-7BCF-4A51-9CC2-9D14E8B3A463}"/>
    <dgm:cxn modelId="{ED576945-4F2D-4343-867C-F8891A8B6C28}" srcId="{7C09D1DC-32A7-4A1A-8373-BA312B138402}" destId="{F934771C-D36E-45E5-8457-A22EF6BEED55}" srcOrd="0" destOrd="0" parTransId="{9850490B-0020-44BD-9F26-944AE1C9F16F}" sibTransId="{F15DFBA8-3D06-41A2-BC11-1D32E6A06987}"/>
    <dgm:cxn modelId="{7698A6AF-B951-40A7-A13D-1AEFCA0D4C32}" type="presParOf" srcId="{B292628F-BAB8-4F0D-8295-AA5FD283565A}" destId="{6951CBE0-5147-4DE7-9609-2A553E5D820A}" srcOrd="0" destOrd="0" presId="urn:microsoft.com/office/officeart/2005/8/layout/vList6"/>
    <dgm:cxn modelId="{6D9B7232-9685-4E77-B782-F2A50510CA18}" type="presParOf" srcId="{6951CBE0-5147-4DE7-9609-2A553E5D820A}" destId="{CFE9FB2A-C2F5-4C0E-A4EA-2D7493547DD4}" srcOrd="0" destOrd="0" presId="urn:microsoft.com/office/officeart/2005/8/layout/vList6"/>
    <dgm:cxn modelId="{6C74355A-1EAB-4D82-9CBB-361258BC06FF}" type="presParOf" srcId="{6951CBE0-5147-4DE7-9609-2A553E5D820A}" destId="{340D5B16-6DE3-4775-9009-579A57611897}" srcOrd="1" destOrd="0" presId="urn:microsoft.com/office/officeart/2005/8/layout/vList6"/>
    <dgm:cxn modelId="{AA4B6D07-4319-4E56-B8D3-E302F69A4150}" type="presParOf" srcId="{B292628F-BAB8-4F0D-8295-AA5FD283565A}" destId="{78CDB156-B869-4771-B63C-1E96DB211DE0}" srcOrd="1" destOrd="0" presId="urn:microsoft.com/office/officeart/2005/8/layout/vList6"/>
    <dgm:cxn modelId="{162FE885-1D2E-49CD-97EB-C4306CB83B38}" type="presParOf" srcId="{B292628F-BAB8-4F0D-8295-AA5FD283565A}" destId="{72CDF04F-9F03-43A4-9465-2941DBC8E09E}" srcOrd="2" destOrd="0" presId="urn:microsoft.com/office/officeart/2005/8/layout/vList6"/>
    <dgm:cxn modelId="{98E945BF-2633-4282-81E9-8F5550626253}" type="presParOf" srcId="{72CDF04F-9F03-43A4-9465-2941DBC8E09E}" destId="{F8079D94-AB73-4787-946A-A038364FB4ED}" srcOrd="0" destOrd="0" presId="urn:microsoft.com/office/officeart/2005/8/layout/vList6"/>
    <dgm:cxn modelId="{47C3B8CE-CC17-4F08-A8A6-181EF12CA33B}" type="presParOf" srcId="{72CDF04F-9F03-43A4-9465-2941DBC8E09E}" destId="{A620EC95-298C-4121-8823-11083729EE36}" srcOrd="1" destOrd="0" presId="urn:microsoft.com/office/officeart/2005/8/layout/vList6"/>
    <dgm:cxn modelId="{6E5E4416-054C-4748-B251-53E04EA5B121}" type="presParOf" srcId="{B292628F-BAB8-4F0D-8295-AA5FD283565A}" destId="{9045736F-6641-4DF7-B112-B55A435EA08F}" srcOrd="3" destOrd="0" presId="urn:microsoft.com/office/officeart/2005/8/layout/vList6"/>
    <dgm:cxn modelId="{951A2DB5-3AEB-43E1-9D6D-1904B7C1DE03}" type="presParOf" srcId="{B292628F-BAB8-4F0D-8295-AA5FD283565A}" destId="{C46156C7-63D5-4324-94CC-8B0F9EDB22DD}" srcOrd="4" destOrd="0" presId="urn:microsoft.com/office/officeart/2005/8/layout/vList6"/>
    <dgm:cxn modelId="{E48095B5-3ACA-4493-A14E-61C1A81DEE59}" type="presParOf" srcId="{C46156C7-63D5-4324-94CC-8B0F9EDB22DD}" destId="{F076CEAC-AFA9-4C62-9E2C-681E2045D0E2}" srcOrd="0" destOrd="0" presId="urn:microsoft.com/office/officeart/2005/8/layout/vList6"/>
    <dgm:cxn modelId="{96123072-C5CC-496C-84F2-324ADF255557}" type="presParOf" srcId="{C46156C7-63D5-4324-94CC-8B0F9EDB22DD}" destId="{106991E7-DA8F-4D93-877B-68E22D934396}" srcOrd="1" destOrd="0" presId="urn:microsoft.com/office/officeart/2005/8/layout/vList6"/>
    <dgm:cxn modelId="{BCCE6A5E-1D27-4DD0-9658-8C2A73C71150}" type="presParOf" srcId="{B292628F-BAB8-4F0D-8295-AA5FD283565A}" destId="{5CA79BCE-E354-4DC1-B15A-BB054D0247D0}" srcOrd="5" destOrd="0" presId="urn:microsoft.com/office/officeart/2005/8/layout/vList6"/>
    <dgm:cxn modelId="{735D03D0-0AE2-47FC-99F3-F9E92561DEB1}" type="presParOf" srcId="{B292628F-BAB8-4F0D-8295-AA5FD283565A}" destId="{F4DE59CA-18F1-4696-B02B-85DFD74DDD12}" srcOrd="6" destOrd="0" presId="urn:microsoft.com/office/officeart/2005/8/layout/vList6"/>
    <dgm:cxn modelId="{44AEE577-5CFC-4B6E-AC6F-B215B6C103A2}" type="presParOf" srcId="{F4DE59CA-18F1-4696-B02B-85DFD74DDD12}" destId="{6D7F22A6-4682-4312-A454-F127B8E60BC2}" srcOrd="0" destOrd="0" presId="urn:microsoft.com/office/officeart/2005/8/layout/vList6"/>
    <dgm:cxn modelId="{3D85B8CD-1420-438E-BD14-A9245E2D72B5}" type="presParOf" srcId="{F4DE59CA-18F1-4696-B02B-85DFD74DDD12}" destId="{EFF10E51-2CC3-4DA9-9808-9BB1B0945F8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41D9931-26A9-46E2-99DE-B4DE46715327}" type="doc">
      <dgm:prSet loTypeId="urn:microsoft.com/office/officeart/2005/8/layout/vList6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sr-Latn-CS"/>
        </a:p>
      </dgm:t>
    </dgm:pt>
    <dgm:pt modelId="{E7EBF336-7B14-4BB8-8C53-4437F81A61C5}">
      <dgm:prSet phldrT="[Text]"/>
      <dgm:spPr/>
      <dgm:t>
        <a:bodyPr/>
        <a:lstStyle/>
        <a:p>
          <a:r>
            <a:rPr lang="sr-Latn-CS" smtClean="0"/>
            <a:t>Opštine,</a:t>
          </a:r>
        </a:p>
        <a:p>
          <a:r>
            <a:rPr lang="sr-Latn-CS" smtClean="0"/>
            <a:t>institucije, organizacije,</a:t>
          </a:r>
        </a:p>
        <a:p>
          <a:r>
            <a:rPr lang="sr-Latn-CS" smtClean="0"/>
            <a:t>ljudi</a:t>
          </a:r>
          <a:endParaRPr lang="sr-Latn-CS"/>
        </a:p>
      </dgm:t>
    </dgm:pt>
    <dgm:pt modelId="{73879610-936B-428E-A4AE-4BEE23E202C6}" type="parTrans" cxnId="{C4387A9E-9B12-490F-AF77-DF76E46F2E9F}">
      <dgm:prSet/>
      <dgm:spPr/>
      <dgm:t>
        <a:bodyPr/>
        <a:lstStyle/>
        <a:p>
          <a:endParaRPr lang="sr-Latn-CS"/>
        </a:p>
      </dgm:t>
    </dgm:pt>
    <dgm:pt modelId="{D1E67041-B3A9-450C-AE1C-4713A1271962}" type="sibTrans" cxnId="{C4387A9E-9B12-490F-AF77-DF76E46F2E9F}">
      <dgm:prSet/>
      <dgm:spPr/>
      <dgm:t>
        <a:bodyPr/>
        <a:lstStyle/>
        <a:p>
          <a:endParaRPr lang="sr-Latn-CS"/>
        </a:p>
      </dgm:t>
    </dgm:pt>
    <dgm:pt modelId="{FB281797-C3ED-4B5A-A6B9-135EF68F616E}">
      <dgm:prSet phldrT="[Text]" custT="1"/>
      <dgm:spPr/>
      <dgm:t>
        <a:bodyPr/>
        <a:lstStyle/>
        <a:p>
          <a:r>
            <a:rPr lang="sr-Latn-CS" sz="1800" b="0" smtClean="0">
              <a:latin typeface="+mj-lt"/>
            </a:rPr>
            <a:t>Međuopštinska saradnja</a:t>
          </a:r>
          <a:endParaRPr lang="sr-Latn-CS" sz="1800" b="0">
            <a:latin typeface="+mj-lt"/>
          </a:endParaRPr>
        </a:p>
      </dgm:t>
    </dgm:pt>
    <dgm:pt modelId="{ADDF8308-1708-4B83-9A5A-0E9AAE728E04}" type="parTrans" cxnId="{E5283253-804D-46BD-A64B-116305B18831}">
      <dgm:prSet/>
      <dgm:spPr/>
      <dgm:t>
        <a:bodyPr/>
        <a:lstStyle/>
        <a:p>
          <a:endParaRPr lang="sr-Latn-CS"/>
        </a:p>
      </dgm:t>
    </dgm:pt>
    <dgm:pt modelId="{D9C0A6AC-C90E-4B3D-800B-0020A813A647}" type="sibTrans" cxnId="{E5283253-804D-46BD-A64B-116305B18831}">
      <dgm:prSet/>
      <dgm:spPr/>
      <dgm:t>
        <a:bodyPr/>
        <a:lstStyle/>
        <a:p>
          <a:endParaRPr lang="sr-Latn-CS"/>
        </a:p>
      </dgm:t>
    </dgm:pt>
    <dgm:pt modelId="{13E2A70F-F416-4322-B66E-2E412ED478B3}">
      <dgm:prSet custT="1"/>
      <dgm:spPr/>
      <dgm:t>
        <a:bodyPr/>
        <a:lstStyle/>
        <a:p>
          <a:r>
            <a:rPr lang="sr-Latn-CS" sz="1800" b="0" smtClean="0">
              <a:latin typeface="+mj-lt"/>
            </a:rPr>
            <a:t>Institucije</a:t>
          </a:r>
          <a:endParaRPr lang="sr-Cyrl-CS" sz="1800" b="0" smtClean="0">
            <a:latin typeface="+mj-lt"/>
          </a:endParaRPr>
        </a:p>
      </dgm:t>
    </dgm:pt>
    <dgm:pt modelId="{48D3BE2F-B8DB-4352-91BB-F019B85F7392}" type="parTrans" cxnId="{A7566E3B-7D17-44D9-8AAB-352DFE32BCE2}">
      <dgm:prSet/>
      <dgm:spPr/>
      <dgm:t>
        <a:bodyPr/>
        <a:lstStyle/>
        <a:p>
          <a:endParaRPr lang="sr-Latn-CS"/>
        </a:p>
      </dgm:t>
    </dgm:pt>
    <dgm:pt modelId="{21F7CD64-DF76-4276-9B50-111056B19067}" type="sibTrans" cxnId="{A7566E3B-7D17-44D9-8AAB-352DFE32BCE2}">
      <dgm:prSet/>
      <dgm:spPr/>
      <dgm:t>
        <a:bodyPr/>
        <a:lstStyle/>
        <a:p>
          <a:endParaRPr lang="sr-Latn-CS"/>
        </a:p>
      </dgm:t>
    </dgm:pt>
    <dgm:pt modelId="{073039E8-FCBB-40CC-BBF1-5AF0EE317EB8}">
      <dgm:prSet custT="1"/>
      <dgm:spPr/>
      <dgm:t>
        <a:bodyPr/>
        <a:lstStyle/>
        <a:p>
          <a:r>
            <a:rPr lang="sr-Latn-CS" sz="1800" b="0" smtClean="0">
              <a:latin typeface="+mj-lt"/>
            </a:rPr>
            <a:t>Muzeji</a:t>
          </a:r>
          <a:endParaRPr lang="sr-Cyrl-CS" sz="1800" b="0" smtClean="0">
            <a:latin typeface="+mj-lt"/>
          </a:endParaRPr>
        </a:p>
      </dgm:t>
    </dgm:pt>
    <dgm:pt modelId="{A7063EE9-2F50-425E-8F4D-EF2B6A4457FA}" type="parTrans" cxnId="{BFDF0AD3-E916-482D-98C5-1E0B31A147AB}">
      <dgm:prSet/>
      <dgm:spPr/>
      <dgm:t>
        <a:bodyPr/>
        <a:lstStyle/>
        <a:p>
          <a:endParaRPr lang="sr-Latn-CS"/>
        </a:p>
      </dgm:t>
    </dgm:pt>
    <dgm:pt modelId="{21C10E95-B417-423C-8C47-27BCCA207C72}" type="sibTrans" cxnId="{BFDF0AD3-E916-482D-98C5-1E0B31A147AB}">
      <dgm:prSet/>
      <dgm:spPr/>
      <dgm:t>
        <a:bodyPr/>
        <a:lstStyle/>
        <a:p>
          <a:endParaRPr lang="sr-Latn-CS"/>
        </a:p>
      </dgm:t>
    </dgm:pt>
    <dgm:pt modelId="{4305CAA6-05EE-4C48-A470-57B65E4756BB}">
      <dgm:prSet custT="1"/>
      <dgm:spPr/>
      <dgm:t>
        <a:bodyPr/>
        <a:lstStyle/>
        <a:p>
          <a:r>
            <a:rPr lang="sr-Latn-CS" sz="1800" b="0" smtClean="0">
              <a:latin typeface="+mj-lt"/>
            </a:rPr>
            <a:t>Biblioteke</a:t>
          </a:r>
          <a:endParaRPr lang="sr-Cyrl-CS" sz="1800" b="0" smtClean="0">
            <a:latin typeface="+mj-lt"/>
          </a:endParaRPr>
        </a:p>
      </dgm:t>
    </dgm:pt>
    <dgm:pt modelId="{535D6076-3E8E-4F24-B853-7D75665C7622}" type="parTrans" cxnId="{F1FBAA4C-27DD-4A93-B9C2-DE977A6C8012}">
      <dgm:prSet/>
      <dgm:spPr/>
      <dgm:t>
        <a:bodyPr/>
        <a:lstStyle/>
        <a:p>
          <a:endParaRPr lang="sr-Latn-CS"/>
        </a:p>
      </dgm:t>
    </dgm:pt>
    <dgm:pt modelId="{6BD27065-7CF4-4CBF-96CE-E45809022AF1}" type="sibTrans" cxnId="{F1FBAA4C-27DD-4A93-B9C2-DE977A6C8012}">
      <dgm:prSet/>
      <dgm:spPr/>
      <dgm:t>
        <a:bodyPr/>
        <a:lstStyle/>
        <a:p>
          <a:endParaRPr lang="sr-Latn-CS"/>
        </a:p>
      </dgm:t>
    </dgm:pt>
    <dgm:pt modelId="{D19DF25D-331D-4467-BF8C-3725003866E0}">
      <dgm:prSet custT="1"/>
      <dgm:spPr/>
      <dgm:t>
        <a:bodyPr/>
        <a:lstStyle/>
        <a:p>
          <a:r>
            <a:rPr lang="sr-Latn-CS" sz="1800" b="0" smtClean="0">
              <a:latin typeface="+mj-lt"/>
            </a:rPr>
            <a:t>Centar za kulturu</a:t>
          </a:r>
          <a:endParaRPr lang="sr-Cyrl-CS" sz="1800" b="0" smtClean="0">
            <a:latin typeface="+mj-lt"/>
          </a:endParaRPr>
        </a:p>
      </dgm:t>
    </dgm:pt>
    <dgm:pt modelId="{5C08B85A-B947-436D-93A2-A3D23F391470}" type="parTrans" cxnId="{9BB317FA-4D05-480C-B504-3C9DEC5C2329}">
      <dgm:prSet/>
      <dgm:spPr/>
      <dgm:t>
        <a:bodyPr/>
        <a:lstStyle/>
        <a:p>
          <a:endParaRPr lang="sr-Latn-CS"/>
        </a:p>
      </dgm:t>
    </dgm:pt>
    <dgm:pt modelId="{25480198-BEF4-4EC7-89E4-8961B14C4188}" type="sibTrans" cxnId="{9BB317FA-4D05-480C-B504-3C9DEC5C2329}">
      <dgm:prSet/>
      <dgm:spPr/>
      <dgm:t>
        <a:bodyPr/>
        <a:lstStyle/>
        <a:p>
          <a:endParaRPr lang="sr-Latn-CS"/>
        </a:p>
      </dgm:t>
    </dgm:pt>
    <dgm:pt modelId="{43F3F7E5-84AA-483F-A479-1BC4614D18EA}">
      <dgm:prSet custT="1"/>
      <dgm:spPr/>
      <dgm:t>
        <a:bodyPr/>
        <a:lstStyle/>
        <a:p>
          <a:r>
            <a:rPr lang="sr-Latn-CS" sz="1800" b="0" smtClean="0">
              <a:latin typeface="+mj-lt"/>
            </a:rPr>
            <a:t>Javna predužeća</a:t>
          </a:r>
          <a:endParaRPr lang="sr-Cyrl-CS" sz="1800" b="0" smtClean="0">
            <a:latin typeface="+mj-lt"/>
          </a:endParaRPr>
        </a:p>
      </dgm:t>
    </dgm:pt>
    <dgm:pt modelId="{10FB1DBB-48D8-42E2-AB73-A720AF345D95}" type="parTrans" cxnId="{06B09C97-7545-4E76-A9C0-36AAAE03F726}">
      <dgm:prSet/>
      <dgm:spPr/>
      <dgm:t>
        <a:bodyPr/>
        <a:lstStyle/>
        <a:p>
          <a:endParaRPr lang="sr-Latn-CS"/>
        </a:p>
      </dgm:t>
    </dgm:pt>
    <dgm:pt modelId="{A51E3CB1-6014-4540-9398-C8BFD6CF7617}" type="sibTrans" cxnId="{06B09C97-7545-4E76-A9C0-36AAAE03F726}">
      <dgm:prSet/>
      <dgm:spPr/>
      <dgm:t>
        <a:bodyPr/>
        <a:lstStyle/>
        <a:p>
          <a:endParaRPr lang="sr-Latn-CS"/>
        </a:p>
      </dgm:t>
    </dgm:pt>
    <dgm:pt modelId="{3A10B4F1-E571-41B6-9D3D-0CAA9F2686B4}">
      <dgm:prSet custT="1"/>
      <dgm:spPr/>
      <dgm:t>
        <a:bodyPr/>
        <a:lstStyle/>
        <a:p>
          <a:r>
            <a:rPr lang="sr-Latn-CS" sz="1800" b="0" smtClean="0">
              <a:latin typeface="+mj-lt"/>
            </a:rPr>
            <a:t>Nevladine organizacije: “Buđenje”, Nasleđe”, “Pokret za Žagubicu”</a:t>
          </a:r>
          <a:endParaRPr lang="sr-Cyrl-CS" sz="1800" b="0" smtClean="0">
            <a:latin typeface="+mj-lt"/>
          </a:endParaRPr>
        </a:p>
      </dgm:t>
    </dgm:pt>
    <dgm:pt modelId="{07BDE4A4-E6BF-483D-92C0-E94EB6EE2655}" type="parTrans" cxnId="{A3DAE51D-C77C-48C1-BA87-A3FA61492260}">
      <dgm:prSet/>
      <dgm:spPr/>
      <dgm:t>
        <a:bodyPr/>
        <a:lstStyle/>
        <a:p>
          <a:endParaRPr lang="sr-Latn-CS"/>
        </a:p>
      </dgm:t>
    </dgm:pt>
    <dgm:pt modelId="{9DA99EC3-EB0A-416D-96B6-478CCB5B559B}" type="sibTrans" cxnId="{A3DAE51D-C77C-48C1-BA87-A3FA61492260}">
      <dgm:prSet/>
      <dgm:spPr/>
      <dgm:t>
        <a:bodyPr/>
        <a:lstStyle/>
        <a:p>
          <a:endParaRPr lang="sr-Latn-CS"/>
        </a:p>
      </dgm:t>
    </dgm:pt>
    <dgm:pt modelId="{E3340B21-F9BF-43CA-8BA2-CB57B4687B63}">
      <dgm:prSet custT="1"/>
      <dgm:spPr/>
      <dgm:t>
        <a:bodyPr/>
        <a:lstStyle/>
        <a:p>
          <a:r>
            <a:rPr lang="sr-Latn-CS" sz="1800" b="0" smtClean="0">
              <a:latin typeface="+mj-lt"/>
            </a:rPr>
            <a:t>Zanatlije</a:t>
          </a:r>
          <a:endParaRPr lang="sr-Cyrl-CS" sz="1800" b="0" smtClean="0">
            <a:latin typeface="+mj-lt"/>
          </a:endParaRPr>
        </a:p>
      </dgm:t>
    </dgm:pt>
    <dgm:pt modelId="{24D7F6D9-D266-43BC-B153-9404A3D19FDA}" type="parTrans" cxnId="{2C527E4C-F106-491A-91E2-988856934445}">
      <dgm:prSet/>
      <dgm:spPr/>
      <dgm:t>
        <a:bodyPr/>
        <a:lstStyle/>
        <a:p>
          <a:endParaRPr lang="sr-Latn-CS"/>
        </a:p>
      </dgm:t>
    </dgm:pt>
    <dgm:pt modelId="{C43F44A1-05F8-4B4A-B092-D3C2D76BEA33}" type="sibTrans" cxnId="{2C527E4C-F106-491A-91E2-988856934445}">
      <dgm:prSet/>
      <dgm:spPr/>
      <dgm:t>
        <a:bodyPr/>
        <a:lstStyle/>
        <a:p>
          <a:endParaRPr lang="sr-Latn-CS"/>
        </a:p>
      </dgm:t>
    </dgm:pt>
    <dgm:pt modelId="{E58904B1-EB80-493C-BE6E-F0A7B281CCB5}">
      <dgm:prSet custT="1"/>
      <dgm:spPr/>
      <dgm:t>
        <a:bodyPr/>
        <a:lstStyle/>
        <a:p>
          <a:r>
            <a:rPr lang="sr-Latn-CS" sz="1800" b="0" smtClean="0">
              <a:latin typeface="+mj-lt"/>
            </a:rPr>
            <a:t>Dijaspora</a:t>
          </a:r>
        </a:p>
      </dgm:t>
    </dgm:pt>
    <dgm:pt modelId="{DDDA3AAC-EAE1-47C3-9EF8-57FEE11F84DB}" type="parTrans" cxnId="{691A1EAA-5A7A-4F40-92F0-4D21C540BED5}">
      <dgm:prSet/>
      <dgm:spPr/>
      <dgm:t>
        <a:bodyPr/>
        <a:lstStyle/>
        <a:p>
          <a:endParaRPr lang="sr-Latn-CS"/>
        </a:p>
      </dgm:t>
    </dgm:pt>
    <dgm:pt modelId="{454BBA1C-200F-4216-BAAB-F37790E85D6A}" type="sibTrans" cxnId="{691A1EAA-5A7A-4F40-92F0-4D21C540BED5}">
      <dgm:prSet/>
      <dgm:spPr/>
      <dgm:t>
        <a:bodyPr/>
        <a:lstStyle/>
        <a:p>
          <a:endParaRPr lang="sr-Latn-CS"/>
        </a:p>
      </dgm:t>
    </dgm:pt>
    <dgm:pt modelId="{74E917E6-4661-4B44-B2AF-2E89712B8AC4}">
      <dgm:prSet custT="1"/>
      <dgm:spPr/>
      <dgm:t>
        <a:bodyPr/>
        <a:lstStyle/>
        <a:p>
          <a:r>
            <a:rPr lang="sr-Latn-CS" sz="1800" b="0" smtClean="0">
              <a:latin typeface="+mj-lt"/>
            </a:rPr>
            <a:t>Ljudski resursi</a:t>
          </a:r>
        </a:p>
      </dgm:t>
    </dgm:pt>
    <dgm:pt modelId="{48EF5427-D2DD-4DEF-95AC-8C4E9F8A4F3E}" type="parTrans" cxnId="{E8242A1A-A826-4242-8487-D9C0EB3AD6D1}">
      <dgm:prSet/>
      <dgm:spPr/>
    </dgm:pt>
    <dgm:pt modelId="{2AB3699E-8CE8-41F1-9A5F-AAC832B2FF64}" type="sibTrans" cxnId="{E8242A1A-A826-4242-8487-D9C0EB3AD6D1}">
      <dgm:prSet/>
      <dgm:spPr/>
    </dgm:pt>
    <dgm:pt modelId="{B292628F-BAB8-4F0D-8295-AA5FD283565A}" type="pres">
      <dgm:prSet presAssocID="{F41D9931-26A9-46E2-99DE-B4DE467153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r-Latn-CS"/>
        </a:p>
      </dgm:t>
    </dgm:pt>
    <dgm:pt modelId="{6951CBE0-5147-4DE7-9609-2A553E5D820A}" type="pres">
      <dgm:prSet presAssocID="{E7EBF336-7B14-4BB8-8C53-4437F81A61C5}" presName="linNode" presStyleCnt="0"/>
      <dgm:spPr/>
    </dgm:pt>
    <dgm:pt modelId="{CFE9FB2A-C2F5-4C0E-A4EA-2D7493547DD4}" type="pres">
      <dgm:prSet presAssocID="{E7EBF336-7B14-4BB8-8C53-4437F81A61C5}" presName="parentShp" presStyleLbl="node1" presStyleIdx="0" presStyleCnt="1" custScaleX="0" custScaleY="0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340D5B16-6DE3-4775-9009-579A57611897}" type="pres">
      <dgm:prSet presAssocID="{E7EBF336-7B14-4BB8-8C53-4437F81A61C5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BFDF0AD3-E916-482D-98C5-1E0B31A147AB}" srcId="{FB281797-C3ED-4B5A-A6B9-135EF68F616E}" destId="{073039E8-FCBB-40CC-BBF1-5AF0EE317EB8}" srcOrd="1" destOrd="0" parTransId="{A7063EE9-2F50-425E-8F4D-EF2B6A4457FA}" sibTransId="{21C10E95-B417-423C-8C47-27BCCA207C72}"/>
    <dgm:cxn modelId="{100AFDEE-47EA-46A0-A700-4F564FBA0DA8}" type="presOf" srcId="{E7EBF336-7B14-4BB8-8C53-4437F81A61C5}" destId="{CFE9FB2A-C2F5-4C0E-A4EA-2D7493547DD4}" srcOrd="0" destOrd="0" presId="urn:microsoft.com/office/officeart/2005/8/layout/vList6"/>
    <dgm:cxn modelId="{8FCD3C6F-52F0-4748-8D17-62CCC2C0B87F}" type="presOf" srcId="{073039E8-FCBB-40CC-BBF1-5AF0EE317EB8}" destId="{340D5B16-6DE3-4775-9009-579A57611897}" srcOrd="0" destOrd="2" presId="urn:microsoft.com/office/officeart/2005/8/layout/vList6"/>
    <dgm:cxn modelId="{E5283253-804D-46BD-A64B-116305B18831}" srcId="{E7EBF336-7B14-4BB8-8C53-4437F81A61C5}" destId="{FB281797-C3ED-4B5A-A6B9-135EF68F616E}" srcOrd="0" destOrd="0" parTransId="{ADDF8308-1708-4B83-9A5A-0E9AAE728E04}" sibTransId="{D9C0A6AC-C90E-4B3D-800B-0020A813A647}"/>
    <dgm:cxn modelId="{1B6A4D87-5C90-4002-B524-14C7A3765C16}" type="presOf" srcId="{43F3F7E5-84AA-483F-A479-1BC4614D18EA}" destId="{340D5B16-6DE3-4775-9009-579A57611897}" srcOrd="0" destOrd="5" presId="urn:microsoft.com/office/officeart/2005/8/layout/vList6"/>
    <dgm:cxn modelId="{AD7D2452-CCBC-4419-8486-8E88C0F54D1F}" type="presOf" srcId="{D19DF25D-331D-4467-BF8C-3725003866E0}" destId="{340D5B16-6DE3-4775-9009-579A57611897}" srcOrd="0" destOrd="4" presId="urn:microsoft.com/office/officeart/2005/8/layout/vList6"/>
    <dgm:cxn modelId="{A7566E3B-7D17-44D9-8AAB-352DFE32BCE2}" srcId="{FB281797-C3ED-4B5A-A6B9-135EF68F616E}" destId="{13E2A70F-F416-4322-B66E-2E412ED478B3}" srcOrd="0" destOrd="0" parTransId="{48D3BE2F-B8DB-4352-91BB-F019B85F7392}" sibTransId="{21F7CD64-DF76-4276-9B50-111056B19067}"/>
    <dgm:cxn modelId="{E8242A1A-A826-4242-8487-D9C0EB3AD6D1}" srcId="{E7EBF336-7B14-4BB8-8C53-4437F81A61C5}" destId="{74E917E6-4661-4B44-B2AF-2E89712B8AC4}" srcOrd="5" destOrd="0" parTransId="{48EF5427-D2DD-4DEF-95AC-8C4E9F8A4F3E}" sibTransId="{2AB3699E-8CE8-41F1-9A5F-AAC832B2FF64}"/>
    <dgm:cxn modelId="{CB549BDF-32BF-4053-8F0E-38776B54E86C}" type="presOf" srcId="{4305CAA6-05EE-4C48-A470-57B65E4756BB}" destId="{340D5B16-6DE3-4775-9009-579A57611897}" srcOrd="0" destOrd="3" presId="urn:microsoft.com/office/officeart/2005/8/layout/vList6"/>
    <dgm:cxn modelId="{06B09C97-7545-4E76-A9C0-36AAAE03F726}" srcId="{E7EBF336-7B14-4BB8-8C53-4437F81A61C5}" destId="{43F3F7E5-84AA-483F-A479-1BC4614D18EA}" srcOrd="1" destOrd="0" parTransId="{10FB1DBB-48D8-42E2-AB73-A720AF345D95}" sibTransId="{A51E3CB1-6014-4540-9398-C8BFD6CF7617}"/>
    <dgm:cxn modelId="{A73E4A79-ECDB-4757-8BAB-76A7B7FD238A}" type="presOf" srcId="{FB281797-C3ED-4B5A-A6B9-135EF68F616E}" destId="{340D5B16-6DE3-4775-9009-579A57611897}" srcOrd="0" destOrd="0" presId="urn:microsoft.com/office/officeart/2005/8/layout/vList6"/>
    <dgm:cxn modelId="{AC9DA6A1-B596-43F1-99D4-EE87D4DDBB56}" type="presOf" srcId="{74E917E6-4661-4B44-B2AF-2E89712B8AC4}" destId="{340D5B16-6DE3-4775-9009-579A57611897}" srcOrd="0" destOrd="9" presId="urn:microsoft.com/office/officeart/2005/8/layout/vList6"/>
    <dgm:cxn modelId="{F1FBAA4C-27DD-4A93-B9C2-DE977A6C8012}" srcId="{FB281797-C3ED-4B5A-A6B9-135EF68F616E}" destId="{4305CAA6-05EE-4C48-A470-57B65E4756BB}" srcOrd="2" destOrd="0" parTransId="{535D6076-3E8E-4F24-B853-7D75665C7622}" sibTransId="{6BD27065-7CF4-4CBF-96CE-E45809022AF1}"/>
    <dgm:cxn modelId="{717D046B-27BC-4392-85B6-095818D32478}" type="presOf" srcId="{F41D9931-26A9-46E2-99DE-B4DE46715327}" destId="{B292628F-BAB8-4F0D-8295-AA5FD283565A}" srcOrd="0" destOrd="0" presId="urn:microsoft.com/office/officeart/2005/8/layout/vList6"/>
    <dgm:cxn modelId="{6C02F693-099E-416C-9B61-C12613EEA102}" type="presOf" srcId="{E58904B1-EB80-493C-BE6E-F0A7B281CCB5}" destId="{340D5B16-6DE3-4775-9009-579A57611897}" srcOrd="0" destOrd="8" presId="urn:microsoft.com/office/officeart/2005/8/layout/vList6"/>
    <dgm:cxn modelId="{FC29F635-A14A-43FA-AB5F-EFEF35F9487A}" type="presOf" srcId="{13E2A70F-F416-4322-B66E-2E412ED478B3}" destId="{340D5B16-6DE3-4775-9009-579A57611897}" srcOrd="0" destOrd="1" presId="urn:microsoft.com/office/officeart/2005/8/layout/vList6"/>
    <dgm:cxn modelId="{C4387A9E-9B12-490F-AF77-DF76E46F2E9F}" srcId="{F41D9931-26A9-46E2-99DE-B4DE46715327}" destId="{E7EBF336-7B14-4BB8-8C53-4437F81A61C5}" srcOrd="0" destOrd="0" parTransId="{73879610-936B-428E-A4AE-4BEE23E202C6}" sibTransId="{D1E67041-B3A9-450C-AE1C-4713A1271962}"/>
    <dgm:cxn modelId="{2C527E4C-F106-491A-91E2-988856934445}" srcId="{E7EBF336-7B14-4BB8-8C53-4437F81A61C5}" destId="{E3340B21-F9BF-43CA-8BA2-CB57B4687B63}" srcOrd="3" destOrd="0" parTransId="{24D7F6D9-D266-43BC-B153-9404A3D19FDA}" sibTransId="{C43F44A1-05F8-4B4A-B092-D3C2D76BEA33}"/>
    <dgm:cxn modelId="{9BB317FA-4D05-480C-B504-3C9DEC5C2329}" srcId="{FB281797-C3ED-4B5A-A6B9-135EF68F616E}" destId="{D19DF25D-331D-4467-BF8C-3725003866E0}" srcOrd="3" destOrd="0" parTransId="{5C08B85A-B947-436D-93A2-A3D23F391470}" sibTransId="{25480198-BEF4-4EC7-89E4-8961B14C4188}"/>
    <dgm:cxn modelId="{691A1EAA-5A7A-4F40-92F0-4D21C540BED5}" srcId="{E7EBF336-7B14-4BB8-8C53-4437F81A61C5}" destId="{E58904B1-EB80-493C-BE6E-F0A7B281CCB5}" srcOrd="4" destOrd="0" parTransId="{DDDA3AAC-EAE1-47C3-9EF8-57FEE11F84DB}" sibTransId="{454BBA1C-200F-4216-BAAB-F37790E85D6A}"/>
    <dgm:cxn modelId="{209C877A-1ABB-4C22-A177-C8020EEDEF56}" type="presOf" srcId="{3A10B4F1-E571-41B6-9D3D-0CAA9F2686B4}" destId="{340D5B16-6DE3-4775-9009-579A57611897}" srcOrd="0" destOrd="6" presId="urn:microsoft.com/office/officeart/2005/8/layout/vList6"/>
    <dgm:cxn modelId="{A3DAE51D-C77C-48C1-BA87-A3FA61492260}" srcId="{E7EBF336-7B14-4BB8-8C53-4437F81A61C5}" destId="{3A10B4F1-E571-41B6-9D3D-0CAA9F2686B4}" srcOrd="2" destOrd="0" parTransId="{07BDE4A4-E6BF-483D-92C0-E94EB6EE2655}" sibTransId="{9DA99EC3-EB0A-416D-96B6-478CCB5B559B}"/>
    <dgm:cxn modelId="{D2289DFA-B97B-403D-9F39-250E289CCD4C}" type="presOf" srcId="{E3340B21-F9BF-43CA-8BA2-CB57B4687B63}" destId="{340D5B16-6DE3-4775-9009-579A57611897}" srcOrd="0" destOrd="7" presId="urn:microsoft.com/office/officeart/2005/8/layout/vList6"/>
    <dgm:cxn modelId="{2AD3BBBC-F297-46BA-BE31-F564E2E21524}" type="presParOf" srcId="{B292628F-BAB8-4F0D-8295-AA5FD283565A}" destId="{6951CBE0-5147-4DE7-9609-2A553E5D820A}" srcOrd="0" destOrd="0" presId="urn:microsoft.com/office/officeart/2005/8/layout/vList6"/>
    <dgm:cxn modelId="{8337108C-CFD2-40A2-BF8C-1100729C4BDA}" type="presParOf" srcId="{6951CBE0-5147-4DE7-9609-2A553E5D820A}" destId="{CFE9FB2A-C2F5-4C0E-A4EA-2D7493547DD4}" srcOrd="0" destOrd="0" presId="urn:microsoft.com/office/officeart/2005/8/layout/vList6"/>
    <dgm:cxn modelId="{951DCE46-EB1A-4EF8-9995-9702BA23A209}" type="presParOf" srcId="{6951CBE0-5147-4DE7-9609-2A553E5D820A}" destId="{340D5B16-6DE3-4775-9009-579A5761189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B65764-7EBD-4D8D-B06D-CCD05597F1F5}">
      <dsp:nvSpPr>
        <dsp:cNvPr id="0" name=""/>
        <dsp:cNvSpPr/>
      </dsp:nvSpPr>
      <dsp:spPr>
        <a:xfrm>
          <a:off x="0" y="216513"/>
          <a:ext cx="7931224" cy="6916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600" kern="1200" smtClean="0"/>
            <a:t>Materijalni resursi</a:t>
          </a:r>
          <a:r>
            <a:rPr lang="sr-Latn-CS" sz="4400" kern="1200" smtClean="0"/>
            <a:t>	</a:t>
          </a:r>
          <a:endParaRPr lang="sr-Latn-CS" sz="4400" kern="1200"/>
        </a:p>
      </dsp:txBody>
      <dsp:txXfrm>
        <a:off x="0" y="216513"/>
        <a:ext cx="7931224" cy="691639"/>
      </dsp:txXfrm>
    </dsp:sp>
    <dsp:sp modelId="{AD4E4B0C-36FD-4E4E-874A-D6947C55983E}">
      <dsp:nvSpPr>
        <dsp:cNvPr id="0" name=""/>
        <dsp:cNvSpPr/>
      </dsp:nvSpPr>
      <dsp:spPr>
        <a:xfrm>
          <a:off x="0" y="908152"/>
          <a:ext cx="7931224" cy="1722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816" tIns="45720" rIns="256032" bIns="45720" numCol="1" spcCol="1270" anchor="t" anchorCtr="0">
          <a:noAutofit/>
        </a:bodyPr>
        <a:lstStyle/>
        <a:p>
          <a:pPr marL="285750" lvl="1" indent="-285750" algn="r" defTabSz="1600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Latn-CS" sz="3600" kern="1200" smtClean="0">
              <a:solidFill>
                <a:schemeClr val="accent3">
                  <a:lumMod val="50000"/>
                </a:schemeClr>
              </a:solidFill>
            </a:rPr>
            <a:t>Pokretni</a:t>
          </a:r>
          <a:endParaRPr lang="sr-Latn-CS" sz="3600" kern="1200">
            <a:solidFill>
              <a:schemeClr val="accent3">
                <a:lumMod val="50000"/>
              </a:schemeClr>
            </a:solidFill>
          </a:endParaRPr>
        </a:p>
        <a:p>
          <a:pPr marL="285750" lvl="1" indent="-285750" algn="r" defTabSz="1600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Latn-CS" sz="3600" kern="1200" smtClean="0">
              <a:solidFill>
                <a:schemeClr val="accent3">
                  <a:lumMod val="50000"/>
                </a:schemeClr>
              </a:solidFill>
            </a:rPr>
            <a:t>Nepokretni</a:t>
          </a:r>
          <a:endParaRPr lang="sr-Latn-CS" sz="3600" kern="1200">
            <a:solidFill>
              <a:schemeClr val="accent3">
                <a:lumMod val="50000"/>
              </a:schemeClr>
            </a:solidFill>
          </a:endParaRPr>
        </a:p>
        <a:p>
          <a:pPr marL="571500" lvl="2" indent="-285750" algn="r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Latn-CS" sz="2800" i="1" kern="1200" smtClean="0">
              <a:solidFill>
                <a:schemeClr val="accent3">
                  <a:lumMod val="50000"/>
                </a:schemeClr>
              </a:solidFill>
              <a:effectLst/>
            </a:rPr>
            <a:t>Prirodni</a:t>
          </a:r>
          <a:endParaRPr lang="sr-Latn-CS" sz="2800" i="1" kern="1200">
            <a:solidFill>
              <a:schemeClr val="accent3">
                <a:lumMod val="50000"/>
              </a:schemeClr>
            </a:solidFill>
            <a:effectLst/>
          </a:endParaRPr>
        </a:p>
      </dsp:txBody>
      <dsp:txXfrm>
        <a:off x="0" y="908152"/>
        <a:ext cx="7931224" cy="1722240"/>
      </dsp:txXfrm>
    </dsp:sp>
    <dsp:sp modelId="{DB9EB421-F59C-4134-835B-A55F689C7A24}">
      <dsp:nvSpPr>
        <dsp:cNvPr id="0" name=""/>
        <dsp:cNvSpPr/>
      </dsp:nvSpPr>
      <dsp:spPr>
        <a:xfrm>
          <a:off x="0" y="2630392"/>
          <a:ext cx="7931224" cy="65659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600" kern="1200" smtClean="0"/>
            <a:t>Nematerijalni resursi</a:t>
          </a:r>
          <a:endParaRPr lang="sr-Latn-CS" sz="3600" kern="1200"/>
        </a:p>
      </dsp:txBody>
      <dsp:txXfrm>
        <a:off x="0" y="2630392"/>
        <a:ext cx="7931224" cy="656595"/>
      </dsp:txXfrm>
    </dsp:sp>
    <dsp:sp modelId="{229CAE72-9D0F-457C-954C-F324B1FC6F42}">
      <dsp:nvSpPr>
        <dsp:cNvPr id="0" name=""/>
        <dsp:cNvSpPr/>
      </dsp:nvSpPr>
      <dsp:spPr>
        <a:xfrm>
          <a:off x="0" y="3471308"/>
          <a:ext cx="7931224" cy="59351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600" kern="1200" smtClean="0"/>
            <a:t>Ljudski i institucionalni resursi</a:t>
          </a:r>
          <a:endParaRPr lang="sr-Latn-CS" sz="3600" kern="1200"/>
        </a:p>
      </dsp:txBody>
      <dsp:txXfrm>
        <a:off x="0" y="3471308"/>
        <a:ext cx="7931224" cy="59351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0D5B16-6DE3-4775-9009-579A57611897}">
      <dsp:nvSpPr>
        <dsp:cNvPr id="0" name=""/>
        <dsp:cNvSpPr/>
      </dsp:nvSpPr>
      <dsp:spPr>
        <a:xfrm>
          <a:off x="3281503" y="378"/>
          <a:ext cx="4937760" cy="14747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200" kern="1200" smtClean="0"/>
            <a:t>Rudarska naselja (Senjski rudnik, Ravna reka, Bogovina, Rtanj, Resavica), putevi, mostovi (Most kralja Aleksandra), spomenici (Proboj (rudarska nesreća uVodni)), železnička stanica Despotovac, drvno-prerađivačka industrija Južni kučaj‚parne lokomotive pripadaju RMU „Rembas“ (Resavica) </a:t>
          </a:r>
          <a:endParaRPr lang="sr-Latn-CS" sz="1200" kern="1200">
            <a:latin typeface="Calibri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200" kern="1200">
            <a:latin typeface="Calibri" pitchFamily="34" charset="0"/>
          </a:endParaRPr>
        </a:p>
      </dsp:txBody>
      <dsp:txXfrm>
        <a:off x="3281503" y="378"/>
        <a:ext cx="4937760" cy="1474774"/>
      </dsp:txXfrm>
    </dsp:sp>
    <dsp:sp modelId="{CFE9FB2A-C2F5-4C0E-A4EA-2D7493547DD4}">
      <dsp:nvSpPr>
        <dsp:cNvPr id="0" name=""/>
        <dsp:cNvSpPr/>
      </dsp:nvSpPr>
      <dsp:spPr>
        <a:xfrm>
          <a:off x="0" y="378"/>
          <a:ext cx="3291840" cy="1474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900" kern="1200" smtClean="0"/>
            <a:t>Industrijski kulturni predeo</a:t>
          </a:r>
          <a:endParaRPr lang="sr-Latn-CS" sz="2900" kern="1200"/>
        </a:p>
      </dsp:txBody>
      <dsp:txXfrm>
        <a:off x="0" y="378"/>
        <a:ext cx="3291840" cy="1474774"/>
      </dsp:txXfrm>
    </dsp:sp>
    <dsp:sp modelId="{A620EC95-298C-4121-8823-11083729EE36}">
      <dsp:nvSpPr>
        <dsp:cNvPr id="0" name=""/>
        <dsp:cNvSpPr/>
      </dsp:nvSpPr>
      <dsp:spPr>
        <a:xfrm>
          <a:off x="3291839" y="1622630"/>
          <a:ext cx="4937760" cy="14747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200" kern="1200" smtClean="0"/>
            <a:t>Kučajske planine, Busovata, Troglan bara, Vlakaluci, Prerast</a:t>
          </a:r>
          <a:endParaRPr lang="sr-Latn-C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200" kern="1200"/>
            <a:t>Naselja (Beljanica, Krivi vir, Homolje, Lipovica, Slađaje, Osenica) </a:t>
          </a:r>
          <a:endParaRPr lang="sr-Latn-C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200" kern="1200"/>
            <a:t>Urbanističke celine (Kriva Čaršija, Trg Despota Stefana Lazarevića)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100" kern="1200"/>
        </a:p>
      </dsp:txBody>
      <dsp:txXfrm>
        <a:off x="3291839" y="1622630"/>
        <a:ext cx="4937760" cy="1474774"/>
      </dsp:txXfrm>
    </dsp:sp>
    <dsp:sp modelId="{F8079D94-AB73-4787-946A-A038364FB4ED}">
      <dsp:nvSpPr>
        <dsp:cNvPr id="0" name=""/>
        <dsp:cNvSpPr/>
      </dsp:nvSpPr>
      <dsp:spPr>
        <a:xfrm>
          <a:off x="0" y="1622630"/>
          <a:ext cx="3291840" cy="1474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900" kern="1200" smtClean="0"/>
            <a:t>Predindustrijski i ruralni kulturni predeo</a:t>
          </a:r>
          <a:endParaRPr lang="sr-Latn-CS" sz="2900" kern="1200"/>
        </a:p>
      </dsp:txBody>
      <dsp:txXfrm>
        <a:off x="0" y="1622630"/>
        <a:ext cx="3291840" cy="147477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0D5B16-6DE3-4775-9009-579A57611897}">
      <dsp:nvSpPr>
        <dsp:cNvPr id="0" name=""/>
        <dsp:cNvSpPr/>
      </dsp:nvSpPr>
      <dsp:spPr>
        <a:xfrm>
          <a:off x="3291839" y="0"/>
          <a:ext cx="4937760" cy="18906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300" kern="1200" smtClean="0"/>
            <a:t>(</a:t>
          </a:r>
          <a:r>
            <a:rPr lang="vi-VN" sz="1300" i="1" kern="1200" smtClean="0"/>
            <a:t>Manasija (donji grad, konjušnica), Blagovesti, Ravanica, Gornjak, Vitovnica, Loznica, Lepušnja, Krepočevac, Novi Stjenik, Miljkov, Tomić, Zlatenac, Radošin, Sisevac) </a:t>
          </a:r>
          <a:endParaRPr lang="sr-Latn-C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300" i="1" kern="1200" smtClean="0"/>
            <a:t>(Trška, Sv. Prokopije, Sv. Barbara (kat))</a:t>
          </a:r>
          <a:endParaRPr lang="sr-Latn-C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300" kern="1200"/>
        </a:p>
      </dsp:txBody>
      <dsp:txXfrm>
        <a:off x="3291839" y="0"/>
        <a:ext cx="4937760" cy="1890659"/>
      </dsp:txXfrm>
    </dsp:sp>
    <dsp:sp modelId="{CFE9FB2A-C2F5-4C0E-A4EA-2D7493547DD4}">
      <dsp:nvSpPr>
        <dsp:cNvPr id="0" name=""/>
        <dsp:cNvSpPr/>
      </dsp:nvSpPr>
      <dsp:spPr>
        <a:xfrm>
          <a:off x="0" y="0"/>
          <a:ext cx="3291840" cy="1890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800" kern="1200" smtClean="0"/>
            <a:t>Manastiri  i crkve</a:t>
          </a:r>
          <a:endParaRPr lang="sr-Latn-CS" sz="2800" kern="1200"/>
        </a:p>
      </dsp:txBody>
      <dsp:txXfrm>
        <a:off x="0" y="0"/>
        <a:ext cx="3291840" cy="1890659"/>
      </dsp:txXfrm>
    </dsp:sp>
    <dsp:sp modelId="{2312F222-8CD9-4D71-AFF8-9688F34C5160}">
      <dsp:nvSpPr>
        <dsp:cNvPr id="0" name=""/>
        <dsp:cNvSpPr/>
      </dsp:nvSpPr>
      <dsp:spPr>
        <a:xfrm>
          <a:off x="3291839" y="2079725"/>
          <a:ext cx="4937760" cy="18906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300" kern="1200" smtClean="0"/>
            <a:t>(</a:t>
          </a:r>
          <a:r>
            <a:rPr lang="vi-VN" sz="1300" i="1" kern="1200" smtClean="0"/>
            <a:t>drvene kuće od blata i ilovače, torovi u pećinama (Panjevac), </a:t>
          </a:r>
          <a:r>
            <a:rPr lang="sr-Latn-CS" sz="1300" i="1" kern="1200" smtClean="0"/>
            <a:t> </a:t>
          </a:r>
          <a:r>
            <a:rPr lang="vi-VN" sz="1300" kern="1200" smtClean="0"/>
            <a:t>vodenice (</a:t>
          </a:r>
          <a:r>
            <a:rPr lang="vi-VN" sz="1300" i="1" kern="1200" smtClean="0"/>
            <a:t>Manastirska, Dolina, Petlova</a:t>
          </a:r>
          <a:r>
            <a:rPr lang="vi-VN" sz="1300" kern="1200" smtClean="0"/>
            <a:t>), valjavice</a:t>
          </a:r>
          <a:r>
            <a:rPr lang="vi-VN" sz="1300" i="1" kern="1200" smtClean="0"/>
            <a:t> </a:t>
          </a:r>
          <a:endParaRPr lang="sr-Latn-C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300" kern="1200" smtClean="0"/>
            <a:t>(</a:t>
          </a:r>
          <a:r>
            <a:rPr lang="vi-VN" sz="1300" i="1" kern="1200" smtClean="0"/>
            <a:t>Idmium (selo Medveđa)</a:t>
          </a:r>
          <a:r>
            <a:rPr lang="sr-Latn-CS" sz="1300" i="1" kern="1200" smtClean="0"/>
            <a:t>, </a:t>
          </a:r>
          <a:r>
            <a:rPr lang="vi-VN" sz="1300" i="1" kern="1200" smtClean="0"/>
            <a:t>Čelinja krš</a:t>
          </a:r>
          <a:r>
            <a:rPr lang="sr-Latn-CS" sz="1300" i="1" kern="1200" smtClean="0"/>
            <a:t>, </a:t>
          </a:r>
          <a:r>
            <a:rPr lang="vi-VN" sz="1300" i="1" kern="1200" smtClean="0"/>
            <a:t>Belvode</a:t>
          </a:r>
          <a:endParaRPr lang="sr-Latn-CS" sz="1300" kern="1200"/>
        </a:p>
      </dsp:txBody>
      <dsp:txXfrm>
        <a:off x="3291839" y="2079725"/>
        <a:ext cx="4937760" cy="1890659"/>
      </dsp:txXfrm>
    </dsp:sp>
    <dsp:sp modelId="{9A550455-69E4-4AD4-BAC0-15C935696DC4}">
      <dsp:nvSpPr>
        <dsp:cNvPr id="0" name=""/>
        <dsp:cNvSpPr/>
      </dsp:nvSpPr>
      <dsp:spPr>
        <a:xfrm>
          <a:off x="0" y="2079725"/>
          <a:ext cx="3291840" cy="1890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2800" kern="1200" smtClean="0">
              <a:latin typeface="Calibri" pitchFamily="34" charset="0"/>
            </a:rPr>
            <a:t>Tradicionalna arhitektura i arheološka nalazišta</a:t>
          </a:r>
        </a:p>
      </dsp:txBody>
      <dsp:txXfrm>
        <a:off x="0" y="2079725"/>
        <a:ext cx="3291840" cy="1890659"/>
      </dsp:txXfrm>
    </dsp:sp>
    <dsp:sp modelId="{97E5ACD9-84BA-4266-8A85-BC81BDCBC4C5}">
      <dsp:nvSpPr>
        <dsp:cNvPr id="0" name=""/>
        <dsp:cNvSpPr/>
      </dsp:nvSpPr>
      <dsp:spPr>
        <a:xfrm>
          <a:off x="3291839" y="4159451"/>
          <a:ext cx="4937760" cy="18906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300" kern="1200" smtClean="0"/>
            <a:t>(</a:t>
          </a:r>
          <a:r>
            <a:rPr lang="vi-VN" sz="1300" i="1" kern="1200" smtClean="0"/>
            <a:t>Savićeva kuća (direkcija rudnika, vlasnici Jevreji iz porodice Mih koji negovali rozarijum), Kuća Stevana Sinđelića- selo Grabovac, vila kod stanice u Despotovcu, kuće sa klasicističkim motivima, kuća Jovana Šerbanovića (Lazinci), Kuća iz filma “Petrijin venac”,</a:t>
          </a:r>
          <a:r>
            <a:rPr lang="sr-Latn-CS" sz="1300" i="1" kern="1200" smtClean="0"/>
            <a:t> </a:t>
          </a:r>
          <a:r>
            <a:rPr lang="vi-VN" sz="1300" kern="1200" smtClean="0"/>
            <a:t>Zavičajna kuća Ljubinke Savić Grasi</a:t>
          </a:r>
          <a:r>
            <a:rPr lang="sr-Latn-CS" sz="1300" kern="1200" smtClean="0"/>
            <a:t>, Soćina kuća</a:t>
          </a:r>
          <a:endParaRPr lang="sr-Latn-CS" sz="1300" kern="1200"/>
        </a:p>
      </dsp:txBody>
      <dsp:txXfrm>
        <a:off x="3291839" y="4159451"/>
        <a:ext cx="4937760" cy="1890659"/>
      </dsp:txXfrm>
    </dsp:sp>
    <dsp:sp modelId="{DC81750C-2386-46E3-A4B0-EE6F3B016D7C}">
      <dsp:nvSpPr>
        <dsp:cNvPr id="0" name=""/>
        <dsp:cNvSpPr/>
      </dsp:nvSpPr>
      <dsp:spPr>
        <a:xfrm>
          <a:off x="0" y="4159451"/>
          <a:ext cx="3291840" cy="1890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800" kern="1200" smtClean="0"/>
            <a:t>Stambene zgrade</a:t>
          </a:r>
          <a:endParaRPr lang="sr-Latn-CS" sz="2800" kern="1200"/>
        </a:p>
      </dsp:txBody>
      <dsp:txXfrm>
        <a:off x="0" y="4159451"/>
        <a:ext cx="3291840" cy="189065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0D5B16-6DE3-4775-9009-579A57611897}">
      <dsp:nvSpPr>
        <dsp:cNvPr id="0" name=""/>
        <dsp:cNvSpPr/>
      </dsp:nvSpPr>
      <dsp:spPr>
        <a:xfrm>
          <a:off x="3291839" y="0"/>
          <a:ext cx="4937760" cy="1428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kern="1200" smtClean="0"/>
            <a:t>Krupajsko, Žagubičko, Mlavsko, Veliko, Malo, izvor Potajnice</a:t>
          </a:r>
          <a:endParaRPr lang="sr-Latn-C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800" kern="1200"/>
        </a:p>
      </dsp:txBody>
      <dsp:txXfrm>
        <a:off x="3291839" y="0"/>
        <a:ext cx="4937760" cy="1428749"/>
      </dsp:txXfrm>
    </dsp:sp>
    <dsp:sp modelId="{CFE9FB2A-C2F5-4C0E-A4EA-2D7493547DD4}">
      <dsp:nvSpPr>
        <dsp:cNvPr id="0" name=""/>
        <dsp:cNvSpPr/>
      </dsp:nvSpPr>
      <dsp:spPr>
        <a:xfrm>
          <a:off x="0" y="0"/>
          <a:ext cx="3291840" cy="14287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4000" kern="1200" smtClean="0"/>
            <a:t>Vrela</a:t>
          </a:r>
          <a:endParaRPr lang="sr-Latn-CS" sz="4000" kern="1200"/>
        </a:p>
      </dsp:txBody>
      <dsp:txXfrm>
        <a:off x="0" y="0"/>
        <a:ext cx="3291840" cy="1428749"/>
      </dsp:txXfrm>
    </dsp:sp>
    <dsp:sp modelId="{A620EC95-298C-4121-8823-11083729EE36}">
      <dsp:nvSpPr>
        <dsp:cNvPr id="0" name=""/>
        <dsp:cNvSpPr/>
      </dsp:nvSpPr>
      <dsp:spPr>
        <a:xfrm>
          <a:off x="3291839" y="1571625"/>
          <a:ext cx="4937760" cy="1428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kern="1200" smtClean="0"/>
            <a:t>Osanička, Ribarsko-Gornjačka, Dolska, Tisnička, Milivska</a:t>
          </a:r>
          <a:endParaRPr lang="sr-Latn-C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kern="1200" smtClean="0"/>
            <a:t>Resavski, Suvajski</a:t>
          </a:r>
          <a:endParaRPr lang="sr-Latn-CS" sz="1800" kern="1200"/>
        </a:p>
      </dsp:txBody>
      <dsp:txXfrm>
        <a:off x="3291839" y="1571625"/>
        <a:ext cx="4937760" cy="1428749"/>
      </dsp:txXfrm>
    </dsp:sp>
    <dsp:sp modelId="{F8079D94-AB73-4787-946A-A038364FB4ED}">
      <dsp:nvSpPr>
        <dsp:cNvPr id="0" name=""/>
        <dsp:cNvSpPr/>
      </dsp:nvSpPr>
      <dsp:spPr>
        <a:xfrm>
          <a:off x="0" y="1571625"/>
          <a:ext cx="3291840" cy="14287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4000" kern="1200" smtClean="0"/>
            <a:t>Klisure i kanjoni</a:t>
          </a:r>
          <a:endParaRPr lang="sr-Latn-CS" sz="4000" kern="1200"/>
        </a:p>
      </dsp:txBody>
      <dsp:txXfrm>
        <a:off x="0" y="1571625"/>
        <a:ext cx="3291840" cy="1428749"/>
      </dsp:txXfrm>
    </dsp:sp>
    <dsp:sp modelId="{96CB7A0C-22AA-49FA-B24C-85407085E2DD}">
      <dsp:nvSpPr>
        <dsp:cNvPr id="0" name=""/>
        <dsp:cNvSpPr/>
      </dsp:nvSpPr>
      <dsp:spPr>
        <a:xfrm>
          <a:off x="3291839" y="3143250"/>
          <a:ext cx="4937760" cy="1428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kern="1200" smtClean="0"/>
            <a:t>libanski kedar, lekovito i začinsko bilje, vrganji, divlje voće, rozarijum, botanička bašta, svici</a:t>
          </a:r>
          <a:endParaRPr lang="sr-Latn-CS" sz="1800" kern="1200"/>
        </a:p>
      </dsp:txBody>
      <dsp:txXfrm>
        <a:off x="3291839" y="3143250"/>
        <a:ext cx="4937760" cy="1428749"/>
      </dsp:txXfrm>
    </dsp:sp>
    <dsp:sp modelId="{3778BBD7-7020-49CE-AD5E-C3FAFBFE50F6}">
      <dsp:nvSpPr>
        <dsp:cNvPr id="0" name=""/>
        <dsp:cNvSpPr/>
      </dsp:nvSpPr>
      <dsp:spPr>
        <a:xfrm>
          <a:off x="0" y="3143250"/>
          <a:ext cx="3291840" cy="14287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4000" kern="1200" smtClean="0"/>
            <a:t>Flora i fauna </a:t>
          </a:r>
          <a:endParaRPr lang="sr-Latn-CS" sz="4000" kern="1200"/>
        </a:p>
      </dsp:txBody>
      <dsp:txXfrm>
        <a:off x="0" y="3143250"/>
        <a:ext cx="3291840" cy="142874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0D5B16-6DE3-4775-9009-579A57611897}">
      <dsp:nvSpPr>
        <dsp:cNvPr id="0" name=""/>
        <dsp:cNvSpPr/>
      </dsp:nvSpPr>
      <dsp:spPr>
        <a:xfrm>
          <a:off x="3291839" y="1772"/>
          <a:ext cx="4937760" cy="14061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600" kern="1200" smtClean="0"/>
            <a:t>Resava, Mlava, Ravanica, Crni Timok, Kločanica</a:t>
          </a:r>
          <a:endParaRPr lang="sr-Latn-C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600" kern="1200" smtClean="0"/>
            <a:t>Lisine, Prskalo, Veliki Buk</a:t>
          </a:r>
          <a:endParaRPr lang="sr-Latn-C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600" kern="1200"/>
        </a:p>
      </dsp:txBody>
      <dsp:txXfrm>
        <a:off x="3291839" y="1772"/>
        <a:ext cx="4937760" cy="1406178"/>
      </dsp:txXfrm>
    </dsp:sp>
    <dsp:sp modelId="{CFE9FB2A-C2F5-4C0E-A4EA-2D7493547DD4}">
      <dsp:nvSpPr>
        <dsp:cNvPr id="0" name=""/>
        <dsp:cNvSpPr/>
      </dsp:nvSpPr>
      <dsp:spPr>
        <a:xfrm>
          <a:off x="0" y="1772"/>
          <a:ext cx="3291840" cy="14061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100" kern="1200" smtClean="0"/>
            <a:t>Reke i vodopadi </a:t>
          </a:r>
          <a:endParaRPr lang="sr-Latn-CS" sz="3100" kern="1200"/>
        </a:p>
      </dsp:txBody>
      <dsp:txXfrm>
        <a:off x="0" y="1772"/>
        <a:ext cx="3291840" cy="1406178"/>
      </dsp:txXfrm>
    </dsp:sp>
    <dsp:sp modelId="{A620EC95-298C-4121-8823-11083729EE36}">
      <dsp:nvSpPr>
        <dsp:cNvPr id="0" name=""/>
        <dsp:cNvSpPr/>
      </dsp:nvSpPr>
      <dsp:spPr>
        <a:xfrm>
          <a:off x="3291839" y="1548568"/>
          <a:ext cx="4937760" cy="14061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600" kern="1200" smtClean="0"/>
            <a:t>paraglajding, biciklizam, rafting, planinarenje, pešačenje, lov i ribolov (pastrmke)</a:t>
          </a:r>
          <a:endParaRPr lang="sr-Latn-CS" sz="1600" kern="1200"/>
        </a:p>
      </dsp:txBody>
      <dsp:txXfrm>
        <a:off x="3291839" y="1548568"/>
        <a:ext cx="4937760" cy="1406178"/>
      </dsp:txXfrm>
    </dsp:sp>
    <dsp:sp modelId="{F8079D94-AB73-4787-946A-A038364FB4ED}">
      <dsp:nvSpPr>
        <dsp:cNvPr id="0" name=""/>
        <dsp:cNvSpPr/>
      </dsp:nvSpPr>
      <dsp:spPr>
        <a:xfrm>
          <a:off x="0" y="1548568"/>
          <a:ext cx="3291840" cy="14061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100" kern="1200" smtClean="0"/>
            <a:t>Tereni za sportske aktivnosti</a:t>
          </a:r>
          <a:endParaRPr lang="sr-Latn-CS" sz="3100" kern="1200"/>
        </a:p>
      </dsp:txBody>
      <dsp:txXfrm>
        <a:off x="0" y="1548568"/>
        <a:ext cx="3291840" cy="1406178"/>
      </dsp:txXfrm>
    </dsp:sp>
    <dsp:sp modelId="{106991E7-DA8F-4D93-877B-68E22D934396}">
      <dsp:nvSpPr>
        <dsp:cNvPr id="0" name=""/>
        <dsp:cNvSpPr/>
      </dsp:nvSpPr>
      <dsp:spPr>
        <a:xfrm>
          <a:off x="3291839" y="3095364"/>
          <a:ext cx="4937760" cy="14061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600" kern="1200" smtClean="0"/>
            <a:t>Vrh Beljanice, izletište na Mlavi, uvala Busovata, prerasti (Osenička i Samar), zemlja crvenica, Pastorak i maćeha (brda kod Manasije) , prašuma Vinatovača, Troglan Bara, </a:t>
          </a:r>
          <a:endParaRPr lang="sr-Latn-CS" sz="1600" kern="1200"/>
        </a:p>
      </dsp:txBody>
      <dsp:txXfrm>
        <a:off x="3291839" y="3095364"/>
        <a:ext cx="4937760" cy="1406178"/>
      </dsp:txXfrm>
    </dsp:sp>
    <dsp:sp modelId="{F076CEAC-AFA9-4C62-9E2C-681E2045D0E2}">
      <dsp:nvSpPr>
        <dsp:cNvPr id="0" name=""/>
        <dsp:cNvSpPr/>
      </dsp:nvSpPr>
      <dsp:spPr>
        <a:xfrm>
          <a:off x="0" y="3095364"/>
          <a:ext cx="3291840" cy="14061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100" kern="1200" smtClean="0"/>
            <a:t>Pejsaži i predeone celine</a:t>
          </a:r>
          <a:endParaRPr lang="sr-Latn-CS" sz="3100" kern="1200"/>
        </a:p>
      </dsp:txBody>
      <dsp:txXfrm>
        <a:off x="0" y="3095364"/>
        <a:ext cx="3291840" cy="1406178"/>
      </dsp:txXfrm>
    </dsp:sp>
    <dsp:sp modelId="{96CB7A0C-22AA-49FA-B24C-85407085E2DD}">
      <dsp:nvSpPr>
        <dsp:cNvPr id="0" name=""/>
        <dsp:cNvSpPr/>
      </dsp:nvSpPr>
      <dsp:spPr>
        <a:xfrm>
          <a:off x="3291839" y="4642160"/>
          <a:ext cx="4937760" cy="14061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600" kern="1200" smtClean="0"/>
            <a:t>Resavska, Zlotska, Bogovinska, Pogana i još stotinak neispitanih drugih </a:t>
          </a:r>
          <a:endParaRPr lang="sr-Latn-C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600" kern="1200" smtClean="0"/>
            <a:t>Ždrelo, Despotovačka, Lomnička</a:t>
          </a:r>
          <a:endParaRPr lang="sr-Latn-CS" sz="1600" kern="1200"/>
        </a:p>
      </dsp:txBody>
      <dsp:txXfrm>
        <a:off x="3291839" y="4642160"/>
        <a:ext cx="4937760" cy="1406178"/>
      </dsp:txXfrm>
    </dsp:sp>
    <dsp:sp modelId="{3778BBD7-7020-49CE-AD5E-C3FAFBFE50F6}">
      <dsp:nvSpPr>
        <dsp:cNvPr id="0" name=""/>
        <dsp:cNvSpPr/>
      </dsp:nvSpPr>
      <dsp:spPr>
        <a:xfrm>
          <a:off x="0" y="4642160"/>
          <a:ext cx="3291840" cy="14061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100" kern="1200" smtClean="0"/>
            <a:t>Pećine i banje</a:t>
          </a:r>
          <a:endParaRPr lang="sr-Latn-CS" sz="3100" kern="1200"/>
        </a:p>
      </dsp:txBody>
      <dsp:txXfrm>
        <a:off x="0" y="4642160"/>
        <a:ext cx="3291840" cy="140617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0D5B16-6DE3-4775-9009-579A57611897}">
      <dsp:nvSpPr>
        <dsp:cNvPr id="0" name=""/>
        <dsp:cNvSpPr/>
      </dsp:nvSpPr>
      <dsp:spPr>
        <a:xfrm>
          <a:off x="3291839" y="0"/>
          <a:ext cx="4937760" cy="1428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kern="1200" smtClean="0"/>
            <a:t>kolekcija Muzeja ugljarstva, kolekcija muzeja Timočke bune, predmeti iz starih radionica (crepulje)</a:t>
          </a:r>
          <a:endParaRPr lang="sr-Latn-CS" sz="1800" kern="1200"/>
        </a:p>
      </dsp:txBody>
      <dsp:txXfrm>
        <a:off x="3291839" y="0"/>
        <a:ext cx="4937760" cy="1428749"/>
      </dsp:txXfrm>
    </dsp:sp>
    <dsp:sp modelId="{CFE9FB2A-C2F5-4C0E-A4EA-2D7493547DD4}">
      <dsp:nvSpPr>
        <dsp:cNvPr id="0" name=""/>
        <dsp:cNvSpPr/>
      </dsp:nvSpPr>
      <dsp:spPr>
        <a:xfrm>
          <a:off x="0" y="0"/>
          <a:ext cx="3291840" cy="142874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400" kern="1200" smtClean="0"/>
            <a:t>Muzejske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400" kern="1200" smtClean="0"/>
            <a:t> kolekcije</a:t>
          </a:r>
          <a:endParaRPr lang="sr-Latn-CS" sz="3400" kern="1200"/>
        </a:p>
      </dsp:txBody>
      <dsp:txXfrm>
        <a:off x="0" y="0"/>
        <a:ext cx="3291840" cy="1428749"/>
      </dsp:txXfrm>
    </dsp:sp>
    <dsp:sp modelId="{A620EC95-298C-4121-8823-11083729EE36}">
      <dsp:nvSpPr>
        <dsp:cNvPr id="0" name=""/>
        <dsp:cNvSpPr/>
      </dsp:nvSpPr>
      <dsp:spPr>
        <a:xfrm>
          <a:off x="3291839" y="1571625"/>
          <a:ext cx="4937760" cy="1428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kern="1200" smtClean="0"/>
            <a:t> Rukopisi resavske škole – skoro svi  izloženi u Beogradu u Narodnoj biblioteci</a:t>
          </a:r>
          <a:endParaRPr lang="sr-Latn-CS" sz="1800" kern="1200"/>
        </a:p>
      </dsp:txBody>
      <dsp:txXfrm>
        <a:off x="3291839" y="1571625"/>
        <a:ext cx="4937760" cy="1428749"/>
      </dsp:txXfrm>
    </dsp:sp>
    <dsp:sp modelId="{F8079D94-AB73-4787-946A-A038364FB4ED}">
      <dsp:nvSpPr>
        <dsp:cNvPr id="0" name=""/>
        <dsp:cNvSpPr/>
      </dsp:nvSpPr>
      <dsp:spPr>
        <a:xfrm>
          <a:off x="0" y="1571625"/>
          <a:ext cx="3291840" cy="142874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400" kern="1200" smtClean="0"/>
            <a:t>Književnost i pismo</a:t>
          </a:r>
          <a:endParaRPr lang="sr-Latn-CS" sz="3400" kern="1200"/>
        </a:p>
      </dsp:txBody>
      <dsp:txXfrm>
        <a:off x="0" y="1571625"/>
        <a:ext cx="3291840" cy="1428749"/>
      </dsp:txXfrm>
    </dsp:sp>
    <dsp:sp modelId="{96CB7A0C-22AA-49FA-B24C-85407085E2DD}">
      <dsp:nvSpPr>
        <dsp:cNvPr id="0" name=""/>
        <dsp:cNvSpPr/>
      </dsp:nvSpPr>
      <dsp:spPr>
        <a:xfrm>
          <a:off x="3291839" y="3143250"/>
          <a:ext cx="4937760" cy="1428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kern="1200" smtClean="0"/>
            <a:t>riznica Tomislava Filipovića, kolekcija administrativnog kulturnog nasleđa Krste Jovića, etno-građa učiteljice iz Osenice, makete manastira</a:t>
          </a:r>
          <a:endParaRPr lang="sr-Latn-CS" sz="1800" kern="1200"/>
        </a:p>
      </dsp:txBody>
      <dsp:txXfrm>
        <a:off x="3291839" y="3143250"/>
        <a:ext cx="4937760" cy="1428749"/>
      </dsp:txXfrm>
    </dsp:sp>
    <dsp:sp modelId="{3778BBD7-7020-49CE-AD5E-C3FAFBFE50F6}">
      <dsp:nvSpPr>
        <dsp:cNvPr id="0" name=""/>
        <dsp:cNvSpPr/>
      </dsp:nvSpPr>
      <dsp:spPr>
        <a:xfrm>
          <a:off x="0" y="3143250"/>
          <a:ext cx="3291840" cy="142874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400" kern="1200" smtClean="0"/>
            <a:t>Privatne inicijative</a:t>
          </a:r>
          <a:endParaRPr lang="sr-Latn-CS" sz="3400" kern="1200"/>
        </a:p>
      </dsp:txBody>
      <dsp:txXfrm>
        <a:off x="0" y="3143250"/>
        <a:ext cx="3291840" cy="142874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0D5B16-6DE3-4775-9009-579A57611897}">
      <dsp:nvSpPr>
        <dsp:cNvPr id="0" name=""/>
        <dsp:cNvSpPr/>
      </dsp:nvSpPr>
      <dsp:spPr>
        <a:xfrm>
          <a:off x="3291839" y="0"/>
          <a:ext cx="4937760" cy="1428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400" kern="1200" smtClean="0"/>
            <a:t>Vlaška sahrana (Prvjeg - kult mrtvih) Olalije, Rusalje, Poklade (igra Sačinja), hajdučka tradicija (Babejić), zanatske slave</a:t>
          </a:r>
          <a:endParaRPr lang="sr-Latn-C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400" kern="1200" smtClean="0"/>
            <a:t>Motivi na vlaškom hlebu, krljig (kuka) – motiv na nošnji</a:t>
          </a:r>
          <a:endParaRPr lang="sr-Latn-C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400" kern="1200" smtClean="0">
              <a:latin typeface="Calibri" pitchFamily="34" charset="0"/>
            </a:rPr>
            <a:t>Opančar</a:t>
          </a:r>
          <a:r>
            <a:rPr lang="sr-Cyrl-CS" sz="1400" kern="1200" smtClean="0">
              <a:latin typeface="Calibri" pitchFamily="34" charset="0"/>
            </a:rPr>
            <a:t>,</a:t>
          </a:r>
          <a:r>
            <a:rPr lang="sr-Latn-CS" sz="1400" kern="1200" smtClean="0">
              <a:latin typeface="Calibri" pitchFamily="34" charset="0"/>
            </a:rPr>
            <a:t> voskar, tkač, vodeničar, pravljenje rakije</a:t>
          </a:r>
          <a:endParaRPr lang="sr-Latn-CS" sz="1400" kern="1200"/>
        </a:p>
      </dsp:txBody>
      <dsp:txXfrm>
        <a:off x="3291839" y="0"/>
        <a:ext cx="4937760" cy="1428749"/>
      </dsp:txXfrm>
    </dsp:sp>
    <dsp:sp modelId="{CFE9FB2A-C2F5-4C0E-A4EA-2D7493547DD4}">
      <dsp:nvSpPr>
        <dsp:cNvPr id="0" name=""/>
        <dsp:cNvSpPr/>
      </dsp:nvSpPr>
      <dsp:spPr>
        <a:xfrm>
          <a:off x="0" y="0"/>
          <a:ext cx="3291840" cy="142874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600" kern="1200" smtClean="0"/>
            <a:t>Obredi, običaji, motivi i zanati</a:t>
          </a:r>
          <a:endParaRPr lang="sr-Latn-CS" sz="3600" kern="1200"/>
        </a:p>
      </dsp:txBody>
      <dsp:txXfrm>
        <a:off x="0" y="0"/>
        <a:ext cx="3291840" cy="1428749"/>
      </dsp:txXfrm>
    </dsp:sp>
    <dsp:sp modelId="{A620EC95-298C-4121-8823-11083729EE36}">
      <dsp:nvSpPr>
        <dsp:cNvPr id="0" name=""/>
        <dsp:cNvSpPr/>
      </dsp:nvSpPr>
      <dsp:spPr>
        <a:xfrm>
          <a:off x="3291839" y="1571625"/>
          <a:ext cx="4937760" cy="1428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400" kern="1200" smtClean="0"/>
            <a:t>Čubra Mara,  Rtanjsko skriveno blago, NLO, kompasi, užarene lopte na nebu</a:t>
          </a:r>
          <a:endParaRPr lang="sr-Latn-CS" sz="1400" kern="1200"/>
        </a:p>
      </dsp:txBody>
      <dsp:txXfrm>
        <a:off x="3291839" y="1571625"/>
        <a:ext cx="4937760" cy="1428749"/>
      </dsp:txXfrm>
    </dsp:sp>
    <dsp:sp modelId="{F8079D94-AB73-4787-946A-A038364FB4ED}">
      <dsp:nvSpPr>
        <dsp:cNvPr id="0" name=""/>
        <dsp:cNvSpPr/>
      </dsp:nvSpPr>
      <dsp:spPr>
        <a:xfrm>
          <a:off x="0" y="1571625"/>
          <a:ext cx="3291840" cy="142874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600" kern="1200" smtClean="0"/>
            <a:t>Natprirodni fenomeni</a:t>
          </a:r>
          <a:endParaRPr lang="sr-Latn-CS" sz="3600" kern="1200"/>
        </a:p>
      </dsp:txBody>
      <dsp:txXfrm>
        <a:off x="0" y="1571625"/>
        <a:ext cx="3291840" cy="1428749"/>
      </dsp:txXfrm>
    </dsp:sp>
    <dsp:sp modelId="{96CB7A0C-22AA-49FA-B24C-85407085E2DD}">
      <dsp:nvSpPr>
        <dsp:cNvPr id="0" name=""/>
        <dsp:cNvSpPr/>
      </dsp:nvSpPr>
      <dsp:spPr>
        <a:xfrm>
          <a:off x="3291839" y="3143250"/>
          <a:ext cx="4937760" cy="14287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400" kern="1200" smtClean="0"/>
            <a:t>Vlaške igre i kola, narodna nošnja (vlaška i srpska, iz sela Osamice), vlaška kultura, rituali, magija, legende, mitologija, legende o Despotovcu i Resavi, Markovom kamenu, bacanju žene u Pećurak kod Krivog Vira (Vojislav Ilić mlađi)</a:t>
          </a:r>
          <a:endParaRPr lang="sr-Latn-CS" sz="1400" kern="1200"/>
        </a:p>
      </dsp:txBody>
      <dsp:txXfrm>
        <a:off x="3291839" y="3143250"/>
        <a:ext cx="4937760" cy="1428749"/>
      </dsp:txXfrm>
    </dsp:sp>
    <dsp:sp modelId="{3778BBD7-7020-49CE-AD5E-C3FAFBFE50F6}">
      <dsp:nvSpPr>
        <dsp:cNvPr id="0" name=""/>
        <dsp:cNvSpPr/>
      </dsp:nvSpPr>
      <dsp:spPr>
        <a:xfrm>
          <a:off x="0" y="3143250"/>
          <a:ext cx="3291840" cy="142874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600" kern="1200" smtClean="0"/>
            <a:t>Folklor</a:t>
          </a:r>
          <a:endParaRPr lang="sr-Latn-CS" sz="3600" kern="1200"/>
        </a:p>
      </dsp:txBody>
      <dsp:txXfrm>
        <a:off x="0" y="3143250"/>
        <a:ext cx="3291840" cy="142874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0D5B16-6DE3-4775-9009-579A57611897}">
      <dsp:nvSpPr>
        <dsp:cNvPr id="0" name=""/>
        <dsp:cNvSpPr/>
      </dsp:nvSpPr>
      <dsp:spPr>
        <a:xfrm>
          <a:off x="3291839" y="1772"/>
          <a:ext cx="4937760" cy="14061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200" kern="1200" smtClean="0"/>
            <a:t>Crnorečje u pesmi i igri, Homoljski motivi, Dani  Srpskoga Duhovnog Preobraženja, Likovna kolonija „Resava“, </a:t>
          </a:r>
          <a:r>
            <a:rPr lang="en-US" sz="1200" kern="1200" err="1" smtClean="0"/>
            <a:t>Majske</a:t>
          </a:r>
          <a:r>
            <a:rPr lang="en-US" sz="1200" kern="1200" smtClean="0"/>
            <a:t> </a:t>
          </a:r>
          <a:r>
            <a:rPr lang="en-US" sz="1200" kern="1200" err="1" smtClean="0"/>
            <a:t>amaterske</a:t>
          </a:r>
          <a:r>
            <a:rPr lang="en-US" sz="1200" kern="1200" smtClean="0"/>
            <a:t> </a:t>
          </a:r>
          <a:r>
            <a:rPr lang="en-US" sz="1200" kern="1200" err="1" smtClean="0"/>
            <a:t>pozorišne</a:t>
          </a:r>
          <a:r>
            <a:rPr lang="en-US" sz="1200" kern="1200" smtClean="0"/>
            <a:t> </a:t>
          </a:r>
          <a:r>
            <a:rPr lang="en-US" sz="1200" kern="1200" err="1" smtClean="0"/>
            <a:t>svečanosti</a:t>
          </a:r>
          <a:r>
            <a:rPr lang="en-US" sz="1200" kern="1200" smtClean="0"/>
            <a:t> (MAPS)</a:t>
          </a:r>
          <a:r>
            <a:rPr lang="sr-Latn-CS" sz="1200" kern="1200" smtClean="0"/>
            <a:t>, </a:t>
          </a:r>
          <a:r>
            <a:rPr lang="en-US" sz="1200" kern="1200" err="1" smtClean="0"/>
            <a:t>Džipijada</a:t>
          </a:r>
          <a:r>
            <a:rPr lang="sr-Latn-CS" sz="1200" kern="1200" smtClean="0"/>
            <a:t>, </a:t>
          </a:r>
          <a:r>
            <a:rPr lang="en-US" sz="1200" kern="1200" err="1" smtClean="0"/>
            <a:t>Motorijada</a:t>
          </a:r>
          <a:r>
            <a:rPr lang="sr-Latn-CS" sz="1200" kern="1200" smtClean="0"/>
            <a:t>, Sabor vrela Homolja, Spasovdanski susreti, Sinđelićevi dani, Noć u Gornjaku (pesnički susreti), Dan rudara (Sv. Prokopije i Sv. Barbara)</a:t>
          </a:r>
          <a:endParaRPr lang="sr-Latn-CS" sz="1200" kern="1200"/>
        </a:p>
      </dsp:txBody>
      <dsp:txXfrm>
        <a:off x="3291839" y="1772"/>
        <a:ext cx="4937760" cy="1406178"/>
      </dsp:txXfrm>
    </dsp:sp>
    <dsp:sp modelId="{CFE9FB2A-C2F5-4C0E-A4EA-2D7493547DD4}">
      <dsp:nvSpPr>
        <dsp:cNvPr id="0" name=""/>
        <dsp:cNvSpPr/>
      </dsp:nvSpPr>
      <dsp:spPr>
        <a:xfrm>
          <a:off x="0" y="1772"/>
          <a:ext cx="3291840" cy="140617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800" kern="1200" smtClean="0"/>
            <a:t>Manifestacije</a:t>
          </a:r>
          <a:endParaRPr lang="sr-Latn-CS" sz="3800" kern="1200"/>
        </a:p>
      </dsp:txBody>
      <dsp:txXfrm>
        <a:off x="0" y="1772"/>
        <a:ext cx="3291840" cy="1406178"/>
      </dsp:txXfrm>
    </dsp:sp>
    <dsp:sp modelId="{A620EC95-298C-4121-8823-11083729EE36}">
      <dsp:nvSpPr>
        <dsp:cNvPr id="0" name=""/>
        <dsp:cNvSpPr/>
      </dsp:nvSpPr>
      <dsp:spPr>
        <a:xfrm>
          <a:off x="3291839" y="1548568"/>
          <a:ext cx="4937760" cy="14061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r-Latn-C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200" kern="1200" smtClean="0"/>
            <a:t>Rudarski pozdrav</a:t>
          </a:r>
          <a:endParaRPr lang="sr-Latn-C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200" kern="1200" smtClean="0"/>
            <a:t>Pesma “Mara Resavkinja”</a:t>
          </a:r>
          <a:endParaRPr lang="sr-Latn-CS" sz="1200" kern="1200"/>
        </a:p>
      </dsp:txBody>
      <dsp:txXfrm>
        <a:off x="3291839" y="1548568"/>
        <a:ext cx="4937760" cy="1406178"/>
      </dsp:txXfrm>
    </dsp:sp>
    <dsp:sp modelId="{F8079D94-AB73-4787-946A-A038364FB4ED}">
      <dsp:nvSpPr>
        <dsp:cNvPr id="0" name=""/>
        <dsp:cNvSpPr/>
      </dsp:nvSpPr>
      <dsp:spPr>
        <a:xfrm>
          <a:off x="0" y="1548568"/>
          <a:ext cx="3291840" cy="140617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800" kern="1200" smtClean="0"/>
            <a:t>Govor, jezik i književnost</a:t>
          </a:r>
          <a:endParaRPr lang="sr-Latn-CS" sz="3800" kern="1200"/>
        </a:p>
      </dsp:txBody>
      <dsp:txXfrm>
        <a:off x="0" y="1548568"/>
        <a:ext cx="3291840" cy="1406178"/>
      </dsp:txXfrm>
    </dsp:sp>
    <dsp:sp modelId="{106991E7-DA8F-4D93-877B-68E22D934396}">
      <dsp:nvSpPr>
        <dsp:cNvPr id="0" name=""/>
        <dsp:cNvSpPr/>
      </dsp:nvSpPr>
      <dsp:spPr>
        <a:xfrm>
          <a:off x="3291839" y="3095364"/>
          <a:ext cx="4937760" cy="14061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200" kern="1200" smtClean="0">
              <a:latin typeface="Calibri" pitchFamily="34" charset="0"/>
            </a:rPr>
            <a:t>Med (Homoljski, Strmostenski), sir (Jelovački ovčiji, Krivovirski, Homoljski), rakija (šljivovica), čaj (Rtanjski),  pečurke (vrganji, lisičarke, šampinjoni, livadske pečurke, šitaki pečurke; vrganji u salamuri, vrganji u čorbi ili omletu), riba (pastrmka), slatko i sok od drenjina, pogača ispod sača, “lako planinsko jagnje”</a:t>
          </a:r>
          <a:endParaRPr lang="sr-Latn-CS" sz="1200" kern="1200"/>
        </a:p>
      </dsp:txBody>
      <dsp:txXfrm>
        <a:off x="3291839" y="3095364"/>
        <a:ext cx="4937760" cy="1406178"/>
      </dsp:txXfrm>
    </dsp:sp>
    <dsp:sp modelId="{F076CEAC-AFA9-4C62-9E2C-681E2045D0E2}">
      <dsp:nvSpPr>
        <dsp:cNvPr id="0" name=""/>
        <dsp:cNvSpPr/>
      </dsp:nvSpPr>
      <dsp:spPr>
        <a:xfrm>
          <a:off x="0" y="3095364"/>
          <a:ext cx="3291840" cy="140617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800" kern="1200" smtClean="0"/>
            <a:t>Kulinarstvo i hrana</a:t>
          </a:r>
          <a:endParaRPr lang="sr-Latn-CS" sz="3800" kern="1200"/>
        </a:p>
      </dsp:txBody>
      <dsp:txXfrm>
        <a:off x="0" y="3095364"/>
        <a:ext cx="3291840" cy="1406178"/>
      </dsp:txXfrm>
    </dsp:sp>
    <dsp:sp modelId="{EFF10E51-2CC3-4DA9-9808-9BB1B0945F84}">
      <dsp:nvSpPr>
        <dsp:cNvPr id="0" name=""/>
        <dsp:cNvSpPr/>
      </dsp:nvSpPr>
      <dsp:spPr>
        <a:xfrm>
          <a:off x="3291839" y="4642160"/>
          <a:ext cx="4937760" cy="14061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200" kern="1200" smtClean="0">
              <a:latin typeface="+mn-lt"/>
            </a:rPr>
            <a:t>V</a:t>
          </a:r>
          <a:r>
            <a:rPr lang="vi-VN" sz="1200" kern="1200" smtClean="0">
              <a:latin typeface="+mn-lt"/>
            </a:rPr>
            <a:t>ojislav </a:t>
          </a:r>
          <a:r>
            <a:rPr lang="sr-Latn-CS" sz="1200" kern="1200" smtClean="0">
              <a:latin typeface="+mn-lt"/>
            </a:rPr>
            <a:t>J</a:t>
          </a:r>
          <a:r>
            <a:rPr lang="vi-VN" sz="1200" kern="1200" smtClean="0">
              <a:latin typeface="+mn-lt"/>
            </a:rPr>
            <a:t>akić</a:t>
          </a:r>
          <a:r>
            <a:rPr lang="sr-Latn-CS" sz="1200" kern="1200" smtClean="0">
              <a:latin typeface="+mn-lt"/>
            </a:rPr>
            <a:t> (</a:t>
          </a:r>
          <a:r>
            <a:rPr lang="vi-VN" sz="1200" kern="1200" smtClean="0">
              <a:latin typeface="+mn-lt"/>
            </a:rPr>
            <a:t>art</a:t>
          </a:r>
          <a:r>
            <a:rPr lang="sr-Latn-CS" sz="1200" kern="1200" smtClean="0">
              <a:latin typeface="+mn-lt"/>
            </a:rPr>
            <a:t> </a:t>
          </a:r>
          <a:r>
            <a:rPr lang="vi-VN" sz="1200" kern="1200" smtClean="0">
              <a:latin typeface="+mn-lt"/>
            </a:rPr>
            <a:t>brut</a:t>
          </a:r>
          <a:r>
            <a:rPr lang="sr-Latn-CS" sz="1200" kern="1200" smtClean="0">
              <a:latin typeface="+mn-lt"/>
            </a:rPr>
            <a:t>), V</a:t>
          </a:r>
          <a:r>
            <a:rPr lang="vi-VN" sz="1200" kern="1200" smtClean="0">
              <a:latin typeface="+mn-lt"/>
            </a:rPr>
            <a:t>era </a:t>
          </a:r>
          <a:r>
            <a:rPr lang="sr-Latn-CS" sz="1200" kern="1200" smtClean="0">
              <a:latin typeface="+mn-lt"/>
            </a:rPr>
            <a:t>P</a:t>
          </a:r>
          <a:r>
            <a:rPr lang="vi-VN" sz="1200" kern="1200" smtClean="0">
              <a:latin typeface="+mn-lt"/>
            </a:rPr>
            <a:t>rogavac </a:t>
          </a:r>
          <a:r>
            <a:rPr lang="sr-Latn-CS" sz="1200" kern="1200" smtClean="0">
              <a:latin typeface="+mn-lt"/>
            </a:rPr>
            <a:t>J</a:t>
          </a:r>
          <a:r>
            <a:rPr lang="vi-VN" sz="1200" kern="1200" smtClean="0">
              <a:latin typeface="+mn-lt"/>
            </a:rPr>
            <a:t>aki</a:t>
          </a:r>
          <a:r>
            <a:rPr lang="sr-Latn-CS" sz="1200" kern="1200" smtClean="0">
              <a:latin typeface="+mn-lt"/>
            </a:rPr>
            <a:t>ć, M</a:t>
          </a:r>
          <a:r>
            <a:rPr lang="vi-VN" sz="1200" kern="1200" smtClean="0">
              <a:latin typeface="+mn-lt"/>
            </a:rPr>
            <a:t>iroljub </a:t>
          </a:r>
          <a:r>
            <a:rPr lang="sr-Latn-CS" sz="1200" kern="1200" smtClean="0">
              <a:latin typeface="+mn-lt"/>
            </a:rPr>
            <a:t>O</a:t>
          </a:r>
          <a:r>
            <a:rPr lang="vi-VN" sz="1200" kern="1200" smtClean="0">
              <a:latin typeface="+mn-lt"/>
            </a:rPr>
            <a:t>bradovi</a:t>
          </a:r>
          <a:r>
            <a:rPr lang="sr-Latn-CS" sz="1200" kern="1200" smtClean="0">
              <a:latin typeface="+mn-lt"/>
            </a:rPr>
            <a:t>ć, Đura Jakšić (pisao u Gornjaku), vajar iz sela Sladaje Dragutin V.  Milica Jakovljević (Mirjam), konceptualni umetnik krajputaš</a:t>
          </a:r>
          <a:endParaRPr lang="sr-Latn-CS" sz="1200" kern="1200"/>
        </a:p>
      </dsp:txBody>
      <dsp:txXfrm>
        <a:off x="3291839" y="4642160"/>
        <a:ext cx="4937760" cy="1406178"/>
      </dsp:txXfrm>
    </dsp:sp>
    <dsp:sp modelId="{6D7F22A6-4682-4312-A454-F127B8E60BC2}">
      <dsp:nvSpPr>
        <dsp:cNvPr id="0" name=""/>
        <dsp:cNvSpPr/>
      </dsp:nvSpPr>
      <dsp:spPr>
        <a:xfrm>
          <a:off x="0" y="4642160"/>
          <a:ext cx="3291840" cy="140617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3800" kern="1200" smtClean="0"/>
            <a:t>Umetnici</a:t>
          </a:r>
          <a:endParaRPr lang="sr-Latn-CS" sz="3800" kern="1200"/>
        </a:p>
      </dsp:txBody>
      <dsp:txXfrm>
        <a:off x="0" y="4642160"/>
        <a:ext cx="3291840" cy="140617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0D5B16-6DE3-4775-9009-579A57611897}">
      <dsp:nvSpPr>
        <dsp:cNvPr id="0" name=""/>
        <dsp:cNvSpPr/>
      </dsp:nvSpPr>
      <dsp:spPr>
        <a:xfrm>
          <a:off x="3291839" y="0"/>
          <a:ext cx="4937760" cy="45720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Međuopštinska saradnja</a:t>
          </a:r>
          <a:endParaRPr lang="sr-Latn-CS" sz="1800" b="0" kern="1200">
            <a:latin typeface="+mj-lt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Institucije</a:t>
          </a:r>
          <a:endParaRPr lang="sr-Cyrl-CS" sz="1800" b="0" kern="1200" smtClean="0">
            <a:latin typeface="+mj-lt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Muzeji</a:t>
          </a:r>
          <a:endParaRPr lang="sr-Cyrl-CS" sz="1800" b="0" kern="1200" smtClean="0">
            <a:latin typeface="+mj-lt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Biblioteke</a:t>
          </a:r>
          <a:endParaRPr lang="sr-Cyrl-CS" sz="1800" b="0" kern="1200" smtClean="0">
            <a:latin typeface="+mj-lt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Centar za kulturu</a:t>
          </a:r>
          <a:endParaRPr lang="sr-Cyrl-CS" sz="1800" b="0" kern="1200" smtClean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Javna predužeća</a:t>
          </a:r>
          <a:endParaRPr lang="sr-Cyrl-CS" sz="1800" b="0" kern="1200" smtClean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Nevladine organizacije: “Buđenje”, Nasleđe”, “Pokret za Žagubicu”</a:t>
          </a:r>
          <a:endParaRPr lang="sr-Cyrl-CS" sz="1800" b="0" kern="1200" smtClean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Zanatlije</a:t>
          </a:r>
          <a:endParaRPr lang="sr-Cyrl-CS" sz="1800" b="0" kern="1200" smtClean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Dijaspora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CS" sz="1800" b="0" kern="1200" smtClean="0">
              <a:latin typeface="+mj-lt"/>
            </a:rPr>
            <a:t>Ljudski resursi</a:t>
          </a:r>
        </a:p>
      </dsp:txBody>
      <dsp:txXfrm>
        <a:off x="3291839" y="0"/>
        <a:ext cx="4937760" cy="4572000"/>
      </dsp:txXfrm>
    </dsp:sp>
    <dsp:sp modelId="{CFE9FB2A-C2F5-4C0E-A4EA-2D7493547DD4}">
      <dsp:nvSpPr>
        <dsp:cNvPr id="0" name=""/>
        <dsp:cNvSpPr/>
      </dsp:nvSpPr>
      <dsp:spPr>
        <a:xfrm>
          <a:off x="0" y="0"/>
          <a:ext cx="3291840" cy="45720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4100" kern="1200" smtClean="0"/>
            <a:t>Opštine,</a:t>
          </a:r>
        </a:p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4100" kern="1200" smtClean="0"/>
            <a:t>institucije, organizacije,</a:t>
          </a:r>
        </a:p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CS" sz="4100" kern="1200" smtClean="0"/>
            <a:t>ljudi</a:t>
          </a:r>
          <a:endParaRPr lang="sr-Latn-CS" sz="4100" kern="1200"/>
        </a:p>
      </dsp:txBody>
      <dsp:txXfrm>
        <a:off x="0" y="0"/>
        <a:ext cx="3291840" cy="4572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EA31C-030E-408A-BBBE-2A4152DD1776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DC92D-A442-4342-B0CF-6DDA5C69132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F5A1D-2FFD-49C8-B690-3CA8BEE28F63}" type="datetimeFigureOut">
              <a:rPr lang="sr-Latn-CS" smtClean="0"/>
              <a:pPr/>
              <a:t>31.5.2015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2F0F3-2E39-48E9-9804-A1C3E24CBA7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8132440" cy="4896544"/>
          </a:xfrm>
        </p:spPr>
        <p:txBody>
          <a:bodyPr>
            <a:noAutofit/>
          </a:bodyPr>
          <a:lstStyle/>
          <a:p>
            <a:r>
              <a:rPr lang="sr-Latn-CS" sz="660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Resursi i potencijali kulturnog turizma</a:t>
            </a:r>
            <a:br>
              <a:rPr lang="sr-Latn-CS" sz="6600" smtClean="0">
                <a:ln w="18415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sr-Latn-CS" sz="6600" smtClean="0">
                <a:ln>
                  <a:solidFill>
                    <a:schemeClr val="accent3">
                      <a:lumMod val="50000"/>
                    </a:schemeClr>
                  </a:solidFill>
                </a:ln>
              </a:rPr>
              <a:t/>
            </a:r>
            <a:br>
              <a:rPr lang="sr-Latn-CS" sz="6600" smtClean="0">
                <a:ln>
                  <a:solidFill>
                    <a:schemeClr val="accent3">
                      <a:lumMod val="50000"/>
                    </a:schemeClr>
                  </a:solidFill>
                </a:ln>
              </a:rPr>
            </a:br>
            <a:r>
              <a:rPr lang="sr-Latn-CS" sz="6600" smtClean="0"/>
              <a:t> </a:t>
            </a:r>
            <a:r>
              <a:rPr lang="sr-Latn-CS" smtClean="0">
                <a:solidFill>
                  <a:schemeClr val="accent3">
                    <a:lumMod val="50000"/>
                  </a:schemeClr>
                </a:solidFill>
              </a:rPr>
              <a:t>u Resavsko-moravskom regionu</a:t>
            </a:r>
            <a:endParaRPr lang="sr-Latn-CS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04664"/>
          <a:ext cx="8229600" cy="6050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r-Latn-CS" b="1" smtClean="0">
                <a:solidFill>
                  <a:schemeClr val="accent3">
                    <a:lumMod val="50000"/>
                  </a:schemeClr>
                </a:solidFill>
              </a:rPr>
              <a:t>Ljudski i institucionalni resursi</a:t>
            </a:r>
            <a:endParaRPr lang="sr-Latn-CS" b="1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r>
              <a:rPr lang="sr-Latn-CS" sz="2400" smtClean="0">
                <a:solidFill>
                  <a:schemeClr val="accent3">
                    <a:lumMod val="50000"/>
                  </a:schemeClr>
                </a:solidFill>
              </a:rPr>
              <a:t>CILJ: prepoznavanje kulturno-turističkih resursa i potencijala regiona sa krajnjim ciljem formiranja turističkog proizvoda spremnog za tržište; </a:t>
            </a:r>
          </a:p>
          <a:p>
            <a:endParaRPr lang="sr-Latn-CS" sz="240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sr-Latn-CS" sz="2400" smtClean="0">
                <a:solidFill>
                  <a:schemeClr val="accent3">
                    <a:lumMod val="50000"/>
                  </a:schemeClr>
                </a:solidFill>
              </a:rPr>
              <a:t>Faze istraživanja i projektovanja: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sz="2400" smtClean="0">
                <a:solidFill>
                  <a:schemeClr val="accent3">
                    <a:lumMod val="50000"/>
                  </a:schemeClr>
                </a:solidFill>
              </a:rPr>
              <a:t>Istraživanje na terenu (</a:t>
            </a:r>
            <a:r>
              <a:rPr lang="sr-Latn-CS" sz="2400" i="1" smtClean="0">
                <a:solidFill>
                  <a:schemeClr val="accent3">
                    <a:lumMod val="50000"/>
                  </a:schemeClr>
                </a:solidFill>
              </a:rPr>
              <a:t>Ravna reka, Senjski rudnik, Resavica, Resavska pećina, Despotovac, Veliki buk, Žagubica, Vrelo Mlave, Potajnica, Krepajsko vrelo, Manastiri Manasija i Ravanica)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sz="2400" smtClean="0">
                <a:solidFill>
                  <a:schemeClr val="accent3">
                    <a:lumMod val="50000"/>
                  </a:schemeClr>
                </a:solidFill>
              </a:rPr>
              <a:t>Predavanja i konsultacije sa lokalnim akterima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sz="2400" smtClean="0">
                <a:solidFill>
                  <a:schemeClr val="accent3">
                    <a:lumMod val="50000"/>
                  </a:schemeClr>
                </a:solidFill>
              </a:rPr>
              <a:t>Mapiranje resursa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sz="2400" smtClean="0">
                <a:solidFill>
                  <a:schemeClr val="accent3">
                    <a:lumMod val="50000"/>
                  </a:schemeClr>
                </a:solidFill>
              </a:rPr>
              <a:t>Koncipiranje tematskih celina i ruta</a:t>
            </a:r>
          </a:p>
          <a:p>
            <a:pPr marL="514350" indent="-514350">
              <a:buFont typeface="+mj-lt"/>
              <a:buAutoNum type="arabicPeriod"/>
            </a:pPr>
            <a:r>
              <a:rPr lang="sr-Latn-CS" sz="2400" smtClean="0">
                <a:solidFill>
                  <a:schemeClr val="accent3">
                    <a:lumMod val="50000"/>
                  </a:schemeClr>
                </a:solidFill>
              </a:rPr>
              <a:t>Prezentacija potignutih zaključaka</a:t>
            </a:r>
          </a:p>
          <a:p>
            <a:endParaRPr lang="sr-Latn-CS" sz="240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5400" smtClean="0">
                <a:solidFill>
                  <a:schemeClr val="accent3">
                    <a:lumMod val="50000"/>
                  </a:schemeClr>
                </a:solidFill>
              </a:rPr>
              <a:t>Resursi kulturnog nasleđa</a:t>
            </a:r>
            <a:endParaRPr lang="sr-Latn-CS" sz="540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44824"/>
          <a:ext cx="7931224" cy="4281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988840"/>
            <a:ext cx="8229600" cy="1143000"/>
          </a:xfrm>
        </p:spPr>
        <p:txBody>
          <a:bodyPr/>
          <a:lstStyle/>
          <a:p>
            <a:pPr algn="r"/>
            <a:r>
              <a:rPr lang="sr-Latn-CS" b="1" smtClean="0">
                <a:solidFill>
                  <a:schemeClr val="accent2">
                    <a:lumMod val="50000"/>
                  </a:schemeClr>
                </a:solidFill>
              </a:rPr>
              <a:t>Nepokretni materijalni resursi</a:t>
            </a:r>
            <a:endParaRPr lang="sr-Latn-CS" b="1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356991"/>
          <a:ext cx="8229600" cy="3097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692696"/>
            <a:ext cx="78488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6600" smtClean="0"/>
              <a:t>MAPIRANJE RESURSA</a:t>
            </a:r>
            <a:endParaRPr lang="sr-Latn-CS" sz="6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04664"/>
          <a:ext cx="8229600" cy="6050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r-Latn-CS" b="1" smtClean="0">
                <a:solidFill>
                  <a:schemeClr val="accent2">
                    <a:lumMod val="50000"/>
                  </a:schemeClr>
                </a:solidFill>
              </a:rPr>
              <a:t>Prirodni resursi</a:t>
            </a:r>
            <a:endParaRPr lang="sr-Latn-CS" b="1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04664"/>
          <a:ext cx="8229600" cy="6050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r-Latn-CS" b="1">
                <a:solidFill>
                  <a:schemeClr val="accent4">
                    <a:lumMod val="50000"/>
                  </a:schemeClr>
                </a:solidFill>
              </a:rPr>
              <a:t>P</a:t>
            </a:r>
            <a:r>
              <a:rPr lang="sr-Latn-CS" b="1" smtClean="0">
                <a:solidFill>
                  <a:schemeClr val="accent4">
                    <a:lumMod val="50000"/>
                  </a:schemeClr>
                </a:solidFill>
              </a:rPr>
              <a:t>okretni materijalni resursi</a:t>
            </a:r>
            <a:endParaRPr lang="sr-Latn-CS" b="1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r-Latn-CS" b="1" smtClean="0">
                <a:solidFill>
                  <a:schemeClr val="accent6">
                    <a:lumMod val="50000"/>
                  </a:schemeClr>
                </a:solidFill>
              </a:rPr>
              <a:t>Nematerijalni resursi</a:t>
            </a:r>
            <a:endParaRPr lang="sr-Latn-CS" b="1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1665</TotalTime>
  <Words>890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Resursi i potencijali kulturnog turizma   u Resavsko-moravskom regionu</vt:lpstr>
      <vt:lpstr>Slide 2</vt:lpstr>
      <vt:lpstr>Resursi kulturnog nasleđa</vt:lpstr>
      <vt:lpstr>Nepokretni materijalni resursi</vt:lpstr>
      <vt:lpstr>Slide 5</vt:lpstr>
      <vt:lpstr>Prirodni resursi</vt:lpstr>
      <vt:lpstr>Slide 7</vt:lpstr>
      <vt:lpstr>Pokretni materijalni resursi</vt:lpstr>
      <vt:lpstr>Nematerijalni resursi</vt:lpstr>
      <vt:lpstr>Slide 10</vt:lpstr>
      <vt:lpstr>Ljudski i institucionalni resursi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Maja</dc:creator>
  <cp:lastModifiedBy>Maja Markovic</cp:lastModifiedBy>
  <cp:revision>98</cp:revision>
  <dcterms:created xsi:type="dcterms:W3CDTF">2010-07-23T16:43:36Z</dcterms:created>
  <dcterms:modified xsi:type="dcterms:W3CDTF">2015-05-31T11:15:35Z</dcterms:modified>
</cp:coreProperties>
</file>