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9" d="100"/>
          <a:sy n="79" d="100"/>
        </p:scale>
        <p:origin x="15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6CD52B-AC1C-46F7-A3EB-0B3C6938652A}" type="datetimeFigureOut">
              <a:rPr lang="en-US" smtClean="0"/>
              <a:t>04-Jun-22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4FC456-16E8-4755-9FA1-134CF4434F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Cern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8000" dirty="0" err="1">
                <a:latin typeface="Times New Roman" pitchFamily="18" charset="0"/>
                <a:cs typeface="Times New Roman" pitchFamily="18" charset="0"/>
              </a:rPr>
              <a:t>informatique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upload.wikimedia.org/wikipedia/commons/thumb/2/2b/CERN_Globe_of_Science_and_Innovation.jpg/300px-CERN_Globe_of_Science_and_Inno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Merci de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votre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attention!</a:t>
            </a:r>
          </a:p>
          <a:p>
            <a:pPr algn="ctr"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1" y="3067125"/>
            <a:ext cx="3967406" cy="29717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2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4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vocabulaire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834" y="1752600"/>
            <a:ext cx="8610600" cy="4724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Fournir</a:t>
            </a:r>
            <a:r>
              <a:rPr lang="en-US" dirty="0"/>
              <a:t> – </a:t>
            </a:r>
            <a:r>
              <a:rPr lang="en-US" dirty="0" err="1"/>
              <a:t>obezbediti</a:t>
            </a:r>
            <a:endParaRPr lang="en-US" dirty="0"/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Une collaboration –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saradnja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 recherche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– istraživanje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Les réseaux de communication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– komunikacione mreže</a:t>
            </a: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n rôle central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– centralna(glavna) uloga</a:t>
            </a: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andes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magnétiques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– magnetne trake</a:t>
            </a: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Les forces – sile</a:t>
            </a: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Les particules – čestice</a:t>
            </a: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Centre de calcul – računski centar</a:t>
            </a:r>
          </a:p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capacité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- kapacitet</a:t>
            </a:r>
          </a:p>
          <a:p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02920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Cern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est un laboratoire où les scientifiques explorent les constituants de la matière et les forces qui assurent sa cohésion. Avant tout, le </a:t>
            </a:r>
            <a:r>
              <a:rPr lang="fr-FR" sz="4000" dirty="0" err="1">
                <a:latin typeface="Times New Roman" pitchFamily="18" charset="0"/>
                <a:cs typeface="Times New Roman" pitchFamily="18" charset="0"/>
              </a:rPr>
              <a:t>Cern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existe pour fournir aux physiciens les outils dont ils ont besoin, par exemple des détecteurs pour observer les particules.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Le CERN collabore avec des entreprises et des instituts de recherche dans le domaine des technologies de l’information et de la communication.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89120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Dans le Centre de calcul, au cœur de l’infrastructure scientifique, se trouvent tous les services, y compris la messagerie électronique, la gestion des données scientifiques et la vidéoconférence.</a:t>
            </a:r>
          </a:p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24 heures sur 24, sept jours  sur sept -  470 000 cœurs de processeurs et 11 000 serveurs fonctionnent.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/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 Grille de calcul mondiale pour le LHC (WLCG) est une collaboration entre plusieurs centres de calcul répartis dans le monde entier.</a:t>
            </a:r>
          </a:p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Elle est la plus grande grille de calcul du monde.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371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 </a:t>
            </a:r>
            <a:r>
              <a:rPr lang="en-US" dirty="0" err="1"/>
              <a:t>stockage</a:t>
            </a:r>
            <a:r>
              <a:rPr lang="en-US" dirty="0"/>
              <a:t> des </a:t>
            </a:r>
            <a:r>
              <a:rPr lang="en-US" dirty="0" err="1"/>
              <a:t>données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 Le CERN a produit de grands volumes de données de tous types : des données scientifiques!</a:t>
            </a:r>
          </a:p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stockage de grandes quantités de données est une fonction essentielle de l’infrastructure informatique du CERN. Les données sont stockées sur bandes magnétiques pour être préservées à long terme.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389120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Le Portail des données ouvertes du CERN a été construit à partir du logiciel libre de bibliothèque numérique ,,</a:t>
            </a: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Invenio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”, sur lequel reposent d'autres outils et projets de science ouverte du CERN</a:t>
            </a:r>
            <a:r>
              <a:rPr lang="fr-FR" sz="3600" dirty="0"/>
              <a:t>.</a:t>
            </a:r>
            <a:br>
              <a:rPr lang="fr-FR" sz="3600" dirty="0"/>
            </a:br>
            <a:r>
              <a:rPr lang="fr-FR" sz="3600" dirty="0"/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réseaux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réseaux de communication internes et externes sont très importants au fonctionnement du CERN. </a:t>
            </a:r>
          </a:p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CERN a joué un rôle central dans le développement d'Internet. Par exemple - 80% de la capacité d'internet, en 1991, en Europe pour le trafic international était installée dans le centre de calcul du CERN.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3891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pouvons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utiliser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l’ application  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LHC@home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pour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contribuer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à le recherche scientifique menée au CERN.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420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Qu’est-ce que Le stockage des données?</vt:lpstr>
      <vt:lpstr>PowerPoint Presentation</vt:lpstr>
      <vt:lpstr>Les réseaux</vt:lpstr>
      <vt:lpstr>PowerPoint Presentation</vt:lpstr>
      <vt:lpstr>PowerPoint Presentation</vt:lpstr>
      <vt:lpstr>Le vocabulaire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Вељко Ранковић</cp:lastModifiedBy>
  <cp:revision>24</cp:revision>
  <dcterms:created xsi:type="dcterms:W3CDTF">2022-06-03T20:11:42Z</dcterms:created>
  <dcterms:modified xsi:type="dcterms:W3CDTF">2022-06-04T21:11:01Z</dcterms:modified>
</cp:coreProperties>
</file>