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7" r:id="rId9"/>
    <p:sldId id="262" r:id="rId10"/>
    <p:sldId id="264" r:id="rId11"/>
    <p:sldId id="265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7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8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33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2701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60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48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08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11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4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45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3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9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42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9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8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8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7134FA-8428-4ED2-9374-E1BB35F538A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F90FC-CA48-4CCB-A0D7-44955ACC9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34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.org/fr/publications/les-technologies-de-l-information-et-de-la-communication-et-le-developpement-rural_9789264293076-fr.html" TargetMode="External"/><Relationship Id="rId2" Type="http://schemas.openxmlformats.org/officeDocument/2006/relationships/hyperlink" Target="https://www.itu.int/web/pp-18/fr/backgrounder/les-tic-au-service-des-objectifs-de-dveloppement-durable-des-nations-uni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reenit.fr/definitio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TIC et le développement durable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Plateformes et applications utiles pour protéger l’environnement</a:t>
            </a:r>
          </a:p>
          <a:p>
            <a:endParaRPr lang="fr-FR" dirty="0"/>
          </a:p>
          <a:p>
            <a:r>
              <a:rPr lang="fr-FR" dirty="0" smtClean="0"/>
              <a:t>Ana </a:t>
            </a:r>
            <a:r>
              <a:rPr lang="fr-FR" dirty="0" err="1" smtClean="0"/>
              <a:t>Cicovi</a:t>
            </a:r>
            <a:r>
              <a:rPr lang="sr-Latn-RS" dirty="0" smtClean="0"/>
              <a:t>ć, 2023</a:t>
            </a:r>
            <a:r>
              <a:rPr lang="en-US" dirty="0" smtClean="0"/>
              <a:t>/0021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28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Vocabulaire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57300"/>
            <a:ext cx="8946541" cy="4991099"/>
          </a:xfrm>
        </p:spPr>
        <p:txBody>
          <a:bodyPr/>
          <a:lstStyle/>
          <a:p>
            <a:r>
              <a:rPr lang="fr-FR" b="1" dirty="0"/>
              <a:t>Les TIC (technologies de l'information et de la communication)</a:t>
            </a:r>
            <a:r>
              <a:rPr lang="fr-FR" dirty="0"/>
              <a:t> – </a:t>
            </a:r>
            <a:r>
              <a:rPr lang="fr-FR" dirty="0" err="1"/>
              <a:t>informacione</a:t>
            </a:r>
            <a:r>
              <a:rPr lang="fr-FR" dirty="0"/>
              <a:t> i </a:t>
            </a:r>
            <a:r>
              <a:rPr lang="fr-FR" dirty="0" err="1"/>
              <a:t>komunikacione</a:t>
            </a:r>
            <a:r>
              <a:rPr lang="fr-FR" dirty="0"/>
              <a:t> </a:t>
            </a:r>
            <a:r>
              <a:rPr lang="fr-FR" dirty="0" err="1" smtClean="0"/>
              <a:t>tehnologije</a:t>
            </a:r>
            <a:endParaRPr lang="fr-FR" dirty="0" smtClean="0"/>
          </a:p>
          <a:p>
            <a:r>
              <a:rPr lang="fr-FR" b="1" dirty="0"/>
              <a:t>Le développement durable</a:t>
            </a:r>
            <a:r>
              <a:rPr lang="fr-FR" dirty="0"/>
              <a:t> – </a:t>
            </a:r>
            <a:r>
              <a:rPr lang="fr-FR" dirty="0" err="1"/>
              <a:t>održivi</a:t>
            </a:r>
            <a:r>
              <a:rPr lang="fr-FR" dirty="0"/>
              <a:t> </a:t>
            </a:r>
            <a:r>
              <a:rPr lang="fr-FR" dirty="0" err="1" smtClean="0"/>
              <a:t>razvoj</a:t>
            </a:r>
            <a:endParaRPr lang="fr-FR" dirty="0" smtClean="0"/>
          </a:p>
          <a:p>
            <a:r>
              <a:rPr lang="fr-FR" b="1" dirty="0"/>
              <a:t>Une plateforme numérique</a:t>
            </a:r>
            <a:r>
              <a:rPr lang="fr-FR" dirty="0"/>
              <a:t> – </a:t>
            </a:r>
            <a:r>
              <a:rPr lang="fr-FR" dirty="0" err="1"/>
              <a:t>digitalna</a:t>
            </a:r>
            <a:r>
              <a:rPr lang="fr-FR" dirty="0"/>
              <a:t> </a:t>
            </a:r>
            <a:r>
              <a:rPr lang="fr-FR" dirty="0" err="1" smtClean="0"/>
              <a:t>platforma</a:t>
            </a:r>
            <a:endParaRPr lang="fr-FR" dirty="0" smtClean="0"/>
          </a:p>
          <a:p>
            <a:r>
              <a:rPr lang="en-US" b="1" dirty="0" err="1"/>
              <a:t>Une</a:t>
            </a:r>
            <a:r>
              <a:rPr lang="en-US" b="1" dirty="0"/>
              <a:t> application</a:t>
            </a:r>
            <a:r>
              <a:rPr lang="en-US" dirty="0"/>
              <a:t> – </a:t>
            </a:r>
            <a:r>
              <a:rPr lang="en-US" dirty="0" err="1" smtClean="0"/>
              <a:t>aplikacija</a:t>
            </a:r>
            <a:endParaRPr lang="en-US" dirty="0" smtClean="0"/>
          </a:p>
          <a:p>
            <a:r>
              <a:rPr lang="en-US" b="1" dirty="0" err="1"/>
              <a:t>L’environnement</a:t>
            </a:r>
            <a:r>
              <a:rPr lang="en-US" dirty="0"/>
              <a:t> – </a:t>
            </a:r>
            <a:r>
              <a:rPr lang="en-US" dirty="0" err="1"/>
              <a:t>životna</a:t>
            </a:r>
            <a:r>
              <a:rPr lang="en-US" dirty="0"/>
              <a:t> </a:t>
            </a:r>
            <a:r>
              <a:rPr lang="en-US" dirty="0" err="1" smtClean="0"/>
              <a:t>sredina</a:t>
            </a:r>
            <a:endParaRPr lang="en-US" dirty="0" smtClean="0"/>
          </a:p>
          <a:p>
            <a:r>
              <a:rPr lang="en-US" b="1" dirty="0" err="1"/>
              <a:t>L’énergie</a:t>
            </a:r>
            <a:r>
              <a:rPr lang="en-US" dirty="0"/>
              <a:t> – </a:t>
            </a:r>
            <a:r>
              <a:rPr lang="en-US" dirty="0" err="1" smtClean="0"/>
              <a:t>energija</a:t>
            </a:r>
            <a:endParaRPr lang="en-US" dirty="0" smtClean="0"/>
          </a:p>
          <a:p>
            <a:r>
              <a:rPr lang="en-US" b="1" dirty="0"/>
              <a:t>La </a:t>
            </a:r>
            <a:r>
              <a:rPr lang="en-US" b="1" dirty="0" err="1"/>
              <a:t>consommation</a:t>
            </a:r>
            <a:r>
              <a:rPr lang="en-US" dirty="0"/>
              <a:t> – </a:t>
            </a:r>
            <a:r>
              <a:rPr lang="en-US" dirty="0" err="1" smtClean="0"/>
              <a:t>potrošnja</a:t>
            </a:r>
            <a:endParaRPr lang="en-US" dirty="0" smtClean="0"/>
          </a:p>
          <a:p>
            <a:r>
              <a:rPr lang="fr-FR" b="1" dirty="0"/>
              <a:t>Les déchets électroniques</a:t>
            </a:r>
            <a:r>
              <a:rPr lang="fr-FR" dirty="0"/>
              <a:t> – </a:t>
            </a:r>
            <a:r>
              <a:rPr lang="fr-FR" dirty="0" err="1"/>
              <a:t>elektronski</a:t>
            </a:r>
            <a:r>
              <a:rPr lang="fr-FR" dirty="0"/>
              <a:t> </a:t>
            </a:r>
            <a:r>
              <a:rPr lang="fr-FR" dirty="0" err="1" smtClean="0"/>
              <a:t>otpad</a:t>
            </a:r>
            <a:endParaRPr lang="fr-FR" dirty="0" smtClean="0"/>
          </a:p>
          <a:p>
            <a:r>
              <a:rPr lang="en-US" b="1" dirty="0"/>
              <a:t>La </a:t>
            </a:r>
            <a:r>
              <a:rPr lang="en-US" b="1" dirty="0" err="1"/>
              <a:t>télémédecine</a:t>
            </a:r>
            <a:r>
              <a:rPr lang="en-US" dirty="0"/>
              <a:t> – </a:t>
            </a:r>
            <a:r>
              <a:rPr lang="en-US" dirty="0" smtClean="0"/>
              <a:t>telemedicine</a:t>
            </a:r>
          </a:p>
          <a:p>
            <a:r>
              <a:rPr lang="fr-FR" b="1" dirty="0"/>
              <a:t>Les compétences numériques</a:t>
            </a:r>
            <a:r>
              <a:rPr lang="fr-FR" dirty="0"/>
              <a:t> – </a:t>
            </a:r>
            <a:r>
              <a:rPr lang="fr-FR" dirty="0" err="1"/>
              <a:t>digitalne</a:t>
            </a:r>
            <a:r>
              <a:rPr lang="fr-FR" dirty="0"/>
              <a:t> </a:t>
            </a:r>
            <a:r>
              <a:rPr lang="fr-FR" dirty="0" err="1"/>
              <a:t>veštine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4723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Vocabulaire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10054"/>
            <a:ext cx="8946541" cy="4938346"/>
          </a:xfrm>
        </p:spPr>
        <p:txBody>
          <a:bodyPr>
            <a:normAutofit/>
          </a:bodyPr>
          <a:lstStyle/>
          <a:p>
            <a:r>
              <a:rPr lang="en-US" b="1" dirty="0" err="1"/>
              <a:t>Une</a:t>
            </a:r>
            <a:r>
              <a:rPr lang="en-US" b="1" dirty="0"/>
              <a:t> innovation</a:t>
            </a:r>
            <a:r>
              <a:rPr lang="en-US" dirty="0"/>
              <a:t> – </a:t>
            </a:r>
            <a:r>
              <a:rPr lang="en-US" dirty="0" err="1" smtClean="0"/>
              <a:t>inovacija</a:t>
            </a:r>
            <a:endParaRPr lang="en-US" dirty="0" smtClean="0"/>
          </a:p>
          <a:p>
            <a:r>
              <a:rPr lang="en-US" b="1" dirty="0"/>
              <a:t>Les </a:t>
            </a:r>
            <a:r>
              <a:rPr lang="en-US" b="1" dirty="0" err="1"/>
              <a:t>données</a:t>
            </a:r>
            <a:r>
              <a:rPr lang="en-US" dirty="0"/>
              <a:t> – </a:t>
            </a:r>
            <a:r>
              <a:rPr lang="en-US" dirty="0" err="1" smtClean="0"/>
              <a:t>podaci</a:t>
            </a:r>
            <a:endParaRPr lang="en-US" dirty="0" smtClean="0"/>
          </a:p>
          <a:p>
            <a:r>
              <a:rPr lang="fr-FR" b="1" dirty="0"/>
              <a:t>La communication à distance</a:t>
            </a:r>
            <a:r>
              <a:rPr lang="fr-FR" dirty="0"/>
              <a:t> – </a:t>
            </a:r>
            <a:r>
              <a:rPr lang="fr-FR" dirty="0" err="1"/>
              <a:t>komunikacija</a:t>
            </a:r>
            <a:r>
              <a:rPr lang="fr-FR" dirty="0"/>
              <a:t> na </a:t>
            </a:r>
            <a:r>
              <a:rPr lang="fr-FR" dirty="0" err="1" smtClean="0"/>
              <a:t>daljinu</a:t>
            </a:r>
            <a:endParaRPr lang="fr-FR" dirty="0" smtClean="0"/>
          </a:p>
          <a:p>
            <a:r>
              <a:rPr lang="fr-FR" b="1" dirty="0"/>
              <a:t>Une solution écologique</a:t>
            </a:r>
            <a:r>
              <a:rPr lang="fr-FR" dirty="0"/>
              <a:t> – </a:t>
            </a:r>
            <a:r>
              <a:rPr lang="fr-FR" dirty="0" err="1"/>
              <a:t>ekološko</a:t>
            </a:r>
            <a:r>
              <a:rPr lang="fr-FR" dirty="0"/>
              <a:t> </a:t>
            </a:r>
            <a:r>
              <a:rPr lang="fr-FR" dirty="0" err="1" smtClean="0"/>
              <a:t>rešenje</a:t>
            </a:r>
            <a:endParaRPr lang="fr-FR" dirty="0" smtClean="0"/>
          </a:p>
          <a:p>
            <a:r>
              <a:rPr lang="fr-FR" b="1" dirty="0"/>
              <a:t>La qualité de vie</a:t>
            </a:r>
            <a:r>
              <a:rPr lang="fr-FR" dirty="0"/>
              <a:t> – </a:t>
            </a:r>
            <a:r>
              <a:rPr lang="fr-FR" dirty="0" err="1"/>
              <a:t>kvalitet</a:t>
            </a:r>
            <a:r>
              <a:rPr lang="fr-FR" dirty="0"/>
              <a:t> </a:t>
            </a:r>
            <a:r>
              <a:rPr lang="fr-FR" dirty="0" err="1" smtClean="0"/>
              <a:t>života</a:t>
            </a:r>
            <a:endParaRPr lang="fr-FR" dirty="0" smtClean="0"/>
          </a:p>
          <a:p>
            <a:r>
              <a:rPr lang="fr-FR" b="1" dirty="0"/>
              <a:t>Les zones isolées</a:t>
            </a:r>
            <a:r>
              <a:rPr lang="fr-FR" dirty="0"/>
              <a:t> – </a:t>
            </a:r>
            <a:r>
              <a:rPr lang="fr-FR" dirty="0" err="1"/>
              <a:t>udaljena</a:t>
            </a:r>
            <a:r>
              <a:rPr lang="fr-FR" dirty="0"/>
              <a:t> </a:t>
            </a:r>
            <a:r>
              <a:rPr lang="fr-FR" dirty="0" err="1" smtClean="0"/>
              <a:t>područja</a:t>
            </a:r>
            <a:endParaRPr lang="fr-FR" dirty="0" smtClean="0"/>
          </a:p>
          <a:p>
            <a:r>
              <a:rPr lang="en-US" b="1" dirty="0" err="1"/>
              <a:t>Une</a:t>
            </a:r>
            <a:r>
              <a:rPr lang="en-US" b="1" dirty="0"/>
              <a:t> </a:t>
            </a:r>
            <a:r>
              <a:rPr lang="en-US" b="1" dirty="0" err="1"/>
              <a:t>technologie</a:t>
            </a:r>
            <a:r>
              <a:rPr lang="en-US" b="1" dirty="0"/>
              <a:t> </a:t>
            </a:r>
            <a:r>
              <a:rPr lang="en-US" b="1" dirty="0" err="1"/>
              <a:t>verte</a:t>
            </a:r>
            <a:r>
              <a:rPr lang="en-US" dirty="0"/>
              <a:t> – „</a:t>
            </a:r>
            <a:r>
              <a:rPr lang="en-US" dirty="0" err="1"/>
              <a:t>zelena</a:t>
            </a:r>
            <a:r>
              <a:rPr lang="en-US" dirty="0"/>
              <a:t>“ </a:t>
            </a:r>
            <a:r>
              <a:rPr lang="en-US" dirty="0" err="1" smtClean="0"/>
              <a:t>tehnologija</a:t>
            </a:r>
            <a:endParaRPr lang="en-US" dirty="0" smtClean="0"/>
          </a:p>
          <a:p>
            <a:r>
              <a:rPr lang="en-US" b="1" dirty="0"/>
              <a:t>La collaboration</a:t>
            </a:r>
            <a:r>
              <a:rPr lang="en-US" dirty="0"/>
              <a:t> – </a:t>
            </a:r>
            <a:r>
              <a:rPr lang="en-US" dirty="0" err="1" smtClean="0"/>
              <a:t>saradnja</a:t>
            </a:r>
            <a:endParaRPr lang="en-US" dirty="0" smtClean="0"/>
          </a:p>
          <a:p>
            <a:r>
              <a:rPr lang="en-US" b="1" dirty="0"/>
              <a:t>La pollution</a:t>
            </a:r>
            <a:r>
              <a:rPr lang="en-US" dirty="0"/>
              <a:t> – </a:t>
            </a:r>
            <a:r>
              <a:rPr lang="en-US" dirty="0" err="1" smtClean="0"/>
              <a:t>zagađenje</a:t>
            </a:r>
            <a:endParaRPr lang="en-US" dirty="0" smtClean="0"/>
          </a:p>
          <a:p>
            <a:r>
              <a:rPr lang="fr-FR" b="1" dirty="0"/>
              <a:t>Les objectifs de développement durable (ODD)</a:t>
            </a:r>
            <a:r>
              <a:rPr lang="fr-FR" dirty="0"/>
              <a:t> – </a:t>
            </a:r>
            <a:r>
              <a:rPr lang="fr-FR" dirty="0" err="1"/>
              <a:t>ciljevi</a:t>
            </a:r>
            <a:r>
              <a:rPr lang="fr-FR" dirty="0"/>
              <a:t> </a:t>
            </a:r>
            <a:r>
              <a:rPr lang="fr-FR" dirty="0" err="1"/>
              <a:t>održivog</a:t>
            </a:r>
            <a:r>
              <a:rPr lang="fr-FR" dirty="0"/>
              <a:t> </a:t>
            </a:r>
            <a:r>
              <a:rPr lang="fr-FR" dirty="0" err="1"/>
              <a:t>razvoja</a:t>
            </a:r>
            <a:r>
              <a:rPr lang="fr-FR" dirty="0"/>
              <a:t> (UN)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91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Sitographie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www.itu.int/web/pp-18/fr/backgrounder/les-tic-au-service-des-objectifs-de-dveloppement-durable-des-nations-unies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www.oecd.org/fr/publications/les-technologies-de-l-information-et-de-la-communication-et-le-developpement-rural_9789264293076-fr.html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https://www.greenit.fr/definition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56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Aujourd’hui, les technologies de l’information et de la communication jouent un rôle très important dans notre société</a:t>
            </a:r>
            <a:r>
              <a:rPr lang="fr-FR" dirty="0" smtClean="0"/>
              <a:t>.</a:t>
            </a:r>
          </a:p>
          <a:p>
            <a:r>
              <a:rPr lang="fr-FR" dirty="0"/>
              <a:t>Elles sont présentes dans presque tous les domaines : l’éducation, la santé, l’économie et même l’environnement</a:t>
            </a:r>
            <a:r>
              <a:rPr lang="fr-FR" dirty="0" smtClean="0"/>
              <a:t>.</a:t>
            </a:r>
          </a:p>
          <a:p>
            <a:r>
              <a:rPr lang="fr-FR" dirty="0"/>
              <a:t>Grâce aux TIC, il est plus facile de partager des informations et de trouver des solutions rapides aux problèmes</a:t>
            </a:r>
            <a:r>
              <a:rPr lang="fr-FR" dirty="0" smtClean="0"/>
              <a:t>.</a:t>
            </a:r>
          </a:p>
          <a:p>
            <a:r>
              <a:rPr lang="fr-FR" dirty="0"/>
              <a:t>Elles apportent aussi de nouvelles possibilités pour protéger notre planète et développer des projets durables</a:t>
            </a:r>
            <a:r>
              <a:rPr lang="fr-FR" dirty="0" smtClean="0"/>
              <a:t>.</a:t>
            </a:r>
          </a:p>
          <a:p>
            <a:r>
              <a:rPr lang="fr-FR" dirty="0"/>
              <a:t>Dans cette présentation, nous allons voir comment les TIC peuvent aider le développement durable à travers différentes plateformes et applications.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1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que les TIC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169378"/>
            <a:ext cx="8946541" cy="507902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Les TIC = technologies de l’information et de la communication.</a:t>
            </a:r>
          </a:p>
          <a:p>
            <a:r>
              <a:rPr lang="fr-FR" sz="2800" dirty="0" smtClean="0"/>
              <a:t>Elles incluent : ordinateurs, téléphones, internet, applications, logiciels.</a:t>
            </a:r>
          </a:p>
          <a:p>
            <a:r>
              <a:rPr lang="fr-FR" sz="2800" dirty="0" smtClean="0"/>
              <a:t>Elles permettent de partager des informations plus vite et plus facilement.</a:t>
            </a:r>
          </a:p>
          <a:p>
            <a:r>
              <a:rPr lang="fr-FR" sz="2800" dirty="0" smtClean="0"/>
              <a:t>Les TIC sont utilisées à l’école, au travail et dans la vie de tous les jours.</a:t>
            </a:r>
          </a:p>
          <a:p>
            <a:r>
              <a:rPr lang="fr-FR" sz="2800" dirty="0" smtClean="0"/>
              <a:t>Grâce aux TIC, les gens peuvent communiquer et travailler à distance.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52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les TIC sont importantes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21070"/>
            <a:ext cx="8946541" cy="4727330"/>
          </a:xfrm>
        </p:spPr>
        <p:txBody>
          <a:bodyPr>
            <a:noAutofit/>
          </a:bodyPr>
          <a:lstStyle/>
          <a:p>
            <a:r>
              <a:rPr lang="fr-FR" sz="2400" dirty="0" smtClean="0"/>
              <a:t>Elles aident les pays à atteindre les objectifs de développement durable de l’ONU.</a:t>
            </a:r>
            <a:endParaRPr lang="en-US" sz="2400" dirty="0"/>
          </a:p>
          <a:p>
            <a:r>
              <a:rPr lang="fr-FR" sz="2400" dirty="0" smtClean="0"/>
              <a:t>Elles facilitent l’accès à l’éducation, à la santé et à l’information.</a:t>
            </a:r>
          </a:p>
          <a:p>
            <a:r>
              <a:rPr lang="fr-FR" sz="2400" dirty="0" smtClean="0"/>
              <a:t>Elles peuvent réduire la pollution et aider à mieux utiliser l’énergie.</a:t>
            </a:r>
          </a:p>
          <a:p>
            <a:r>
              <a:rPr lang="fr-FR" sz="2400" dirty="0" smtClean="0"/>
              <a:t>Elles aident à trouver rapidement des informations utiles et des solutions aux problèmes.</a:t>
            </a:r>
          </a:p>
          <a:p>
            <a:r>
              <a:rPr lang="fr-FR" sz="2400" dirty="0" smtClean="0"/>
              <a:t>Les TIC peuvent améliorer la qualité de vie, surtout dans les zones pauvres ou isolées.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61418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Plateformes</a:t>
            </a:r>
            <a:r>
              <a:rPr lang="en-US" dirty="0" smtClean="0"/>
              <a:t> et applications </a:t>
            </a:r>
            <a:r>
              <a:rPr lang="en-US" dirty="0" err="1" smtClean="0"/>
              <a:t>utiles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7107"/>
            <a:ext cx="10515600" cy="4699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1. </a:t>
            </a:r>
            <a:r>
              <a:rPr lang="fr-FR" dirty="0" err="1" smtClean="0"/>
              <a:t>UpLink</a:t>
            </a:r>
            <a:r>
              <a:rPr lang="fr-FR" dirty="0" smtClean="0"/>
              <a:t> (Forum économique mondial)</a:t>
            </a:r>
          </a:p>
          <a:p>
            <a:r>
              <a:rPr lang="fr-FR" dirty="0" smtClean="0"/>
              <a:t>Une plateforme où les gens proposent des idées pour protéger la planète.</a:t>
            </a:r>
          </a:p>
          <a:p>
            <a:r>
              <a:rPr lang="fr-FR" dirty="0" smtClean="0"/>
              <a:t>Elle aide les inventeurs et les organisations à travailler ensemble.</a:t>
            </a:r>
          </a:p>
          <a:p>
            <a:pPr marL="0" indent="0">
              <a:buNone/>
            </a:pPr>
            <a:r>
              <a:rPr lang="fr-FR" dirty="0" smtClean="0"/>
              <a:t>2. </a:t>
            </a:r>
            <a:r>
              <a:rPr lang="en-US" dirty="0" smtClean="0"/>
              <a:t>WIPO GREEN</a:t>
            </a:r>
          </a:p>
          <a:p>
            <a:r>
              <a:rPr lang="fr-FR" dirty="0" smtClean="0"/>
              <a:t>Une base de données avec des technologies « vertes ».</a:t>
            </a:r>
          </a:p>
          <a:p>
            <a:r>
              <a:rPr lang="fr-FR" dirty="0" smtClean="0"/>
              <a:t>Elle met en contact les créateurs et les personnes qui cherchent des solutions écologiques.</a:t>
            </a:r>
          </a:p>
          <a:p>
            <a:pPr marL="0" indent="0">
              <a:buNone/>
            </a:pPr>
            <a:r>
              <a:rPr lang="fr-FR" dirty="0" smtClean="0"/>
              <a:t>3. </a:t>
            </a:r>
            <a:r>
              <a:rPr lang="en-US" dirty="0" smtClean="0"/>
              <a:t>Applications pour </a:t>
            </a:r>
            <a:r>
              <a:rPr lang="en-US" dirty="0" err="1" smtClean="0"/>
              <a:t>l’agriculture</a:t>
            </a:r>
            <a:r>
              <a:rPr lang="en-US" dirty="0" smtClean="0"/>
              <a:t> (FAO)</a:t>
            </a:r>
          </a:p>
          <a:p>
            <a:r>
              <a:rPr lang="fr-FR" dirty="0" smtClean="0"/>
              <a:t>Elles donnent aux agriculteurs des informations sur le climat, l’eau ou les cultures.</a:t>
            </a:r>
          </a:p>
          <a:p>
            <a:r>
              <a:rPr lang="fr-FR" dirty="0" smtClean="0"/>
              <a:t>Cela aide à produire mieux et à protéger la nature.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20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Domaines</a:t>
            </a:r>
            <a:r>
              <a:rPr lang="en-US" dirty="0" smtClean="0"/>
              <a:t> </a:t>
            </a:r>
            <a:r>
              <a:rPr lang="en-US" dirty="0" err="1" smtClean="0"/>
              <a:t>d’utilisation</a:t>
            </a:r>
            <a:r>
              <a:rPr lang="en-US" dirty="0" smtClean="0"/>
              <a:t> des 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54016"/>
            <a:ext cx="8946541" cy="4894384"/>
          </a:xfrm>
        </p:spPr>
        <p:txBody>
          <a:bodyPr>
            <a:normAutofit fontScale="92500" lnSpcReduction="20000"/>
          </a:bodyPr>
          <a:lstStyle/>
          <a:p>
            <a:r>
              <a:rPr lang="fr-FR" sz="2800" b="1" dirty="0" smtClean="0"/>
              <a:t>Énergie</a:t>
            </a:r>
            <a:r>
              <a:rPr lang="fr-FR" sz="2800" dirty="0" smtClean="0"/>
              <a:t> : gestion intelligente de l’électricité pour consommer moins.</a:t>
            </a:r>
          </a:p>
          <a:p>
            <a:r>
              <a:rPr lang="fr-FR" sz="2800" b="1" dirty="0" smtClean="0"/>
              <a:t>Transports</a:t>
            </a:r>
            <a:r>
              <a:rPr lang="fr-FR" sz="2800" dirty="0" smtClean="0"/>
              <a:t> : systèmes pour réduire les embouteillages et la pollution.</a:t>
            </a:r>
          </a:p>
          <a:p>
            <a:r>
              <a:rPr lang="fr-FR" sz="2800" b="1" dirty="0" smtClean="0"/>
              <a:t>Éducation</a:t>
            </a:r>
            <a:r>
              <a:rPr lang="fr-FR" sz="2800" dirty="0" smtClean="0"/>
              <a:t> : cours en ligne accessibles à tous.</a:t>
            </a:r>
          </a:p>
          <a:p>
            <a:r>
              <a:rPr lang="fr-FR" sz="2800" b="1" dirty="0" smtClean="0"/>
              <a:t>Gouvernance</a:t>
            </a:r>
            <a:r>
              <a:rPr lang="fr-FR" sz="2800" dirty="0" smtClean="0"/>
              <a:t> : plus de transparence dans les services publics.</a:t>
            </a:r>
          </a:p>
          <a:p>
            <a:r>
              <a:rPr lang="fr-FR" sz="2800" dirty="0" smtClean="0"/>
              <a:t>Les TIC sont aussi utilisées dans la santé, par exemple pour la télémédecine et les dossiers médicaux en ligne.</a:t>
            </a:r>
          </a:p>
          <a:p>
            <a:r>
              <a:rPr lang="fr-FR" sz="2800" dirty="0" smtClean="0"/>
              <a:t>Dans les villes, les technologies intelligentes aident à réduire la consommation d’eau et d’électricité.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048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Problèmes</a:t>
            </a:r>
            <a:r>
              <a:rPr lang="en-US" dirty="0" smtClean="0"/>
              <a:t> et </a:t>
            </a:r>
            <a:r>
              <a:rPr lang="en-US" dirty="0" err="1" smtClean="0"/>
              <a:t>défis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3146"/>
            <a:ext cx="8946541" cy="4815253"/>
          </a:xfrm>
        </p:spPr>
        <p:txBody>
          <a:bodyPr>
            <a:noAutofit/>
          </a:bodyPr>
          <a:lstStyle/>
          <a:p>
            <a:r>
              <a:rPr lang="fr-FR" sz="2800" dirty="0" smtClean="0"/>
              <a:t>Tout le monde n’a pas accès à internet ou aux appareils numériques.</a:t>
            </a:r>
          </a:p>
          <a:p>
            <a:r>
              <a:rPr lang="fr-FR" sz="2800" dirty="0" smtClean="0"/>
              <a:t>La production d’appareils électroniques pollue.</a:t>
            </a:r>
          </a:p>
          <a:p>
            <a:r>
              <a:rPr lang="fr-FR" sz="2800" dirty="0" smtClean="0"/>
              <a:t>Il faut de bonnes lois pour protéger l’environnement et les utilisateurs.</a:t>
            </a:r>
          </a:p>
          <a:p>
            <a:r>
              <a:rPr lang="fr-FR" sz="2800" dirty="0" smtClean="0"/>
              <a:t>Beaucoup d’appareils durent peu de temps et créent beaucoup de déchets électroniques.</a:t>
            </a:r>
          </a:p>
          <a:p>
            <a:r>
              <a:rPr lang="fr-FR" sz="2800" dirty="0" smtClean="0"/>
              <a:t>Il est important d’apprendre aux gens les compétences numériques pour participer pleinement à la société.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5640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Importance des TIC pour la société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15562"/>
            <a:ext cx="8946541" cy="4832837"/>
          </a:xfrm>
        </p:spPr>
        <p:txBody>
          <a:bodyPr>
            <a:noAutofit/>
          </a:bodyPr>
          <a:lstStyle/>
          <a:p>
            <a:r>
              <a:rPr lang="fr-FR" sz="2400" dirty="0"/>
              <a:t>Les TIC facilitent la communication entre les personnes, même si elles vivent dans des pays différents</a:t>
            </a:r>
            <a:r>
              <a:rPr lang="fr-FR" sz="2400" dirty="0" smtClean="0"/>
              <a:t>.</a:t>
            </a:r>
          </a:p>
          <a:p>
            <a:r>
              <a:rPr lang="fr-FR" sz="2400" dirty="0"/>
              <a:t>Elles permettent aux entreprises et aux organisations de travailler plus efficacement et de réduire leurs coûts</a:t>
            </a:r>
            <a:r>
              <a:rPr lang="fr-FR" sz="2400" dirty="0" smtClean="0"/>
              <a:t>.</a:t>
            </a:r>
          </a:p>
          <a:p>
            <a:r>
              <a:rPr lang="fr-FR" sz="2400" dirty="0"/>
              <a:t>Les services en ligne, comme l’administration numérique, rendent la vie quotidienne plus simple pour les citoyens</a:t>
            </a:r>
            <a:r>
              <a:rPr lang="fr-FR" sz="2400" dirty="0" smtClean="0"/>
              <a:t>.</a:t>
            </a:r>
          </a:p>
          <a:p>
            <a:r>
              <a:rPr lang="fr-FR" sz="2400" dirty="0"/>
              <a:t>Les TIC peuvent aussi soutenir les pays en développement en donnant un meilleur accès à l’éducation et à l’information</a:t>
            </a:r>
            <a:r>
              <a:rPr lang="fr-FR" sz="2400" dirty="0" smtClean="0"/>
              <a:t>.</a:t>
            </a:r>
          </a:p>
          <a:p>
            <a:r>
              <a:rPr lang="fr-FR" sz="2400" dirty="0"/>
              <a:t>Grâce à leur utilisation intelligente, les TIC contribuent à construire une société plus moderne, connectée et durable.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0043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3146"/>
            <a:ext cx="8946541" cy="4815253"/>
          </a:xfrm>
        </p:spPr>
        <p:txBody>
          <a:bodyPr>
            <a:noAutofit/>
          </a:bodyPr>
          <a:lstStyle/>
          <a:p>
            <a:r>
              <a:rPr lang="fr-FR" sz="2800" dirty="0" smtClean="0"/>
              <a:t>Les TIC sont très importantes pour un futur durable.</a:t>
            </a:r>
          </a:p>
          <a:p>
            <a:r>
              <a:rPr lang="fr-FR" sz="2800" dirty="0" smtClean="0"/>
              <a:t>Elles offrent des solutions pour l’environnement, l’éducation et l’énergie.</a:t>
            </a:r>
          </a:p>
          <a:p>
            <a:r>
              <a:rPr lang="fr-FR" sz="2800" dirty="0" smtClean="0"/>
              <a:t>Avec un bon usage, elles aident les sociétés à devenir plus responsables.</a:t>
            </a:r>
          </a:p>
          <a:p>
            <a:r>
              <a:rPr lang="fr-FR" sz="2800" dirty="0" smtClean="0"/>
              <a:t>Les TIC peuvent être un grand allié dans la lutte contre le changement climatique.</a:t>
            </a:r>
          </a:p>
          <a:p>
            <a:r>
              <a:rPr lang="fr-FR" sz="2800" dirty="0" smtClean="0"/>
              <a:t>Il est essentiel d’utiliser la technologie de manière responsable et intelligente.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9501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70</TotalTime>
  <Words>809</Words>
  <Application>Microsoft Office PowerPoint</Application>
  <PresentationFormat>Widescreen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</vt:lpstr>
      <vt:lpstr>Les TIC et le développement durable</vt:lpstr>
      <vt:lpstr>Introduction</vt:lpstr>
      <vt:lpstr>Qu’est-ce que les TIC ?</vt:lpstr>
      <vt:lpstr>Pourquoi les TIC sont importantes ?</vt:lpstr>
      <vt:lpstr>Plateformes et applications utiles</vt:lpstr>
      <vt:lpstr>Domaines d’utilisation des TIC</vt:lpstr>
      <vt:lpstr>Problèmes et défis</vt:lpstr>
      <vt:lpstr>Importance des TIC pour la société</vt:lpstr>
      <vt:lpstr>Conclusion</vt:lpstr>
      <vt:lpstr>Vocabulaire</vt:lpstr>
      <vt:lpstr>Vocabulaire</vt:lpstr>
      <vt:lpstr>Sitographie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TIC et le développement durable</dc:title>
  <dc:creator>Lenovo</dc:creator>
  <cp:lastModifiedBy>Lenovo</cp:lastModifiedBy>
  <cp:revision>5</cp:revision>
  <dcterms:created xsi:type="dcterms:W3CDTF">2025-12-10T15:03:28Z</dcterms:created>
  <dcterms:modified xsi:type="dcterms:W3CDTF">2025-12-11T11:18:07Z</dcterms:modified>
</cp:coreProperties>
</file>