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 id="2147483747" r:id="rId2"/>
  </p:sldMasterIdLst>
  <p:notesMasterIdLst>
    <p:notesMasterId r:id="rId27"/>
  </p:notesMasterIdLst>
  <p:handoutMasterIdLst>
    <p:handoutMasterId r:id="rId28"/>
  </p:handoutMasterIdLst>
  <p:sldIdLst>
    <p:sldId id="426" r:id="rId3"/>
    <p:sldId id="470" r:id="rId4"/>
    <p:sldId id="471" r:id="rId5"/>
    <p:sldId id="481" r:id="rId6"/>
    <p:sldId id="485" r:id="rId7"/>
    <p:sldId id="486" r:id="rId8"/>
    <p:sldId id="487" r:id="rId9"/>
    <p:sldId id="488" r:id="rId10"/>
    <p:sldId id="489" r:id="rId11"/>
    <p:sldId id="490" r:id="rId12"/>
    <p:sldId id="491" r:id="rId13"/>
    <p:sldId id="492" r:id="rId14"/>
    <p:sldId id="493" r:id="rId15"/>
    <p:sldId id="472" r:id="rId16"/>
    <p:sldId id="473" r:id="rId17"/>
    <p:sldId id="474" r:id="rId18"/>
    <p:sldId id="475" r:id="rId19"/>
    <p:sldId id="476" r:id="rId20"/>
    <p:sldId id="477" r:id="rId21"/>
    <p:sldId id="478" r:id="rId22"/>
    <p:sldId id="479" r:id="rId23"/>
    <p:sldId id="480" r:id="rId24"/>
    <p:sldId id="432" r:id="rId25"/>
    <p:sldId id="433" r:id="rId26"/>
  </p:sldIdLst>
  <p:sldSz cx="13011150" cy="9756775"/>
  <p:notesSz cx="6805613" cy="9939338"/>
  <p:defaultTextStyle>
    <a:defPPr>
      <a:defRPr lang="en-US"/>
    </a:defPPr>
    <a:lvl1pPr algn="l" defTabSz="1298575" rtl="0" fontAlgn="base">
      <a:spcBef>
        <a:spcPct val="0"/>
      </a:spcBef>
      <a:spcAft>
        <a:spcPct val="0"/>
      </a:spcAft>
      <a:defRPr sz="2600" kern="1200">
        <a:solidFill>
          <a:schemeClr val="tx1"/>
        </a:solidFill>
        <a:latin typeface="Arial" charset="0"/>
        <a:ea typeface="ヒラギノ角ゴ Pro W3"/>
        <a:cs typeface="ヒラギノ角ゴ Pro W3"/>
      </a:defRPr>
    </a:lvl1pPr>
    <a:lvl2pPr marL="647700" indent="-190500" algn="l" defTabSz="1298575" rtl="0" fontAlgn="base">
      <a:spcBef>
        <a:spcPct val="0"/>
      </a:spcBef>
      <a:spcAft>
        <a:spcPct val="0"/>
      </a:spcAft>
      <a:defRPr sz="2600" kern="1200">
        <a:solidFill>
          <a:schemeClr val="tx1"/>
        </a:solidFill>
        <a:latin typeface="Arial" charset="0"/>
        <a:ea typeface="ヒラギノ角ゴ Pro W3"/>
        <a:cs typeface="ヒラギノ角ゴ Pro W3"/>
      </a:defRPr>
    </a:lvl2pPr>
    <a:lvl3pPr marL="1298575" indent="-384175" algn="l" defTabSz="1298575" rtl="0" fontAlgn="base">
      <a:spcBef>
        <a:spcPct val="0"/>
      </a:spcBef>
      <a:spcAft>
        <a:spcPct val="0"/>
      </a:spcAft>
      <a:defRPr sz="2600" kern="1200">
        <a:solidFill>
          <a:schemeClr val="tx1"/>
        </a:solidFill>
        <a:latin typeface="Arial" charset="0"/>
        <a:ea typeface="ヒラギノ角ゴ Pro W3"/>
        <a:cs typeface="ヒラギノ角ゴ Pro W3"/>
      </a:defRPr>
    </a:lvl3pPr>
    <a:lvl4pPr marL="1949450" indent="-577850" algn="l" defTabSz="1298575" rtl="0" fontAlgn="base">
      <a:spcBef>
        <a:spcPct val="0"/>
      </a:spcBef>
      <a:spcAft>
        <a:spcPct val="0"/>
      </a:spcAft>
      <a:defRPr sz="2600" kern="1200">
        <a:solidFill>
          <a:schemeClr val="tx1"/>
        </a:solidFill>
        <a:latin typeface="Arial" charset="0"/>
        <a:ea typeface="ヒラギノ角ゴ Pro W3"/>
        <a:cs typeface="ヒラギノ角ゴ Pro W3"/>
      </a:defRPr>
    </a:lvl4pPr>
    <a:lvl5pPr marL="2598738" indent="-769938" algn="l" defTabSz="1298575" rtl="0" fontAlgn="base">
      <a:spcBef>
        <a:spcPct val="0"/>
      </a:spcBef>
      <a:spcAft>
        <a:spcPct val="0"/>
      </a:spcAft>
      <a:defRPr sz="2600" kern="1200">
        <a:solidFill>
          <a:schemeClr val="tx1"/>
        </a:solidFill>
        <a:latin typeface="Arial" charset="0"/>
        <a:ea typeface="ヒラギノ角ゴ Pro W3"/>
        <a:cs typeface="ヒラギノ角ゴ Pro W3"/>
      </a:defRPr>
    </a:lvl5pPr>
    <a:lvl6pPr marL="2286000" algn="l" defTabSz="914400" rtl="0" eaLnBrk="1" latinLnBrk="0" hangingPunct="1">
      <a:defRPr sz="2600" kern="1200">
        <a:solidFill>
          <a:schemeClr val="tx1"/>
        </a:solidFill>
        <a:latin typeface="Arial" charset="0"/>
        <a:ea typeface="ヒラギノ角ゴ Pro W3"/>
        <a:cs typeface="ヒラギノ角ゴ Pro W3"/>
      </a:defRPr>
    </a:lvl6pPr>
    <a:lvl7pPr marL="2743200" algn="l" defTabSz="914400" rtl="0" eaLnBrk="1" latinLnBrk="0" hangingPunct="1">
      <a:defRPr sz="2600" kern="1200">
        <a:solidFill>
          <a:schemeClr val="tx1"/>
        </a:solidFill>
        <a:latin typeface="Arial" charset="0"/>
        <a:ea typeface="ヒラギノ角ゴ Pro W3"/>
        <a:cs typeface="ヒラギノ角ゴ Pro W3"/>
      </a:defRPr>
    </a:lvl7pPr>
    <a:lvl8pPr marL="3200400" algn="l" defTabSz="914400" rtl="0" eaLnBrk="1" latinLnBrk="0" hangingPunct="1">
      <a:defRPr sz="2600" kern="1200">
        <a:solidFill>
          <a:schemeClr val="tx1"/>
        </a:solidFill>
        <a:latin typeface="Arial" charset="0"/>
        <a:ea typeface="ヒラギノ角ゴ Pro W3"/>
        <a:cs typeface="ヒラギノ角ゴ Pro W3"/>
      </a:defRPr>
    </a:lvl8pPr>
    <a:lvl9pPr marL="3657600" algn="l" defTabSz="914400" rtl="0" eaLnBrk="1" latinLnBrk="0" hangingPunct="1">
      <a:defRPr sz="2600" kern="1200">
        <a:solidFill>
          <a:schemeClr val="tx1"/>
        </a:solidFill>
        <a:latin typeface="Arial"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frameSlides="1"/>
  <p:clrMru>
    <a:srgbClr val="D7E4BC"/>
    <a:srgbClr val="FF0000"/>
    <a:srgbClr val="EE5500"/>
    <a:srgbClr val="FFAA00"/>
    <a:srgbClr val="EE0066"/>
    <a:srgbClr val="118888"/>
    <a:srgbClr val="77BB11"/>
    <a:srgbClr val="004282"/>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488" autoAdjust="0"/>
    <p:restoredTop sz="95979" autoAdjust="0"/>
  </p:normalViewPr>
  <p:slideViewPr>
    <p:cSldViewPr>
      <p:cViewPr varScale="1">
        <p:scale>
          <a:sx n="46" d="100"/>
          <a:sy n="46" d="100"/>
        </p:scale>
        <p:origin x="-1602" y="-120"/>
      </p:cViewPr>
      <p:guideLst>
        <p:guide orient="horz" pos="3073"/>
        <p:guide pos="40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516" y="-120"/>
      </p:cViewPr>
      <p:guideLst>
        <p:guide orient="horz" pos="3131"/>
        <p:guide pos="214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988" cy="496888"/>
          </a:xfrm>
          <a:prstGeom prst="rect">
            <a:avLst/>
          </a:prstGeom>
        </p:spPr>
        <p:txBody>
          <a:bodyPr vert="horz" lIns="65233" tIns="32617" rIns="65233" bIns="32617" rtlCol="0"/>
          <a:lstStyle>
            <a:lvl1pPr algn="l" defTabSz="928021" fontAlgn="auto">
              <a:spcBef>
                <a:spcPts val="0"/>
              </a:spcBef>
              <a:spcAft>
                <a:spcPts val="0"/>
              </a:spcAft>
              <a:defRPr sz="9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4450" y="0"/>
            <a:ext cx="2949575" cy="496888"/>
          </a:xfrm>
          <a:prstGeom prst="rect">
            <a:avLst/>
          </a:prstGeom>
        </p:spPr>
        <p:txBody>
          <a:bodyPr vert="horz" lIns="65233" tIns="32617" rIns="65233" bIns="32617" rtlCol="0"/>
          <a:lstStyle>
            <a:lvl1pPr algn="r" defTabSz="928021" fontAlgn="auto">
              <a:spcBef>
                <a:spcPts val="0"/>
              </a:spcBef>
              <a:spcAft>
                <a:spcPts val="0"/>
              </a:spcAft>
              <a:defRPr sz="900">
                <a:latin typeface="+mn-lt"/>
                <a:ea typeface="+mn-ea"/>
                <a:cs typeface="+mn-cs"/>
              </a:defRPr>
            </a:lvl1pPr>
          </a:lstStyle>
          <a:p>
            <a:pPr>
              <a:defRPr/>
            </a:pPr>
            <a:fld id="{7DEF1EAD-91F1-44A4-86D2-4E1EC73C35AD}" type="datetimeFigureOut">
              <a:rPr lang="en-US"/>
              <a:pPr>
                <a:defRPr/>
              </a:pPr>
              <a:t>11/9/2013</a:t>
            </a:fld>
            <a:endParaRPr lang="en-US" dirty="0"/>
          </a:p>
        </p:txBody>
      </p:sp>
      <p:sp>
        <p:nvSpPr>
          <p:cNvPr id="4" name="Footer Placeholder 3"/>
          <p:cNvSpPr>
            <a:spLocks noGrp="1"/>
          </p:cNvSpPr>
          <p:nvPr>
            <p:ph type="ftr" sz="quarter" idx="2"/>
          </p:nvPr>
        </p:nvSpPr>
        <p:spPr>
          <a:xfrm>
            <a:off x="0" y="9440863"/>
            <a:ext cx="2947988" cy="496887"/>
          </a:xfrm>
          <a:prstGeom prst="rect">
            <a:avLst/>
          </a:prstGeom>
        </p:spPr>
        <p:txBody>
          <a:bodyPr vert="horz" lIns="65233" tIns="32617" rIns="65233" bIns="32617" rtlCol="0" anchor="b"/>
          <a:lstStyle>
            <a:lvl1pPr algn="l" defTabSz="928021" fontAlgn="auto">
              <a:spcBef>
                <a:spcPts val="0"/>
              </a:spcBef>
              <a:spcAft>
                <a:spcPts val="0"/>
              </a:spcAft>
              <a:defRPr sz="9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lIns="65233" tIns="32617" rIns="65233" bIns="32617" rtlCol="0" anchor="b"/>
          <a:lstStyle>
            <a:lvl1pPr algn="r" defTabSz="928021" fontAlgn="auto">
              <a:spcBef>
                <a:spcPts val="0"/>
              </a:spcBef>
              <a:spcAft>
                <a:spcPts val="0"/>
              </a:spcAft>
              <a:defRPr sz="900">
                <a:latin typeface="+mn-lt"/>
                <a:ea typeface="+mn-ea"/>
                <a:cs typeface="+mn-cs"/>
              </a:defRPr>
            </a:lvl1pPr>
          </a:lstStyle>
          <a:p>
            <a:pPr>
              <a:defRPr/>
            </a:pPr>
            <a:fld id="{C7F719A2-7BB8-41F0-822A-44A511F7E94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988" cy="496888"/>
          </a:xfrm>
          <a:prstGeom prst="rect">
            <a:avLst/>
          </a:prstGeom>
        </p:spPr>
        <p:txBody>
          <a:bodyPr vert="horz" lIns="95662" tIns="47831" rIns="95662" bIns="47831" rtlCol="0"/>
          <a:lstStyle>
            <a:lvl1pPr algn="l" defTabSz="928021"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4450" y="0"/>
            <a:ext cx="2949575" cy="496888"/>
          </a:xfrm>
          <a:prstGeom prst="rect">
            <a:avLst/>
          </a:prstGeom>
        </p:spPr>
        <p:txBody>
          <a:bodyPr vert="horz" lIns="95662" tIns="47831" rIns="95662" bIns="47831" rtlCol="0"/>
          <a:lstStyle>
            <a:lvl1pPr algn="r" defTabSz="928021" fontAlgn="auto">
              <a:spcBef>
                <a:spcPts val="0"/>
              </a:spcBef>
              <a:spcAft>
                <a:spcPts val="0"/>
              </a:spcAft>
              <a:defRPr sz="1200">
                <a:latin typeface="+mn-lt"/>
                <a:ea typeface="+mn-ea"/>
                <a:cs typeface="+mn-cs"/>
              </a:defRPr>
            </a:lvl1pPr>
          </a:lstStyle>
          <a:p>
            <a:pPr>
              <a:defRPr/>
            </a:pPr>
            <a:fld id="{CA716311-4A0E-4C94-AB4A-AE8D011EFD5B}" type="datetimeFigureOut">
              <a:rPr lang="en-US"/>
              <a:pPr>
                <a:defRPr/>
              </a:pPr>
              <a:t>11/9/2013</a:t>
            </a:fld>
            <a:endParaRPr lang="en-US" dirty="0"/>
          </a:p>
        </p:txBody>
      </p:sp>
      <p:sp>
        <p:nvSpPr>
          <p:cNvPr id="4" name="Slide Image Placeholder 3"/>
          <p:cNvSpPr>
            <a:spLocks noGrp="1" noRot="1" noChangeAspect="1"/>
          </p:cNvSpPr>
          <p:nvPr>
            <p:ph type="sldImg" idx="2"/>
          </p:nvPr>
        </p:nvSpPr>
        <p:spPr>
          <a:xfrm>
            <a:off x="1539875" y="828675"/>
            <a:ext cx="3725863" cy="2795588"/>
          </a:xfrm>
          <a:prstGeom prst="rect">
            <a:avLst/>
          </a:prstGeom>
          <a:noFill/>
          <a:ln w="12700">
            <a:solidFill>
              <a:prstClr val="black"/>
            </a:solidFill>
          </a:ln>
        </p:spPr>
        <p:txBody>
          <a:bodyPr vert="horz" lIns="95662" tIns="47831" rIns="95662" bIns="47831" rtlCol="0" anchor="ctr"/>
          <a:lstStyle/>
          <a:p>
            <a:pPr lvl="0"/>
            <a:endParaRPr lang="en-US" noProof="0" dirty="0"/>
          </a:p>
        </p:txBody>
      </p:sp>
      <p:sp>
        <p:nvSpPr>
          <p:cNvPr id="5" name="Notes Placeholder 4"/>
          <p:cNvSpPr>
            <a:spLocks noGrp="1"/>
          </p:cNvSpPr>
          <p:nvPr>
            <p:ph type="body" sz="quarter" idx="3"/>
          </p:nvPr>
        </p:nvSpPr>
        <p:spPr>
          <a:xfrm>
            <a:off x="679450" y="3975100"/>
            <a:ext cx="5446713" cy="5218113"/>
          </a:xfrm>
          <a:prstGeom prst="rect">
            <a:avLst/>
          </a:prstGeom>
        </p:spPr>
        <p:txBody>
          <a:bodyPr vert="horz" lIns="95662" tIns="47831" rIns="95662" bIns="478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440863"/>
            <a:ext cx="2947988" cy="496887"/>
          </a:xfrm>
          <a:prstGeom prst="rect">
            <a:avLst/>
          </a:prstGeom>
        </p:spPr>
        <p:txBody>
          <a:bodyPr vert="horz" lIns="95662" tIns="47831" rIns="95662" bIns="47831" rtlCol="0" anchor="b"/>
          <a:lstStyle>
            <a:lvl1pPr algn="l" defTabSz="928021"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5662" tIns="47831" rIns="95662" bIns="47831" rtlCol="0" anchor="b"/>
          <a:lstStyle>
            <a:lvl1pPr algn="r" defTabSz="928021" fontAlgn="auto">
              <a:spcBef>
                <a:spcPts val="0"/>
              </a:spcBef>
              <a:spcAft>
                <a:spcPts val="0"/>
              </a:spcAft>
              <a:defRPr sz="1200">
                <a:latin typeface="+mn-lt"/>
                <a:ea typeface="+mn-ea"/>
                <a:cs typeface="+mn-cs"/>
              </a:defRPr>
            </a:lvl1pPr>
          </a:lstStyle>
          <a:p>
            <a:pPr>
              <a:defRPr/>
            </a:pPr>
            <a:fld id="{6BD4D3B1-B53A-4C53-A2EC-1BAE6E1406E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1298575" rtl="0" eaLnBrk="0" fontAlgn="base" hangingPunct="0">
      <a:spcBef>
        <a:spcPct val="30000"/>
      </a:spcBef>
      <a:spcAft>
        <a:spcPct val="0"/>
      </a:spcAft>
      <a:defRPr sz="1400" kern="1200">
        <a:solidFill>
          <a:schemeClr val="tx1"/>
        </a:solidFill>
        <a:latin typeface="+mn-lt"/>
        <a:ea typeface="+mn-ea"/>
        <a:cs typeface="+mn-cs"/>
      </a:defRPr>
    </a:lvl1pPr>
    <a:lvl2pPr marL="271463" algn="l" defTabSz="1298575" rtl="0" eaLnBrk="0" fontAlgn="base" hangingPunct="0">
      <a:spcBef>
        <a:spcPct val="30000"/>
      </a:spcBef>
      <a:spcAft>
        <a:spcPct val="0"/>
      </a:spcAft>
      <a:defRPr sz="1400" kern="1200">
        <a:solidFill>
          <a:schemeClr val="tx1"/>
        </a:solidFill>
        <a:latin typeface="+mn-lt"/>
        <a:ea typeface="+mn-ea"/>
        <a:cs typeface="+mn-cs"/>
      </a:defRPr>
    </a:lvl2pPr>
    <a:lvl3pPr marL="546100" algn="l" defTabSz="1298575" rtl="0" eaLnBrk="0" fontAlgn="base" hangingPunct="0">
      <a:spcBef>
        <a:spcPct val="30000"/>
      </a:spcBef>
      <a:spcAft>
        <a:spcPct val="0"/>
      </a:spcAft>
      <a:defRPr sz="1400" kern="1200">
        <a:solidFill>
          <a:schemeClr val="tx1"/>
        </a:solidFill>
        <a:latin typeface="+mn-lt"/>
        <a:ea typeface="+mn-ea"/>
        <a:cs typeface="+mn-cs"/>
      </a:defRPr>
    </a:lvl3pPr>
    <a:lvl4pPr marL="820738" algn="l" defTabSz="1298575" rtl="0" eaLnBrk="0" fontAlgn="base" hangingPunct="0">
      <a:spcBef>
        <a:spcPct val="30000"/>
      </a:spcBef>
      <a:spcAft>
        <a:spcPct val="0"/>
      </a:spcAft>
      <a:defRPr sz="1400" kern="1200">
        <a:solidFill>
          <a:schemeClr val="tx1"/>
        </a:solidFill>
        <a:latin typeface="+mn-lt"/>
        <a:ea typeface="+mn-ea"/>
        <a:cs typeface="+mn-cs"/>
      </a:defRPr>
    </a:lvl4pPr>
    <a:lvl5pPr marL="1095375" algn="l" defTabSz="1298575" rtl="0" eaLnBrk="0" fontAlgn="base" hangingPunct="0">
      <a:spcBef>
        <a:spcPct val="30000"/>
      </a:spcBef>
      <a:spcAft>
        <a:spcPct val="0"/>
      </a:spcAft>
      <a:defRPr sz="1400" kern="1200">
        <a:solidFill>
          <a:schemeClr val="tx1"/>
        </a:solidFill>
        <a:latin typeface="+mn-lt"/>
        <a:ea typeface="+mn-ea"/>
        <a:cs typeface="+mn-cs"/>
      </a:defRPr>
    </a:lvl5pPr>
    <a:lvl6pPr marL="3251926" algn="l" defTabSz="1300769" rtl="0" eaLnBrk="1" latinLnBrk="0" hangingPunct="1">
      <a:defRPr sz="1700" kern="1200">
        <a:solidFill>
          <a:schemeClr val="tx1"/>
        </a:solidFill>
        <a:latin typeface="+mn-lt"/>
        <a:ea typeface="+mn-ea"/>
        <a:cs typeface="+mn-cs"/>
      </a:defRPr>
    </a:lvl6pPr>
    <a:lvl7pPr marL="3902311" algn="l" defTabSz="1300769" rtl="0" eaLnBrk="1" latinLnBrk="0" hangingPunct="1">
      <a:defRPr sz="1700" kern="1200">
        <a:solidFill>
          <a:schemeClr val="tx1"/>
        </a:solidFill>
        <a:latin typeface="+mn-lt"/>
        <a:ea typeface="+mn-ea"/>
        <a:cs typeface="+mn-cs"/>
      </a:defRPr>
    </a:lvl7pPr>
    <a:lvl8pPr marL="4552697" algn="l" defTabSz="1300769" rtl="0" eaLnBrk="1" latinLnBrk="0" hangingPunct="1">
      <a:defRPr sz="1700" kern="1200">
        <a:solidFill>
          <a:schemeClr val="tx1"/>
        </a:solidFill>
        <a:latin typeface="+mn-lt"/>
        <a:ea typeface="+mn-ea"/>
        <a:cs typeface="+mn-cs"/>
      </a:defRPr>
    </a:lvl8pPr>
    <a:lvl9pPr marL="5203081" algn="l" defTabSz="1300769"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509713" y="746125"/>
            <a:ext cx="3879850" cy="2909888"/>
          </a:xfrm>
          <a:ln/>
        </p:spPr>
      </p:sp>
      <p:sp>
        <p:nvSpPr>
          <p:cNvPr id="124931" name="Rectangle 3"/>
          <p:cNvSpPr>
            <a:spLocks noGrp="1" noChangeArrowheads="1"/>
          </p:cNvSpPr>
          <p:nvPr>
            <p:ph type="body" idx="1"/>
          </p:nvPr>
        </p:nvSpPr>
        <p:spPr>
          <a:xfrm>
            <a:off x="906183" y="3902075"/>
            <a:ext cx="5264487" cy="5290457"/>
          </a:xfrm>
          <a:noFill/>
          <a:ln/>
        </p:spPr>
        <p:txBody>
          <a:bodyPr lIns="93170" tIns="46585" rIns="93170" bIns="46585"/>
          <a:lstStyle/>
          <a:p>
            <a:r>
              <a:rPr lang="en-US" dirty="0" smtClean="0"/>
              <a:t>Thank you.</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 Points and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0511" y="2770179"/>
            <a:ext cx="12101688" cy="612432"/>
          </a:xfrm>
        </p:spPr>
        <p:txBody>
          <a:bodyPr anchor="t"/>
          <a:lstStyle>
            <a:lvl1pPr marL="0" indent="0">
              <a:buNone/>
              <a:defRPr sz="2800" b="0" i="1"/>
            </a:lvl1pPr>
            <a:lvl2pPr marL="650393" indent="0">
              <a:buNone/>
              <a:defRPr sz="2800" b="1"/>
            </a:lvl2pPr>
            <a:lvl3pPr marL="1300786" indent="0">
              <a:buNone/>
              <a:defRPr sz="2600" b="1"/>
            </a:lvl3pPr>
            <a:lvl4pPr marL="1951184" indent="0">
              <a:buNone/>
              <a:defRPr sz="2300" b="1"/>
            </a:lvl4pPr>
            <a:lvl5pPr marL="2601580" indent="0">
              <a:buNone/>
              <a:defRPr sz="2300" b="1"/>
            </a:lvl5pPr>
            <a:lvl6pPr marL="3251974" indent="0">
              <a:buNone/>
              <a:defRPr sz="2300" b="1"/>
            </a:lvl6pPr>
            <a:lvl7pPr marL="3902368" indent="0">
              <a:buNone/>
              <a:defRPr sz="2300" b="1"/>
            </a:lvl7pPr>
            <a:lvl8pPr marL="4552761" indent="0">
              <a:buNone/>
              <a:defRPr sz="2300" b="1"/>
            </a:lvl8pPr>
            <a:lvl9pPr marL="5203155" indent="0">
              <a:buNone/>
              <a:defRPr sz="2300" b="1"/>
            </a:lvl9pPr>
          </a:lstStyle>
          <a:p>
            <a:pPr lvl="0"/>
            <a:r>
              <a:rPr lang="en-US" dirty="0" smtClean="0"/>
              <a:t>Click to edit Master text styles</a:t>
            </a:r>
          </a:p>
        </p:txBody>
      </p:sp>
      <p:sp>
        <p:nvSpPr>
          <p:cNvPr id="4" name="Content Placeholder 3"/>
          <p:cNvSpPr>
            <a:spLocks noGrp="1"/>
          </p:cNvSpPr>
          <p:nvPr>
            <p:ph sz="half" idx="2"/>
          </p:nvPr>
        </p:nvSpPr>
        <p:spPr>
          <a:xfrm>
            <a:off x="650557" y="3506787"/>
            <a:ext cx="5748851" cy="5194702"/>
          </a:xfrm>
        </p:spPr>
        <p:txBody>
          <a:bodyPr/>
          <a:lstStyle>
            <a:lvl1pPr>
              <a:spcAft>
                <a:spcPts val="1200"/>
              </a:spcAft>
              <a:defRPr sz="28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562" y="388464"/>
            <a:ext cx="4280579" cy="1653231"/>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6998" y="388469"/>
            <a:ext cx="7273594" cy="832713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562" y="2041696"/>
            <a:ext cx="4280579" cy="6673906"/>
          </a:xfrm>
        </p:spPr>
        <p:txBody>
          <a:bodyPr/>
          <a:lstStyle>
            <a:lvl1pPr marL="0" indent="0">
              <a:buNone/>
              <a:defRPr sz="2000"/>
            </a:lvl1pPr>
            <a:lvl2pPr marL="650393" indent="0">
              <a:buNone/>
              <a:defRPr sz="1700"/>
            </a:lvl2pPr>
            <a:lvl3pPr marL="1300786" indent="0">
              <a:buNone/>
              <a:defRPr sz="1400"/>
            </a:lvl3pPr>
            <a:lvl4pPr marL="1951184" indent="0">
              <a:buNone/>
              <a:defRPr sz="1300"/>
            </a:lvl4pPr>
            <a:lvl5pPr marL="2601580" indent="0">
              <a:buNone/>
              <a:defRPr sz="1300"/>
            </a:lvl5pPr>
            <a:lvl6pPr marL="3251974" indent="0">
              <a:buNone/>
              <a:defRPr sz="1300"/>
            </a:lvl6pPr>
            <a:lvl7pPr marL="3902368" indent="0">
              <a:buNone/>
              <a:defRPr sz="1300"/>
            </a:lvl7pPr>
            <a:lvl8pPr marL="4552761" indent="0">
              <a:buNone/>
              <a:defRPr sz="1300"/>
            </a:lvl8pPr>
            <a:lvl9pPr marL="5203155"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3E2525-F62C-48DE-BC4F-FD0DA3F9E161}" type="datetimeFigureOut">
              <a:rPr lang="en-US"/>
              <a:pPr>
                <a:defRPr/>
              </a:pPr>
              <a:t>11/9/2013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6CA95C-86D6-41F2-B84C-C7CE231909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0276" y="6829742"/>
            <a:ext cx="7806690" cy="80629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50276" y="871786"/>
            <a:ext cx="7806690" cy="5854065"/>
          </a:xfrm>
        </p:spPr>
        <p:txBody>
          <a:bodyPr rtlCol="0">
            <a:normAutofit/>
          </a:bodyPr>
          <a:lstStyle>
            <a:lvl1pPr marL="0" indent="0">
              <a:buNone/>
              <a:defRPr sz="4600"/>
            </a:lvl1pPr>
            <a:lvl2pPr marL="650393" indent="0">
              <a:buNone/>
              <a:defRPr sz="4000"/>
            </a:lvl2pPr>
            <a:lvl3pPr marL="1300786" indent="0">
              <a:buNone/>
              <a:defRPr sz="3400"/>
            </a:lvl3pPr>
            <a:lvl4pPr marL="1951184" indent="0">
              <a:buNone/>
              <a:defRPr sz="2800"/>
            </a:lvl4pPr>
            <a:lvl5pPr marL="2601580" indent="0">
              <a:buNone/>
              <a:defRPr sz="2800"/>
            </a:lvl5pPr>
            <a:lvl6pPr marL="3251974" indent="0">
              <a:buNone/>
              <a:defRPr sz="2800"/>
            </a:lvl6pPr>
            <a:lvl7pPr marL="3902368" indent="0">
              <a:buNone/>
              <a:defRPr sz="2800"/>
            </a:lvl7pPr>
            <a:lvl8pPr marL="4552761" indent="0">
              <a:buNone/>
              <a:defRPr sz="2800"/>
            </a:lvl8pPr>
            <a:lvl9pPr marL="5203155" indent="0">
              <a:buNone/>
              <a:defRPr sz="2800"/>
            </a:lvl9pPr>
          </a:lstStyle>
          <a:p>
            <a:pPr lvl="0"/>
            <a:endParaRPr lang="en-US" noProof="0"/>
          </a:p>
        </p:txBody>
      </p:sp>
      <p:sp>
        <p:nvSpPr>
          <p:cNvPr id="4" name="Text Placeholder 3"/>
          <p:cNvSpPr>
            <a:spLocks noGrp="1"/>
          </p:cNvSpPr>
          <p:nvPr>
            <p:ph type="body" sz="half" idx="2"/>
          </p:nvPr>
        </p:nvSpPr>
        <p:spPr>
          <a:xfrm>
            <a:off x="2550276" y="7636032"/>
            <a:ext cx="7806690" cy="1145065"/>
          </a:xfrm>
        </p:spPr>
        <p:txBody>
          <a:bodyPr/>
          <a:lstStyle>
            <a:lvl1pPr marL="0" indent="0">
              <a:buNone/>
              <a:defRPr sz="2000"/>
            </a:lvl1pPr>
            <a:lvl2pPr marL="650393" indent="0">
              <a:buNone/>
              <a:defRPr sz="1700"/>
            </a:lvl2pPr>
            <a:lvl3pPr marL="1300786" indent="0">
              <a:buNone/>
              <a:defRPr sz="1400"/>
            </a:lvl3pPr>
            <a:lvl4pPr marL="1951184" indent="0">
              <a:buNone/>
              <a:defRPr sz="1300"/>
            </a:lvl4pPr>
            <a:lvl5pPr marL="2601580" indent="0">
              <a:buNone/>
              <a:defRPr sz="1300"/>
            </a:lvl5pPr>
            <a:lvl6pPr marL="3251974" indent="0">
              <a:buNone/>
              <a:defRPr sz="1300"/>
            </a:lvl6pPr>
            <a:lvl7pPr marL="3902368" indent="0">
              <a:buNone/>
              <a:defRPr sz="1300"/>
            </a:lvl7pPr>
            <a:lvl8pPr marL="4552761" indent="0">
              <a:buNone/>
              <a:defRPr sz="1300"/>
            </a:lvl8pPr>
            <a:lvl9pPr marL="5203155"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34AAA3-FF57-4B8F-B1BF-92B4CD3FC674}" type="datetimeFigureOut">
              <a:rPr lang="en-US"/>
              <a:pPr>
                <a:defRPr/>
              </a:pPr>
              <a:t>11/9/2013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AA263B-15B4-428B-87F7-A48E9F08775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AC31CB-CC70-48CD-A1AD-011FF9978F9E}" type="datetimeFigureOut">
              <a:rPr lang="en-US"/>
              <a:pPr>
                <a:defRPr/>
              </a:pPr>
              <a:t>11/9/2013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8883F3-EFA4-4BE4-B235-716C87BBE77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22266" y="555594"/>
            <a:ext cx="4165375" cy="1184364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6141" y="555594"/>
            <a:ext cx="12279273" cy="118436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0D050A-44C7-47C0-A3E8-4BE355FA1935}" type="datetimeFigureOut">
              <a:rPr lang="en-US"/>
              <a:pPr>
                <a:defRPr/>
              </a:pPr>
              <a:t>11/9/2013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011B3A-8378-46C4-8F5A-200FD39C2EB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593728" y="2020889"/>
            <a:ext cx="5607050" cy="6896099"/>
          </a:xfrm>
          <a:noFill/>
          <a:ln w="12700">
            <a:noFill/>
            <a:miter lim="800000"/>
            <a:headEnd/>
            <a:tailEnd/>
          </a:ln>
        </p:spPr>
        <p:txBody>
          <a:bodyPr/>
          <a:lstStyle>
            <a:lvl1pPr algn="l" rtl="0" eaLnBrk="0" fontAlgn="base" hangingPunct="0">
              <a:spcAft>
                <a:spcPct val="0"/>
              </a:spcAft>
              <a:buClr>
                <a:srgbClr val="FFFFFF"/>
              </a:buClr>
              <a:buSzPct val="80000"/>
              <a:buFont typeface="Wingdings" pitchFamily="2" charset="2"/>
              <a:buChar char="§"/>
              <a:defRPr lang="en-US" sz="2800" dirty="0" smtClean="0">
                <a:solidFill>
                  <a:srgbClr val="FFFFFF"/>
                </a:solidFill>
                <a:latin typeface="+mn-lt"/>
                <a:ea typeface="+mn-ea"/>
                <a:cs typeface="+mn-cs"/>
                <a:sym typeface="Arial" pitchFamily="34" charset="0"/>
              </a:defRPr>
            </a:lvl1pPr>
            <a:lvl2pPr algn="l" rtl="0" eaLnBrk="0" fontAlgn="base" hangingPunct="0">
              <a:spcAft>
                <a:spcPct val="0"/>
              </a:spcAft>
              <a:buClr>
                <a:srgbClr val="FFFFFF"/>
              </a:buClr>
              <a:buSzPct val="80000"/>
              <a:buFont typeface="Wingdings" pitchFamily="2" charset="2"/>
              <a:buChar char="§"/>
              <a:defRPr lang="en-US" sz="2800" dirty="0" smtClean="0">
                <a:solidFill>
                  <a:srgbClr val="FFFFFF"/>
                </a:solidFill>
                <a:latin typeface="+mn-lt"/>
                <a:ea typeface="+mn-ea"/>
                <a:cs typeface="+mn-cs"/>
                <a:sym typeface="Arial" pitchFamily="34" charset="0"/>
              </a:defRPr>
            </a:lvl2pPr>
            <a:lvl3pPr algn="l" rtl="0" eaLnBrk="0" fontAlgn="base" hangingPunct="0">
              <a:spcAft>
                <a:spcPct val="0"/>
              </a:spcAft>
              <a:buClr>
                <a:srgbClr val="FFFFFF"/>
              </a:buClr>
              <a:buSzPct val="80000"/>
              <a:buFont typeface="Wingdings" pitchFamily="2" charset="2"/>
              <a:buChar char="§"/>
              <a:defRPr lang="en-US" sz="2800" dirty="0" smtClean="0">
                <a:solidFill>
                  <a:srgbClr val="FFFFFF"/>
                </a:solidFill>
                <a:latin typeface="+mn-lt"/>
                <a:ea typeface="+mn-ea"/>
                <a:cs typeface="+mn-cs"/>
                <a:sym typeface="Arial" pitchFamily="34" charset="0"/>
              </a:defRPr>
            </a:lvl3pPr>
            <a:lvl4pPr algn="l" rtl="0" eaLnBrk="0" fontAlgn="base" hangingPunct="0">
              <a:spcAft>
                <a:spcPct val="0"/>
              </a:spcAft>
              <a:buClr>
                <a:srgbClr val="FFFFFF"/>
              </a:buClr>
              <a:buSzPct val="80000"/>
              <a:buFont typeface="Wingdings" pitchFamily="2" charset="2"/>
              <a:buChar char="§"/>
              <a:defRPr lang="en-US" sz="2800" dirty="0" smtClean="0">
                <a:solidFill>
                  <a:srgbClr val="FFFFFF"/>
                </a:solidFill>
                <a:latin typeface="+mn-lt"/>
                <a:ea typeface="+mn-ea"/>
                <a:cs typeface="+mn-cs"/>
                <a:sym typeface="Arial" pitchFamily="34" charset="0"/>
              </a:defRPr>
            </a:lvl4pPr>
            <a:lvl5pPr algn="l" rtl="0" eaLnBrk="0" fontAlgn="base" hangingPunct="0">
              <a:spcAft>
                <a:spcPct val="0"/>
              </a:spcAft>
              <a:buClr>
                <a:srgbClr val="FFFFFF"/>
              </a:buClr>
              <a:buSzPct val="80000"/>
              <a:buFont typeface="Wingdings" pitchFamily="2" charset="2"/>
              <a:buChar char="§"/>
              <a:defRPr lang="en-US" sz="2800" dirty="0">
                <a:solidFill>
                  <a:srgbClr val="FFFFFF"/>
                </a:solidFill>
                <a:latin typeface="+mn-lt"/>
                <a:ea typeface="+mn-ea"/>
                <a:cs typeface="+mn-cs"/>
                <a:sym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6505575" y="2020889"/>
            <a:ext cx="5591303" cy="6896099"/>
          </a:xfrm>
          <a:ln>
            <a:noFill/>
          </a:ln>
        </p:spPr>
        <p:txBody>
          <a:bodyPr/>
          <a:lstStyle>
            <a:lvl1pPr>
              <a:defRPr sz="2800"/>
            </a:lvl1pPr>
            <a:lvl2pPr>
              <a:defRPr sz="2400"/>
            </a:lvl2pPr>
            <a:lvl3pPr>
              <a:defRPr sz="20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6"/>
          <p:cNvSpPr>
            <a:spLocks noGrp="1"/>
          </p:cNvSpPr>
          <p:nvPr>
            <p:ph type="title"/>
          </p:nvPr>
        </p:nvSpPr>
        <p:spPr>
          <a:xfrm>
            <a:off x="593725" y="344488"/>
            <a:ext cx="11503151" cy="1417320"/>
          </a:xfrm>
        </p:spPr>
        <p:txBody>
          <a:bodyPr/>
          <a:lstStyle>
            <a:lvl1pPr>
              <a:defRPr b="0" u="none">
                <a:solidFill>
                  <a:schemeClr val="bg1"/>
                </a:solidFill>
              </a:defRPr>
            </a:lvl1pPr>
          </a:lstStyle>
          <a:p>
            <a:r>
              <a:rPr lang="en-US" dirty="0" smtClean="0"/>
              <a:t>Click to edit Master title style</a:t>
            </a:r>
            <a:endParaRPr lang="en-US" dirty="0"/>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ints to Consider">
    <p:spTree>
      <p:nvGrpSpPr>
        <p:cNvPr id="1" name=""/>
        <p:cNvGrpSpPr/>
        <p:nvPr/>
      </p:nvGrpSpPr>
      <p:grpSpPr>
        <a:xfrm>
          <a:off x="0" y="0"/>
          <a:ext cx="0" cy="0"/>
          <a:chOff x="0" y="0"/>
          <a:chExt cx="0" cy="0"/>
        </a:xfrm>
      </p:grpSpPr>
      <p:sp>
        <p:nvSpPr>
          <p:cNvPr id="2" name="Title 1"/>
          <p:cNvSpPr>
            <a:spLocks noGrp="1"/>
          </p:cNvSpPr>
          <p:nvPr>
            <p:ph type="title"/>
          </p:nvPr>
        </p:nvSpPr>
        <p:spPr>
          <a:xfrm>
            <a:off x="657926" y="2135187"/>
            <a:ext cx="12081937" cy="762000"/>
          </a:xfrm>
        </p:spPr>
        <p:txBody>
          <a:bodyPr anchor="b"/>
          <a:lstStyle>
            <a:lvl1pPr algn="l">
              <a:defRPr sz="3600" b="1" i="0">
                <a:solidFill>
                  <a:srgbClr val="4F81BD"/>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0511" y="2770179"/>
            <a:ext cx="12101688" cy="612432"/>
          </a:xfrm>
        </p:spPr>
        <p:txBody>
          <a:bodyPr anchor="t"/>
          <a:lstStyle>
            <a:lvl1pPr marL="0" indent="0">
              <a:buNone/>
              <a:defRPr sz="2800" b="0" i="1"/>
            </a:lvl1pPr>
            <a:lvl2pPr marL="650393" indent="0">
              <a:buNone/>
              <a:defRPr sz="2800" b="1"/>
            </a:lvl2pPr>
            <a:lvl3pPr marL="1300786" indent="0">
              <a:buNone/>
              <a:defRPr sz="2600" b="1"/>
            </a:lvl3pPr>
            <a:lvl4pPr marL="1951184" indent="0">
              <a:buNone/>
              <a:defRPr sz="2300" b="1"/>
            </a:lvl4pPr>
            <a:lvl5pPr marL="2601580" indent="0">
              <a:buNone/>
              <a:defRPr sz="2300" b="1"/>
            </a:lvl5pPr>
            <a:lvl6pPr marL="3251974" indent="0">
              <a:buNone/>
              <a:defRPr sz="2300" b="1"/>
            </a:lvl6pPr>
            <a:lvl7pPr marL="3902368" indent="0">
              <a:buNone/>
              <a:defRPr sz="2300" b="1"/>
            </a:lvl7pPr>
            <a:lvl8pPr marL="4552761" indent="0">
              <a:buNone/>
              <a:defRPr sz="2300" b="1"/>
            </a:lvl8pPr>
            <a:lvl9pPr marL="5203155" indent="0">
              <a:buNone/>
              <a:defRPr sz="2300" b="1"/>
            </a:lvl9pPr>
          </a:lstStyle>
          <a:p>
            <a:pPr lvl="0"/>
            <a:r>
              <a:rPr lang="en-US" dirty="0" smtClean="0"/>
              <a:t>Click to edit Master text styles</a:t>
            </a:r>
          </a:p>
        </p:txBody>
      </p:sp>
      <p:sp>
        <p:nvSpPr>
          <p:cNvPr id="4" name="Content Placeholder 3"/>
          <p:cNvSpPr>
            <a:spLocks noGrp="1"/>
          </p:cNvSpPr>
          <p:nvPr>
            <p:ph sz="half" idx="2"/>
          </p:nvPr>
        </p:nvSpPr>
        <p:spPr>
          <a:xfrm>
            <a:off x="650557" y="3506787"/>
            <a:ext cx="11722418" cy="5194702"/>
          </a:xfrm>
        </p:spPr>
        <p:txBody>
          <a:bodyPr/>
          <a:lstStyle>
            <a:lvl1pPr>
              <a:spcAft>
                <a:spcPts val="1200"/>
              </a:spcAft>
              <a:defRPr sz="2400"/>
            </a:lvl1pPr>
            <a:lvl2pPr>
              <a:defRPr sz="2400"/>
            </a:lvl2pPr>
            <a:lvl3pPr>
              <a:defRPr sz="2400"/>
            </a:lvl3pPr>
            <a:lvl4pPr>
              <a:defRPr sz="2400"/>
            </a:lvl4pPr>
            <a:lvl5pPr>
              <a:defRPr sz="24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18ADF43-EA17-4170-9FB7-6DB992C074B4}" type="datetimeFigureOut">
              <a:rPr lang="en-US"/>
              <a:pPr>
                <a:defRPr/>
              </a:pPr>
              <a:t>11/9/2013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501559-5846-4FB8-8F80-21A67040F9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836" y="3030929"/>
            <a:ext cx="11059478" cy="20913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674" y="5528839"/>
            <a:ext cx="9107805" cy="2493398"/>
          </a:xfrm>
        </p:spPr>
        <p:txBody>
          <a:bodyPr/>
          <a:lstStyle>
            <a:lvl1pPr marL="0" indent="0" algn="ctr">
              <a:buNone/>
              <a:defRPr>
                <a:solidFill>
                  <a:schemeClr val="tx1">
                    <a:tint val="75000"/>
                  </a:schemeClr>
                </a:solidFill>
              </a:defRPr>
            </a:lvl1pPr>
            <a:lvl2pPr marL="650393" indent="0" algn="ctr">
              <a:buNone/>
              <a:defRPr>
                <a:solidFill>
                  <a:schemeClr val="tx1">
                    <a:tint val="75000"/>
                  </a:schemeClr>
                </a:solidFill>
              </a:defRPr>
            </a:lvl2pPr>
            <a:lvl3pPr marL="1300786" indent="0" algn="ctr">
              <a:buNone/>
              <a:defRPr>
                <a:solidFill>
                  <a:schemeClr val="tx1">
                    <a:tint val="75000"/>
                  </a:schemeClr>
                </a:solidFill>
              </a:defRPr>
            </a:lvl3pPr>
            <a:lvl4pPr marL="1951184" indent="0" algn="ctr">
              <a:buNone/>
              <a:defRPr>
                <a:solidFill>
                  <a:schemeClr val="tx1">
                    <a:tint val="75000"/>
                  </a:schemeClr>
                </a:solidFill>
              </a:defRPr>
            </a:lvl4pPr>
            <a:lvl5pPr marL="2601580" indent="0" algn="ctr">
              <a:buNone/>
              <a:defRPr>
                <a:solidFill>
                  <a:schemeClr val="tx1">
                    <a:tint val="75000"/>
                  </a:schemeClr>
                </a:solidFill>
              </a:defRPr>
            </a:lvl5pPr>
            <a:lvl6pPr marL="3251974" indent="0" algn="ctr">
              <a:buNone/>
              <a:defRPr>
                <a:solidFill>
                  <a:schemeClr val="tx1">
                    <a:tint val="75000"/>
                  </a:schemeClr>
                </a:solidFill>
              </a:defRPr>
            </a:lvl6pPr>
            <a:lvl7pPr marL="3902368" indent="0" algn="ctr">
              <a:buNone/>
              <a:defRPr>
                <a:solidFill>
                  <a:schemeClr val="tx1">
                    <a:tint val="75000"/>
                  </a:schemeClr>
                </a:solidFill>
              </a:defRPr>
            </a:lvl7pPr>
            <a:lvl8pPr marL="4552761" indent="0" algn="ctr">
              <a:buNone/>
              <a:defRPr>
                <a:solidFill>
                  <a:schemeClr val="tx1">
                    <a:tint val="75000"/>
                  </a:schemeClr>
                </a:solidFill>
              </a:defRPr>
            </a:lvl8pPr>
            <a:lvl9pPr marL="520315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5552B6-343A-4049-A7F4-F389D2767BC7}" type="datetimeFigureOut">
              <a:rPr lang="en-US"/>
              <a:pPr>
                <a:defRPr/>
              </a:pPr>
              <a:t>11/9/2013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6C41B4-71F8-401D-B5D1-031BC8F226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7EED2E-88AE-445F-9A3B-C36D0F2405F5}" type="datetimeFigureOut">
              <a:rPr lang="en-US"/>
              <a:pPr>
                <a:defRPr/>
              </a:pPr>
              <a:t>11/9/2013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86CD0-04DC-4A16-BFF7-C4C8396CB3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791" y="6269632"/>
            <a:ext cx="11059478" cy="1937804"/>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791" y="4135338"/>
            <a:ext cx="11059478" cy="2134294"/>
          </a:xfrm>
        </p:spPr>
        <p:txBody>
          <a:bodyPr anchor="b"/>
          <a:lstStyle>
            <a:lvl1pPr marL="0" indent="0">
              <a:buNone/>
              <a:defRPr sz="2800">
                <a:solidFill>
                  <a:schemeClr val="tx1">
                    <a:tint val="75000"/>
                  </a:schemeClr>
                </a:solidFill>
              </a:defRPr>
            </a:lvl1pPr>
            <a:lvl2pPr marL="650393" indent="0">
              <a:buNone/>
              <a:defRPr sz="2600">
                <a:solidFill>
                  <a:schemeClr val="tx1">
                    <a:tint val="75000"/>
                  </a:schemeClr>
                </a:solidFill>
              </a:defRPr>
            </a:lvl2pPr>
            <a:lvl3pPr marL="1300786" indent="0">
              <a:buNone/>
              <a:defRPr sz="2300">
                <a:solidFill>
                  <a:schemeClr val="tx1">
                    <a:tint val="75000"/>
                  </a:schemeClr>
                </a:solidFill>
              </a:defRPr>
            </a:lvl3pPr>
            <a:lvl4pPr marL="1951184" indent="0">
              <a:buNone/>
              <a:defRPr sz="2000">
                <a:solidFill>
                  <a:schemeClr val="tx1">
                    <a:tint val="75000"/>
                  </a:schemeClr>
                </a:solidFill>
              </a:defRPr>
            </a:lvl4pPr>
            <a:lvl5pPr marL="2601580" indent="0">
              <a:buNone/>
              <a:defRPr sz="2000">
                <a:solidFill>
                  <a:schemeClr val="tx1">
                    <a:tint val="75000"/>
                  </a:schemeClr>
                </a:solidFill>
              </a:defRPr>
            </a:lvl5pPr>
            <a:lvl6pPr marL="3251974" indent="0">
              <a:buNone/>
              <a:defRPr sz="2000">
                <a:solidFill>
                  <a:schemeClr val="tx1">
                    <a:tint val="75000"/>
                  </a:schemeClr>
                </a:solidFill>
              </a:defRPr>
            </a:lvl6pPr>
            <a:lvl7pPr marL="3902368" indent="0">
              <a:buNone/>
              <a:defRPr sz="2000">
                <a:solidFill>
                  <a:schemeClr val="tx1">
                    <a:tint val="75000"/>
                  </a:schemeClr>
                </a:solidFill>
              </a:defRPr>
            </a:lvl7pPr>
            <a:lvl8pPr marL="4552761" indent="0">
              <a:buNone/>
              <a:defRPr sz="2000">
                <a:solidFill>
                  <a:schemeClr val="tx1">
                    <a:tint val="75000"/>
                  </a:schemeClr>
                </a:solidFill>
              </a:defRPr>
            </a:lvl8pPr>
            <a:lvl9pPr marL="5203155"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0AA5C1-723E-459E-9C7E-C6730D162024}" type="datetimeFigureOut">
              <a:rPr lang="en-US"/>
              <a:pPr>
                <a:defRPr/>
              </a:pPr>
              <a:t>11/9/2013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90DDE3-EAB1-437F-8CEC-248F265034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6141" y="3238707"/>
            <a:ext cx="8222324" cy="9160528"/>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365317" y="3238707"/>
            <a:ext cx="8222324" cy="9160528"/>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B562D3-6798-480E-ABBF-057393F73F90}" type="datetimeFigureOut">
              <a:rPr lang="en-US"/>
              <a:pPr>
                <a:defRPr/>
              </a:pPr>
              <a:t>11/9/2013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183F0E-7718-4C6D-B46D-5C2D0BA95F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559" y="390723"/>
            <a:ext cx="11710035" cy="162612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557" y="2183982"/>
            <a:ext cx="5748851" cy="910180"/>
          </a:xfrm>
        </p:spPr>
        <p:txBody>
          <a:bodyPr anchor="b"/>
          <a:lstStyle>
            <a:lvl1pPr marL="0" indent="0">
              <a:buNone/>
              <a:defRPr sz="3400" b="1"/>
            </a:lvl1pPr>
            <a:lvl2pPr marL="650393" indent="0">
              <a:buNone/>
              <a:defRPr sz="2800" b="1"/>
            </a:lvl2pPr>
            <a:lvl3pPr marL="1300786" indent="0">
              <a:buNone/>
              <a:defRPr sz="2600" b="1"/>
            </a:lvl3pPr>
            <a:lvl4pPr marL="1951184" indent="0">
              <a:buNone/>
              <a:defRPr sz="2300" b="1"/>
            </a:lvl4pPr>
            <a:lvl5pPr marL="2601580" indent="0">
              <a:buNone/>
              <a:defRPr sz="2300" b="1"/>
            </a:lvl5pPr>
            <a:lvl6pPr marL="3251974" indent="0">
              <a:buNone/>
              <a:defRPr sz="2300" b="1"/>
            </a:lvl6pPr>
            <a:lvl7pPr marL="3902368" indent="0">
              <a:buNone/>
              <a:defRPr sz="2300" b="1"/>
            </a:lvl7pPr>
            <a:lvl8pPr marL="4552761" indent="0">
              <a:buNone/>
              <a:defRPr sz="2300" b="1"/>
            </a:lvl8pPr>
            <a:lvl9pPr marL="5203155"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557" y="3094162"/>
            <a:ext cx="5748851"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9488" y="2183982"/>
            <a:ext cx="5751109" cy="910180"/>
          </a:xfrm>
        </p:spPr>
        <p:txBody>
          <a:bodyPr anchor="b"/>
          <a:lstStyle>
            <a:lvl1pPr marL="0" indent="0">
              <a:buNone/>
              <a:defRPr sz="3400" b="1"/>
            </a:lvl1pPr>
            <a:lvl2pPr marL="650393" indent="0">
              <a:buNone/>
              <a:defRPr sz="2800" b="1"/>
            </a:lvl2pPr>
            <a:lvl3pPr marL="1300786" indent="0">
              <a:buNone/>
              <a:defRPr sz="2600" b="1"/>
            </a:lvl3pPr>
            <a:lvl4pPr marL="1951184" indent="0">
              <a:buNone/>
              <a:defRPr sz="2300" b="1"/>
            </a:lvl4pPr>
            <a:lvl5pPr marL="2601580" indent="0">
              <a:buNone/>
              <a:defRPr sz="2300" b="1"/>
            </a:lvl5pPr>
            <a:lvl6pPr marL="3251974" indent="0">
              <a:buNone/>
              <a:defRPr sz="2300" b="1"/>
            </a:lvl6pPr>
            <a:lvl7pPr marL="3902368" indent="0">
              <a:buNone/>
              <a:defRPr sz="2300" b="1"/>
            </a:lvl7pPr>
            <a:lvl8pPr marL="4552761" indent="0">
              <a:buNone/>
              <a:defRPr sz="2300" b="1"/>
            </a:lvl8pPr>
            <a:lvl9pPr marL="5203155"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9488" y="3094162"/>
            <a:ext cx="5751109"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18ADF43-EA17-4170-9FB7-6DB992C074B4}" type="datetimeFigureOut">
              <a:rPr lang="en-US"/>
              <a:pPr>
                <a:defRPr/>
              </a:pPr>
              <a:t>11/9/2013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501559-5846-4FB8-8F80-21A67040F9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234430-69A1-4DDB-8422-21030811351A}" type="datetimeFigureOut">
              <a:rPr lang="en-US"/>
              <a:pPr>
                <a:defRPr/>
              </a:pPr>
              <a:t>11/9/2013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E7F4E3-1786-4CE7-9441-5C5909F8E1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D31AB2-0B27-45BC-B4AC-A06CB3D62140}" type="datetimeFigureOut">
              <a:rPr lang="en-US"/>
              <a:pPr>
                <a:defRPr/>
              </a:pPr>
              <a:t>11/9/2013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CCFEAE8-D2AC-41CC-AF06-B68802C5AE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50875" y="390525"/>
            <a:ext cx="11709400" cy="1625600"/>
          </a:xfrm>
          <a:prstGeom prst="rect">
            <a:avLst/>
          </a:prstGeom>
          <a:noFill/>
          <a:ln w="9525">
            <a:noFill/>
            <a:miter lim="800000"/>
            <a:headEnd/>
            <a:tailEnd/>
          </a:ln>
        </p:spPr>
        <p:txBody>
          <a:bodyPr vert="horz" wrap="square" lIns="130079" tIns="65039" rIns="130079" bIns="65039" numCol="1" anchor="ctr" anchorCtr="0" compatLnSpc="1">
            <a:prstTxWarp prst="textNoShape">
              <a:avLst/>
            </a:prstTxWarp>
          </a:bodyPr>
          <a:lstStyle/>
          <a:p>
            <a:pPr lvl="0"/>
            <a:r>
              <a:rPr lang="en-US" smtClean="0"/>
              <a:t>Unit 1: AutoCAD Civil 3D 2010 </a:t>
            </a:r>
          </a:p>
        </p:txBody>
      </p:sp>
      <p:sp>
        <p:nvSpPr>
          <p:cNvPr id="13315" name="Text Placeholder 2"/>
          <p:cNvSpPr>
            <a:spLocks noGrp="1"/>
          </p:cNvSpPr>
          <p:nvPr>
            <p:ph type="body" idx="1"/>
          </p:nvPr>
        </p:nvSpPr>
        <p:spPr bwMode="auto">
          <a:xfrm>
            <a:off x="650875" y="2276475"/>
            <a:ext cx="11709400" cy="6438900"/>
          </a:xfrm>
          <a:prstGeom prst="rect">
            <a:avLst/>
          </a:prstGeom>
          <a:noFill/>
          <a:ln w="9525">
            <a:noFill/>
            <a:miter lim="800000"/>
            <a:headEnd/>
            <a:tailEnd/>
          </a:ln>
        </p:spPr>
        <p:txBody>
          <a:bodyPr vert="horz" wrap="square" lIns="130079" tIns="65039" rIns="130079" bIns="6503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50875" y="9042400"/>
            <a:ext cx="3035300" cy="520700"/>
          </a:xfrm>
          <a:prstGeom prst="rect">
            <a:avLst/>
          </a:prstGeom>
        </p:spPr>
        <p:txBody>
          <a:bodyPr vert="horz" lIns="130079" tIns="65039" rIns="130079" bIns="65039" rtlCol="0" anchor="ctr"/>
          <a:lstStyle>
            <a:lvl1pPr algn="l" defTabSz="1300091">
              <a:defRPr sz="1700">
                <a:solidFill>
                  <a:schemeClr val="tx1">
                    <a:tint val="75000"/>
                  </a:schemeClr>
                </a:solidFill>
                <a:latin typeface="Arial" pitchFamily="34" charset="0"/>
              </a:defRPr>
            </a:lvl1pPr>
          </a:lstStyle>
          <a:p>
            <a:pPr>
              <a:defRPr/>
            </a:pPr>
            <a:fld id="{5864C037-6176-4BC0-960A-5A7AEBDDC148}" type="datetimeFigureOut">
              <a:rPr lang="en-US"/>
              <a:pPr>
                <a:defRPr/>
              </a:pPr>
              <a:t>11/9/2013</a:t>
            </a:fld>
            <a:endParaRPr lang="en-US"/>
          </a:p>
        </p:txBody>
      </p:sp>
      <p:sp>
        <p:nvSpPr>
          <p:cNvPr id="5" name="Footer Placeholder 4"/>
          <p:cNvSpPr>
            <a:spLocks noGrp="1"/>
          </p:cNvSpPr>
          <p:nvPr>
            <p:ph type="ftr" sz="quarter" idx="3"/>
          </p:nvPr>
        </p:nvSpPr>
        <p:spPr>
          <a:xfrm>
            <a:off x="4445000" y="9042400"/>
            <a:ext cx="4121150" cy="520700"/>
          </a:xfrm>
          <a:prstGeom prst="rect">
            <a:avLst/>
          </a:prstGeom>
        </p:spPr>
        <p:txBody>
          <a:bodyPr vert="horz" lIns="130079" tIns="65039" rIns="130079" bIns="65039" rtlCol="0" anchor="ctr"/>
          <a:lstStyle>
            <a:lvl1pPr algn="ctr" defTabSz="1300091">
              <a:defRPr sz="1700">
                <a:solidFill>
                  <a:schemeClr val="tx1">
                    <a:tint val="75000"/>
                  </a:schemeClr>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9324975" y="9042400"/>
            <a:ext cx="3035300" cy="520700"/>
          </a:xfrm>
          <a:prstGeom prst="rect">
            <a:avLst/>
          </a:prstGeom>
        </p:spPr>
        <p:txBody>
          <a:bodyPr vert="horz" lIns="130079" tIns="65039" rIns="130079" bIns="65039" rtlCol="0" anchor="ctr"/>
          <a:lstStyle>
            <a:lvl1pPr algn="r" defTabSz="1300091">
              <a:defRPr sz="1700">
                <a:solidFill>
                  <a:schemeClr val="tx1">
                    <a:tint val="75000"/>
                  </a:schemeClr>
                </a:solidFill>
                <a:latin typeface="Arial" pitchFamily="34" charset="0"/>
              </a:defRPr>
            </a:lvl1pPr>
          </a:lstStyle>
          <a:p>
            <a:pPr>
              <a:defRPr/>
            </a:pPr>
            <a:fld id="{A590DEB9-C811-4372-B90C-7FDCBC3BD3FF}" type="slidenum">
              <a:rPr lang="en-US"/>
              <a:pPr>
                <a:defRPr/>
              </a:pPr>
              <a:t>‹#›</a:t>
            </a:fld>
            <a:endParaRPr lang="en-US"/>
          </a:p>
        </p:txBody>
      </p:sp>
      <p:pic>
        <p:nvPicPr>
          <p:cNvPr id="13319" name="Picture 2"/>
          <p:cNvPicPr>
            <a:picLocks noChangeAspect="1" noChangeArrowheads="1"/>
          </p:cNvPicPr>
          <p:nvPr/>
        </p:nvPicPr>
        <p:blipFill>
          <a:blip r:embed="rId15" cstate="print"/>
          <a:srcRect/>
          <a:stretch>
            <a:fillRect/>
          </a:stretch>
        </p:blipFill>
        <p:spPr bwMode="auto">
          <a:xfrm>
            <a:off x="0" y="8994775"/>
            <a:ext cx="13017500" cy="765175"/>
          </a:xfrm>
          <a:prstGeom prst="rect">
            <a:avLst/>
          </a:prstGeom>
          <a:noFill/>
          <a:ln w="12700">
            <a:noFill/>
            <a:miter lim="800000"/>
            <a:headEnd/>
            <a:tailEnd/>
          </a:ln>
        </p:spPr>
      </p:pic>
      <p:sp>
        <p:nvSpPr>
          <p:cNvPr id="8" name="Text Box 76"/>
          <p:cNvSpPr txBox="1">
            <a:spLocks noChangeArrowheads="1"/>
          </p:cNvSpPr>
          <p:nvPr/>
        </p:nvSpPr>
        <p:spPr bwMode="white">
          <a:xfrm>
            <a:off x="590550" y="9269413"/>
            <a:ext cx="2898775" cy="200025"/>
          </a:xfrm>
          <a:prstGeom prst="rect">
            <a:avLst/>
          </a:prstGeom>
          <a:noFill/>
          <a:ln w="9525">
            <a:noFill/>
            <a:miter lim="800000"/>
            <a:headEnd/>
            <a:tailEnd/>
          </a:ln>
          <a:effectLst/>
        </p:spPr>
        <p:txBody>
          <a:bodyPr lIns="0" tIns="0" rIns="0" bIns="0" anchor="ctr"/>
          <a:lstStyle/>
          <a:p>
            <a:pPr defTabSz="1300091" eaLnBrk="0" hangingPunct="0">
              <a:defRPr/>
            </a:pPr>
            <a:r>
              <a:rPr lang="en-US" sz="900" dirty="0">
                <a:solidFill>
                  <a:srgbClr val="969696"/>
                </a:solidFill>
                <a:latin typeface="Arial" pitchFamily="34" charset="0"/>
              </a:rPr>
              <a:t>© </a:t>
            </a:r>
            <a:r>
              <a:rPr lang="en-US" sz="900" dirty="0" smtClean="0">
                <a:solidFill>
                  <a:srgbClr val="969696"/>
                </a:solidFill>
                <a:latin typeface="Arial" pitchFamily="34" charset="0"/>
              </a:rPr>
              <a:t>2010 </a:t>
            </a:r>
            <a:r>
              <a:rPr lang="en-US" sz="900" dirty="0">
                <a:solidFill>
                  <a:srgbClr val="969696"/>
                </a:solidFill>
                <a:latin typeface="Arial" pitchFamily="34" charset="0"/>
              </a:rPr>
              <a:t>Autodesk </a:t>
            </a:r>
          </a:p>
        </p:txBody>
      </p:sp>
      <p:pic>
        <p:nvPicPr>
          <p:cNvPr id="13321" name="Picture 4"/>
          <p:cNvPicPr>
            <a:picLocks noChangeAspect="1" noChangeArrowheads="1"/>
          </p:cNvPicPr>
          <p:nvPr/>
        </p:nvPicPr>
        <p:blipFill>
          <a:blip r:embed="rId16" cstate="print"/>
          <a:stretch>
            <a:fillRect/>
          </a:stretch>
        </p:blipFill>
        <p:spPr bwMode="auto">
          <a:xfrm>
            <a:off x="0" y="0"/>
            <a:ext cx="13011150" cy="2286000"/>
          </a:xfrm>
          <a:prstGeom prst="rect">
            <a:avLst/>
          </a:prstGeom>
          <a:noFill/>
          <a:ln w="9525">
            <a:noFill/>
            <a:miter lim="800000"/>
            <a:headEnd/>
            <a:tailEnd/>
          </a:ln>
        </p:spPr>
      </p:pic>
      <p:sp>
        <p:nvSpPr>
          <p:cNvPr id="2" name="Title Placeholder 1"/>
          <p:cNvSpPr>
            <a:spLocks/>
          </p:cNvSpPr>
          <p:nvPr/>
        </p:nvSpPr>
        <p:spPr bwMode="auto">
          <a:xfrm>
            <a:off x="333375" y="396699"/>
            <a:ext cx="10591800" cy="1447800"/>
          </a:xfrm>
          <a:prstGeom prst="rect">
            <a:avLst/>
          </a:prstGeom>
          <a:noFill/>
          <a:ln w="9525">
            <a:noFill/>
            <a:miter lim="800000"/>
            <a:headEnd/>
            <a:tailEnd/>
          </a:ln>
        </p:spPr>
        <p:txBody>
          <a:bodyPr lIns="130079" tIns="65039" rIns="130079" bIns="65039" anchor="ctr"/>
          <a:lstStyle/>
          <a:p>
            <a:pPr marL="0" marR="0" indent="0" algn="l" defTabSz="1300163" rtl="0" eaLnBrk="0" fontAlgn="base" latinLnBrk="0" hangingPunct="0">
              <a:lnSpc>
                <a:spcPct val="100000"/>
              </a:lnSpc>
              <a:spcBef>
                <a:spcPct val="0"/>
              </a:spcBef>
              <a:spcAft>
                <a:spcPct val="0"/>
              </a:spcAft>
              <a:buClrTx/>
              <a:buSzTx/>
              <a:buFontTx/>
              <a:buNone/>
              <a:tabLst/>
              <a:defRPr/>
            </a:pPr>
            <a:r>
              <a:rPr lang="en-US" sz="3000" b="1" kern="1200" dirty="0" smtClean="0">
                <a:solidFill>
                  <a:schemeClr val="bg1">
                    <a:lumMod val="50000"/>
                  </a:schemeClr>
                </a:solidFill>
                <a:latin typeface="Arial" charset="0"/>
                <a:ea typeface="ヒラギノ角ゴ Pro W3"/>
                <a:cs typeface="ヒラギノ角ゴ Pro W3"/>
              </a:rPr>
              <a:t>Autodesk BIM Curriculum 2011</a:t>
            </a:r>
            <a:endParaRPr lang="en-US" sz="3000" b="1" dirty="0" smtClean="0">
              <a:solidFill>
                <a:schemeClr val="bg1">
                  <a:lumMod val="50000"/>
                </a:schemeClr>
              </a:solidFill>
              <a:latin typeface="Arial"/>
              <a:cs typeface="Arial"/>
            </a:endParaRPr>
          </a:p>
          <a:p>
            <a:pPr defTabSz="1300163" eaLnBrk="0" hangingPunct="0"/>
            <a:r>
              <a:rPr lang="en-US" sz="3000" b="1" dirty="0" smtClean="0">
                <a:solidFill>
                  <a:schemeClr val="bg1"/>
                </a:solidFill>
                <a:latin typeface="Arial"/>
                <a:cs typeface="Arial"/>
              </a:rPr>
              <a:t>Unit 1: BIM Modeling Basics</a:t>
            </a:r>
          </a:p>
          <a:p>
            <a:pPr defTabSz="1300163" eaLnBrk="0" hangingPunct="0"/>
            <a:r>
              <a:rPr lang="en-US" sz="3000" b="1" dirty="0">
                <a:solidFill>
                  <a:schemeClr val="bg1"/>
                </a:solidFill>
                <a:latin typeface="Arial"/>
                <a:cs typeface="Arial"/>
              </a:rPr>
              <a:t>Lesson</a:t>
            </a:r>
            <a:r>
              <a:rPr lang="en-US" sz="3000" b="1" dirty="0" smtClean="0">
                <a:solidFill>
                  <a:schemeClr val="bg1"/>
                </a:solidFill>
                <a:latin typeface="Arial"/>
                <a:cs typeface="Arial"/>
              </a:rPr>
              <a:t> 5: Fixtures,</a:t>
            </a:r>
            <a:r>
              <a:rPr lang="en-US" sz="3000" b="1" baseline="0" dirty="0" smtClean="0">
                <a:solidFill>
                  <a:schemeClr val="bg1"/>
                </a:solidFill>
                <a:latin typeface="Arial"/>
                <a:cs typeface="Arial"/>
              </a:rPr>
              <a:t> Fittings, and Furniture</a:t>
            </a:r>
            <a:endParaRPr lang="en-US" sz="3000" b="1" dirty="0" smtClean="0">
              <a:solidFill>
                <a:schemeClr val="bg1"/>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734" r:id="rId1"/>
    <p:sldLayoutId id="2147483751"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defTabSz="1300163" rtl="0" eaLnBrk="0" fontAlgn="base" hangingPunct="0">
        <a:spcBef>
          <a:spcPct val="0"/>
        </a:spcBef>
        <a:spcAft>
          <a:spcPct val="0"/>
        </a:spcAft>
        <a:defRPr sz="6300" kern="1200">
          <a:solidFill>
            <a:schemeClr val="tx1"/>
          </a:solidFill>
          <a:latin typeface="+mj-lt"/>
          <a:ea typeface="+mj-ea"/>
          <a:cs typeface="+mj-cs"/>
        </a:defRPr>
      </a:lvl1pPr>
      <a:lvl2pPr algn="ctr" defTabSz="1300163" rtl="0" eaLnBrk="0" fontAlgn="base" hangingPunct="0">
        <a:spcBef>
          <a:spcPct val="0"/>
        </a:spcBef>
        <a:spcAft>
          <a:spcPct val="0"/>
        </a:spcAft>
        <a:defRPr sz="6300">
          <a:solidFill>
            <a:schemeClr val="tx1"/>
          </a:solidFill>
          <a:latin typeface="Calibri" pitchFamily="34" charset="0"/>
        </a:defRPr>
      </a:lvl2pPr>
      <a:lvl3pPr algn="ctr" defTabSz="1300163" rtl="0" eaLnBrk="0" fontAlgn="base" hangingPunct="0">
        <a:spcBef>
          <a:spcPct val="0"/>
        </a:spcBef>
        <a:spcAft>
          <a:spcPct val="0"/>
        </a:spcAft>
        <a:defRPr sz="6300">
          <a:solidFill>
            <a:schemeClr val="tx1"/>
          </a:solidFill>
          <a:latin typeface="Calibri" pitchFamily="34" charset="0"/>
        </a:defRPr>
      </a:lvl3pPr>
      <a:lvl4pPr algn="ctr" defTabSz="1300163" rtl="0" eaLnBrk="0" fontAlgn="base" hangingPunct="0">
        <a:spcBef>
          <a:spcPct val="0"/>
        </a:spcBef>
        <a:spcAft>
          <a:spcPct val="0"/>
        </a:spcAft>
        <a:defRPr sz="6300">
          <a:solidFill>
            <a:schemeClr val="tx1"/>
          </a:solidFill>
          <a:latin typeface="Calibri" pitchFamily="34" charset="0"/>
        </a:defRPr>
      </a:lvl4pPr>
      <a:lvl5pPr algn="ctr" defTabSz="1300163" rtl="0" eaLnBrk="0" fontAlgn="base" hangingPunct="0">
        <a:spcBef>
          <a:spcPct val="0"/>
        </a:spcBef>
        <a:spcAft>
          <a:spcPct val="0"/>
        </a:spcAft>
        <a:defRPr sz="6300">
          <a:solidFill>
            <a:schemeClr val="tx1"/>
          </a:solidFill>
          <a:latin typeface="Calibri" pitchFamily="34" charset="0"/>
        </a:defRPr>
      </a:lvl5pPr>
      <a:lvl6pPr marL="457200" algn="ctr" defTabSz="1300163" rtl="0" fontAlgn="base">
        <a:spcBef>
          <a:spcPct val="0"/>
        </a:spcBef>
        <a:spcAft>
          <a:spcPct val="0"/>
        </a:spcAft>
        <a:defRPr sz="6300">
          <a:solidFill>
            <a:schemeClr val="tx1"/>
          </a:solidFill>
          <a:latin typeface="Calibri" pitchFamily="34" charset="0"/>
        </a:defRPr>
      </a:lvl6pPr>
      <a:lvl7pPr marL="914400" algn="ctr" defTabSz="1300163" rtl="0" fontAlgn="base">
        <a:spcBef>
          <a:spcPct val="0"/>
        </a:spcBef>
        <a:spcAft>
          <a:spcPct val="0"/>
        </a:spcAft>
        <a:defRPr sz="6300">
          <a:solidFill>
            <a:schemeClr val="tx1"/>
          </a:solidFill>
          <a:latin typeface="Calibri" pitchFamily="34" charset="0"/>
        </a:defRPr>
      </a:lvl7pPr>
      <a:lvl8pPr marL="1371600" algn="ctr" defTabSz="1300163" rtl="0" fontAlgn="base">
        <a:spcBef>
          <a:spcPct val="0"/>
        </a:spcBef>
        <a:spcAft>
          <a:spcPct val="0"/>
        </a:spcAft>
        <a:defRPr sz="6300">
          <a:solidFill>
            <a:schemeClr val="tx1"/>
          </a:solidFill>
          <a:latin typeface="Calibri" pitchFamily="34" charset="0"/>
        </a:defRPr>
      </a:lvl8pPr>
      <a:lvl9pPr marL="1828800" algn="ctr" defTabSz="1300163" rtl="0" fontAlgn="base">
        <a:spcBef>
          <a:spcPct val="0"/>
        </a:spcBef>
        <a:spcAft>
          <a:spcPct val="0"/>
        </a:spcAft>
        <a:defRPr sz="6300">
          <a:solidFill>
            <a:schemeClr val="tx1"/>
          </a:solidFill>
          <a:latin typeface="Calibri" pitchFamily="34" charset="0"/>
        </a:defRPr>
      </a:lvl9pPr>
    </p:titleStyle>
    <p:bodyStyle>
      <a:lvl1pPr marL="487363" indent="-487363" algn="l" defTabSz="1300163" rtl="0" eaLnBrk="0" fontAlgn="base" hangingPunct="0">
        <a:spcBef>
          <a:spcPct val="20000"/>
        </a:spcBef>
        <a:spcAft>
          <a:spcPct val="0"/>
        </a:spcAft>
        <a:buFont typeface="Arial" charset="0"/>
        <a:buChar char="•"/>
        <a:defRPr sz="4600" kern="1200">
          <a:solidFill>
            <a:schemeClr val="tx1"/>
          </a:solidFill>
          <a:latin typeface="Arial"/>
          <a:ea typeface="+mn-ea"/>
          <a:cs typeface="Arial"/>
        </a:defRPr>
      </a:lvl1pPr>
      <a:lvl2pPr marL="1055688" indent="-406400" algn="l" defTabSz="1300163" rtl="0" eaLnBrk="0" fontAlgn="base" hangingPunct="0">
        <a:spcBef>
          <a:spcPct val="20000"/>
        </a:spcBef>
        <a:spcAft>
          <a:spcPct val="0"/>
        </a:spcAft>
        <a:buFont typeface="Arial" charset="0"/>
        <a:buChar char="–"/>
        <a:defRPr sz="4000" kern="1200">
          <a:solidFill>
            <a:schemeClr val="tx1"/>
          </a:solidFill>
          <a:latin typeface="Arial"/>
          <a:ea typeface="+mn-ea"/>
          <a:cs typeface="Arial"/>
        </a:defRPr>
      </a:lvl2pPr>
      <a:lvl3pPr marL="1625600" indent="-323850" algn="l" defTabSz="1300163" rtl="0" eaLnBrk="0" fontAlgn="base" hangingPunct="0">
        <a:spcBef>
          <a:spcPct val="20000"/>
        </a:spcBef>
        <a:spcAft>
          <a:spcPct val="0"/>
        </a:spcAft>
        <a:buFont typeface="Arial" charset="0"/>
        <a:buChar char="•"/>
        <a:defRPr sz="3400" kern="1200">
          <a:solidFill>
            <a:schemeClr val="tx1"/>
          </a:solidFill>
          <a:latin typeface="Arial"/>
          <a:ea typeface="+mn-ea"/>
          <a:cs typeface="Arial"/>
        </a:defRPr>
      </a:lvl3pPr>
      <a:lvl4pPr marL="2274888" indent="-323850" algn="l" defTabSz="1300163"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4pPr>
      <a:lvl5pPr marL="2925763" indent="-323850" algn="l" defTabSz="1300163"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5pPr>
      <a:lvl6pPr marL="3577171" indent="-325197" algn="l" defTabSz="130078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7564" indent="-325197" algn="l" defTabSz="130078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7959" indent="-325197" algn="l" defTabSz="130078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8353" indent="-325197" algn="l" defTabSz="1300786"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786" rtl="0" eaLnBrk="1" latinLnBrk="0" hangingPunct="1">
        <a:defRPr sz="2600" kern="1200">
          <a:solidFill>
            <a:schemeClr val="tx1"/>
          </a:solidFill>
          <a:latin typeface="+mn-lt"/>
          <a:ea typeface="+mn-ea"/>
          <a:cs typeface="+mn-cs"/>
        </a:defRPr>
      </a:lvl1pPr>
      <a:lvl2pPr marL="650393" algn="l" defTabSz="1300786" rtl="0" eaLnBrk="1" latinLnBrk="0" hangingPunct="1">
        <a:defRPr sz="2600" kern="1200">
          <a:solidFill>
            <a:schemeClr val="tx1"/>
          </a:solidFill>
          <a:latin typeface="+mn-lt"/>
          <a:ea typeface="+mn-ea"/>
          <a:cs typeface="+mn-cs"/>
        </a:defRPr>
      </a:lvl2pPr>
      <a:lvl3pPr marL="1300786" algn="l" defTabSz="1300786" rtl="0" eaLnBrk="1" latinLnBrk="0" hangingPunct="1">
        <a:defRPr sz="2600" kern="1200">
          <a:solidFill>
            <a:schemeClr val="tx1"/>
          </a:solidFill>
          <a:latin typeface="+mn-lt"/>
          <a:ea typeface="+mn-ea"/>
          <a:cs typeface="+mn-cs"/>
        </a:defRPr>
      </a:lvl3pPr>
      <a:lvl4pPr marL="1951184" algn="l" defTabSz="1300786" rtl="0" eaLnBrk="1" latinLnBrk="0" hangingPunct="1">
        <a:defRPr sz="2600" kern="1200">
          <a:solidFill>
            <a:schemeClr val="tx1"/>
          </a:solidFill>
          <a:latin typeface="+mn-lt"/>
          <a:ea typeface="+mn-ea"/>
          <a:cs typeface="+mn-cs"/>
        </a:defRPr>
      </a:lvl4pPr>
      <a:lvl5pPr marL="2601580" algn="l" defTabSz="1300786" rtl="0" eaLnBrk="1" latinLnBrk="0" hangingPunct="1">
        <a:defRPr sz="2600" kern="1200">
          <a:solidFill>
            <a:schemeClr val="tx1"/>
          </a:solidFill>
          <a:latin typeface="+mn-lt"/>
          <a:ea typeface="+mn-ea"/>
          <a:cs typeface="+mn-cs"/>
        </a:defRPr>
      </a:lvl5pPr>
      <a:lvl6pPr marL="3251974" algn="l" defTabSz="1300786" rtl="0" eaLnBrk="1" latinLnBrk="0" hangingPunct="1">
        <a:defRPr sz="2600" kern="1200">
          <a:solidFill>
            <a:schemeClr val="tx1"/>
          </a:solidFill>
          <a:latin typeface="+mn-lt"/>
          <a:ea typeface="+mn-ea"/>
          <a:cs typeface="+mn-cs"/>
        </a:defRPr>
      </a:lvl6pPr>
      <a:lvl7pPr marL="3902368" algn="l" defTabSz="1300786" rtl="0" eaLnBrk="1" latinLnBrk="0" hangingPunct="1">
        <a:defRPr sz="2600" kern="1200">
          <a:solidFill>
            <a:schemeClr val="tx1"/>
          </a:solidFill>
          <a:latin typeface="+mn-lt"/>
          <a:ea typeface="+mn-ea"/>
          <a:cs typeface="+mn-cs"/>
        </a:defRPr>
      </a:lvl7pPr>
      <a:lvl8pPr marL="4552761" algn="l" defTabSz="1300786" rtl="0" eaLnBrk="1" latinLnBrk="0" hangingPunct="1">
        <a:defRPr sz="2600" kern="1200">
          <a:solidFill>
            <a:schemeClr val="tx1"/>
          </a:solidFill>
          <a:latin typeface="+mn-lt"/>
          <a:ea typeface="+mn-ea"/>
          <a:cs typeface="+mn-cs"/>
        </a:defRPr>
      </a:lvl8pPr>
      <a:lvl9pPr marL="5203155" algn="l" defTabSz="1300786"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5" cstate="email"/>
          <a:srcRect/>
          <a:stretch>
            <a:fillRect/>
          </a:stretch>
        </p:blipFill>
        <p:spPr bwMode="auto">
          <a:xfrm>
            <a:off x="3" y="8994785"/>
            <a:ext cx="13002768" cy="764311"/>
          </a:xfrm>
          <a:prstGeom prst="rect">
            <a:avLst/>
          </a:prstGeom>
          <a:noFill/>
          <a:ln w="12700">
            <a:noFill/>
            <a:miter lim="800000"/>
            <a:headEnd/>
            <a:tailEnd/>
          </a:ln>
        </p:spPr>
      </p:pic>
      <p:sp>
        <p:nvSpPr>
          <p:cNvPr id="1026" name="Rectangle 1"/>
          <p:cNvSpPr>
            <a:spLocks noGrp="1" noChangeArrowheads="1"/>
          </p:cNvSpPr>
          <p:nvPr>
            <p:ph type="title"/>
          </p:nvPr>
        </p:nvSpPr>
        <p:spPr bwMode="auto">
          <a:xfrm>
            <a:off x="593725" y="364255"/>
            <a:ext cx="11762080" cy="1417320"/>
          </a:xfrm>
          <a:prstGeom prst="rect">
            <a:avLst/>
          </a:prstGeom>
          <a:noFill/>
          <a:ln w="12700">
            <a:noFill/>
            <a:miter lim="800000"/>
            <a:headEnd/>
            <a:tailEnd/>
          </a:ln>
        </p:spPr>
        <p:txBody>
          <a:bodyPr vert="horz" wrap="square" lIns="0" tIns="0" rIns="0" bIns="0" numCol="1" anchor="ctr" anchorCtr="0" compatLnSpc="1">
            <a:prstTxWarp prst="textNoShape">
              <a:avLst/>
            </a:prstTxWarp>
          </a:bodyPr>
          <a:lstStyle/>
          <a:p>
            <a:pPr lvl="0"/>
            <a:r>
              <a:rPr lang="en-US" smtClean="0">
                <a:sym typeface="Arial" pitchFamily="34" charset="0"/>
              </a:rPr>
              <a:t>Click to edit Master title style</a:t>
            </a:r>
            <a:endParaRPr lang="en-US" dirty="0" smtClean="0">
              <a:sym typeface="Arial" pitchFamily="34" charset="0"/>
            </a:endParaRPr>
          </a:p>
        </p:txBody>
      </p:sp>
      <p:sp>
        <p:nvSpPr>
          <p:cNvPr id="1027" name="Rectangle 2"/>
          <p:cNvSpPr>
            <a:spLocks noGrp="1" noChangeArrowheads="1"/>
          </p:cNvSpPr>
          <p:nvPr>
            <p:ph type="body" idx="1"/>
          </p:nvPr>
        </p:nvSpPr>
        <p:spPr bwMode="auto">
          <a:xfrm>
            <a:off x="593725" y="2146491"/>
            <a:ext cx="11762080" cy="669965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a:p>
            <a:pPr lvl="4"/>
            <a:r>
              <a:rPr lang="en-US" dirty="0" smtClean="0">
                <a:sym typeface="Arial" pitchFamily="34" charset="0"/>
              </a:rPr>
              <a:t>Fifth level</a:t>
            </a:r>
          </a:p>
        </p:txBody>
      </p:sp>
      <p:sp>
        <p:nvSpPr>
          <p:cNvPr id="5" name="Text Box 76"/>
          <p:cNvSpPr txBox="1">
            <a:spLocks noChangeArrowheads="1"/>
          </p:cNvSpPr>
          <p:nvPr/>
        </p:nvSpPr>
        <p:spPr bwMode="white">
          <a:xfrm>
            <a:off x="590550" y="9269425"/>
            <a:ext cx="2898774" cy="200025"/>
          </a:xfrm>
          <a:prstGeom prst="rect">
            <a:avLst/>
          </a:prstGeom>
          <a:noFill/>
          <a:ln w="9525">
            <a:noFill/>
            <a:miter lim="800000"/>
            <a:headEnd/>
            <a:tailEnd/>
          </a:ln>
          <a:effectLst/>
        </p:spPr>
        <p:txBody>
          <a:bodyPr lIns="0" tIns="0" rIns="0" bIns="0" anchor="ctr"/>
          <a:lstStyle/>
          <a:p>
            <a:pPr defTabSz="1299504" eaLnBrk="0" hangingPunct="0">
              <a:defRPr/>
            </a:pPr>
            <a:r>
              <a:rPr lang="en-US" sz="1400" baseline="0" dirty="0">
                <a:solidFill>
                  <a:srgbClr val="969696"/>
                </a:solidFill>
              </a:rPr>
              <a:t>© </a:t>
            </a:r>
            <a:r>
              <a:rPr lang="en-US" sz="1400" baseline="0" dirty="0" smtClean="0">
                <a:solidFill>
                  <a:srgbClr val="969696"/>
                </a:solidFill>
              </a:rPr>
              <a:t>2010 </a:t>
            </a:r>
            <a:r>
              <a:rPr lang="en-US" sz="1400" baseline="0" dirty="0">
                <a:solidFill>
                  <a:srgbClr val="969696"/>
                </a:solidFill>
              </a:rPr>
              <a:t>Autodesk </a:t>
            </a:r>
          </a:p>
        </p:txBody>
      </p:sp>
    </p:spTree>
  </p:cSld>
  <p:clrMap bg1="dk1" tx1="lt1" bg2="dk2" tx2="lt2" accent1="accent1" accent2="accent2" accent3="accent3" accent4="accent4" accent5="accent5" accent6="accent6" hlink="hlink" folHlink="folHlink"/>
  <p:sldLayoutIdLst>
    <p:sldLayoutId id="2147483750" r:id="rId1"/>
    <p:sldLayoutId id="2147483748" r:id="rId2"/>
    <p:sldLayoutId id="2147483749" r:id="rId3"/>
  </p:sldLayoutIdLst>
  <p:transition/>
  <p:txStyles>
    <p:titleStyle>
      <a:lvl1pPr algn="l" rtl="0" eaLnBrk="1" fontAlgn="base" hangingPunct="1">
        <a:spcBef>
          <a:spcPct val="0"/>
        </a:spcBef>
        <a:spcAft>
          <a:spcPct val="0"/>
        </a:spcAft>
        <a:defRPr sz="4000" b="1" baseline="0">
          <a:solidFill>
            <a:srgbClr val="FFFFFF"/>
          </a:solidFill>
          <a:latin typeface="+mj-lt"/>
          <a:ea typeface="+mj-ea"/>
          <a:cs typeface="+mj-cs"/>
          <a:sym typeface="Arial" pitchFamily="34" charset="0"/>
        </a:defRPr>
      </a:lvl1pPr>
      <a:lvl2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2pPr>
      <a:lvl3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3pPr>
      <a:lvl4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4pPr>
      <a:lvl5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5pPr>
      <a:lvl6pPr marL="457153"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6pPr>
      <a:lvl7pPr marL="914306"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7pPr>
      <a:lvl8pPr marL="1371455"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8pPr>
      <a:lvl9pPr marL="1828608"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9pPr>
    </p:titleStyle>
    <p:bodyStyle>
      <a:lvl1pPr marL="284021" indent="-284021" algn="l" rtl="0" eaLnBrk="1" fontAlgn="base" hangingPunct="1">
        <a:spcBef>
          <a:spcPts val="499"/>
        </a:spcBef>
        <a:spcAft>
          <a:spcPct val="0"/>
        </a:spcAft>
        <a:buClr>
          <a:srgbClr val="FFFFFF"/>
        </a:buClr>
        <a:buSzPct val="80000"/>
        <a:buFont typeface="Wingdings" pitchFamily="2" charset="2"/>
        <a:buChar char="§"/>
        <a:defRPr sz="3100">
          <a:solidFill>
            <a:srgbClr val="FFFFFF"/>
          </a:solidFill>
          <a:latin typeface="+mn-lt"/>
          <a:ea typeface="+mn-ea"/>
          <a:cs typeface="+mn-cs"/>
          <a:sym typeface="Arial" pitchFamily="34" charset="0"/>
        </a:defRPr>
      </a:lvl1pPr>
      <a:lvl2pPr marL="568037" indent="-284021" algn="l" rtl="0" eaLnBrk="1" fontAlgn="base" hangingPunct="1">
        <a:spcBef>
          <a:spcPts val="499"/>
        </a:spcBef>
        <a:spcAft>
          <a:spcPct val="0"/>
        </a:spcAft>
        <a:buClr>
          <a:srgbClr val="FFFFFF"/>
        </a:buClr>
        <a:buSzPct val="80000"/>
        <a:buFont typeface="Wingdings" pitchFamily="2" charset="2"/>
        <a:buChar char="§"/>
        <a:defRPr sz="2800">
          <a:solidFill>
            <a:srgbClr val="FFFFFF"/>
          </a:solidFill>
          <a:latin typeface="+mn-lt"/>
          <a:ea typeface="+mn-ea"/>
          <a:cs typeface="+mn-cs"/>
          <a:sym typeface="Arial" pitchFamily="34" charset="0"/>
        </a:defRPr>
      </a:lvl2pPr>
      <a:lvl3pPr marL="909178" indent="-255459" algn="l" rtl="0" eaLnBrk="1" fontAlgn="base" hangingPunct="1">
        <a:spcBef>
          <a:spcPts val="400"/>
        </a:spcBef>
        <a:spcAft>
          <a:spcPct val="0"/>
        </a:spcAft>
        <a:buClr>
          <a:srgbClr val="FFFFFF"/>
        </a:buClr>
        <a:buSzPct val="80000"/>
        <a:buFont typeface="Wingdings" pitchFamily="2" charset="2"/>
        <a:buChar char="§"/>
        <a:defRPr sz="2400">
          <a:solidFill>
            <a:srgbClr val="FFFFFF"/>
          </a:solidFill>
          <a:latin typeface="+mn-lt"/>
          <a:ea typeface="+mn-ea"/>
          <a:cs typeface="+mn-cs"/>
          <a:sym typeface="Arial" pitchFamily="34" charset="0"/>
        </a:defRPr>
      </a:lvl3pPr>
      <a:lvl4pPr marL="1421683" indent="-228485" algn="l" rtl="0" eaLnBrk="1" fontAlgn="base" hangingPunct="1">
        <a:spcBef>
          <a:spcPts val="300"/>
        </a:spcBef>
        <a:spcAft>
          <a:spcPct val="0"/>
        </a:spcAft>
        <a:buClr>
          <a:srgbClr val="FFFFFF"/>
        </a:buClr>
        <a:buSzPct val="80000"/>
        <a:buFont typeface="Wingdings" pitchFamily="2" charset="2"/>
        <a:buChar char="§"/>
        <a:defRPr sz="2100">
          <a:solidFill>
            <a:srgbClr val="FFFFFF"/>
          </a:solidFill>
          <a:latin typeface="+mn-lt"/>
          <a:ea typeface="+mn-ea"/>
          <a:cs typeface="+mn-cs"/>
          <a:sym typeface="Arial" pitchFamily="34" charset="0"/>
        </a:defRPr>
      </a:lvl4pPr>
      <a:lvl5pPr marL="1877066" indent="-206272" algn="l" rtl="0" eaLnBrk="1" fontAlgn="base" hangingPunct="1">
        <a:spcBef>
          <a:spcPts val="300"/>
        </a:spcBef>
        <a:spcAft>
          <a:spcPct val="0"/>
        </a:spcAft>
        <a:buClr>
          <a:srgbClr val="FFFFFF"/>
        </a:buClr>
        <a:buSzPct val="80000"/>
        <a:buFont typeface="Wingdings" pitchFamily="2" charset="2"/>
        <a:buChar char="§"/>
        <a:defRPr sz="2000">
          <a:solidFill>
            <a:srgbClr val="FFFFFF"/>
          </a:solidFill>
          <a:latin typeface="+mn-lt"/>
          <a:ea typeface="+mn-ea"/>
          <a:cs typeface="+mn-cs"/>
          <a:sym typeface="Arial" pitchFamily="34" charset="0"/>
        </a:defRPr>
      </a:lvl5pPr>
      <a:lvl6pPr marL="2334968" indent="-206356"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6pPr>
      <a:lvl7pPr marL="2792121" indent="-206356"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7pPr>
      <a:lvl8pPr marL="3249273" indent="-206356"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8pPr>
      <a:lvl9pPr marL="3706418" indent="-206356"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5" algn="l" defTabSz="914306" rtl="0" eaLnBrk="1" latinLnBrk="0" hangingPunct="1">
        <a:defRPr sz="1800" kern="1200">
          <a:solidFill>
            <a:schemeClr val="tx1"/>
          </a:solidFill>
          <a:latin typeface="+mn-lt"/>
          <a:ea typeface="+mn-ea"/>
          <a:cs typeface="+mn-cs"/>
        </a:defRPr>
      </a:lvl4pPr>
      <a:lvl5pPr marL="1828608" algn="l" defTabSz="914306" rtl="0" eaLnBrk="1" latinLnBrk="0" hangingPunct="1">
        <a:defRPr sz="1800" kern="1200">
          <a:solidFill>
            <a:schemeClr val="tx1"/>
          </a:solidFill>
          <a:latin typeface="+mn-lt"/>
          <a:ea typeface="+mn-ea"/>
          <a:cs typeface="+mn-cs"/>
        </a:defRPr>
      </a:lvl5pPr>
      <a:lvl6pPr marL="2285760" algn="l" defTabSz="914306" rtl="0" eaLnBrk="1" latinLnBrk="0" hangingPunct="1">
        <a:defRPr sz="1800" kern="1200">
          <a:solidFill>
            <a:schemeClr val="tx1"/>
          </a:solidFill>
          <a:latin typeface="+mn-lt"/>
          <a:ea typeface="+mn-ea"/>
          <a:cs typeface="+mn-cs"/>
        </a:defRPr>
      </a:lvl6pPr>
      <a:lvl7pPr marL="2742912" algn="l" defTabSz="914306" rtl="0" eaLnBrk="1" latinLnBrk="0" hangingPunct="1">
        <a:defRPr sz="1800" kern="1200">
          <a:solidFill>
            <a:schemeClr val="tx1"/>
          </a:solidFill>
          <a:latin typeface="+mn-lt"/>
          <a:ea typeface="+mn-ea"/>
          <a:cs typeface="+mn-cs"/>
        </a:defRPr>
      </a:lvl7pPr>
      <a:lvl8pPr marL="3200061" algn="l" defTabSz="914306" rtl="0" eaLnBrk="1" latinLnBrk="0" hangingPunct="1">
        <a:defRPr sz="1800" kern="1200">
          <a:solidFill>
            <a:schemeClr val="tx1"/>
          </a:solidFill>
          <a:latin typeface="+mn-lt"/>
          <a:ea typeface="+mn-ea"/>
          <a:cs typeface="+mn-cs"/>
        </a:defRPr>
      </a:lvl8pPr>
      <a:lvl9pPr marL="3657215" algn="l" defTabSz="9143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57926" y="2135187"/>
            <a:ext cx="12081937" cy="762000"/>
          </a:xfrm>
        </p:spPr>
        <p:txBody>
          <a:bodyPr/>
          <a:lstStyle/>
          <a:p>
            <a:r>
              <a:rPr lang="sr-Latn-RS" dirty="0" smtClean="0"/>
              <a:t>Sadržaj Lekcije 5</a:t>
            </a:r>
            <a:endParaRPr lang="en-US" dirty="0">
              <a:solidFill>
                <a:schemeClr val="accent1"/>
              </a:solidFill>
            </a:endParaRPr>
          </a:p>
        </p:txBody>
      </p:sp>
      <p:sp>
        <p:nvSpPr>
          <p:cNvPr id="6" name="Subtitle 5"/>
          <p:cNvSpPr>
            <a:spLocks noGrp="1"/>
          </p:cNvSpPr>
          <p:nvPr>
            <p:ph type="body" idx="1"/>
          </p:nvPr>
        </p:nvSpPr>
        <p:spPr/>
        <p:txBody>
          <a:bodyPr/>
          <a:lstStyle/>
          <a:p>
            <a:r>
              <a:rPr lang="sr-Latn-RS" dirty="0" smtClean="0"/>
              <a:t>Sadržaj </a:t>
            </a:r>
            <a:r>
              <a:rPr lang="sr-Latn-RS" b="1" dirty="0" smtClean="0"/>
              <a:t>Lekcije 5: Ugrađeni elementi, oprema i nameštaj</a:t>
            </a:r>
            <a:endParaRPr lang="en-US" b="1" dirty="0"/>
          </a:p>
        </p:txBody>
      </p:sp>
      <p:sp>
        <p:nvSpPr>
          <p:cNvPr id="16" name="Content Placeholder 15"/>
          <p:cNvSpPr>
            <a:spLocks noGrp="1"/>
          </p:cNvSpPr>
          <p:nvPr>
            <p:ph sz="half" idx="2"/>
          </p:nvPr>
        </p:nvSpPr>
        <p:spPr>
          <a:xfrm>
            <a:off x="650557" y="3811587"/>
            <a:ext cx="11417618" cy="4889902"/>
          </a:xfrm>
        </p:spPr>
        <p:txBody>
          <a:bodyPr/>
          <a:lstStyle/>
          <a:p>
            <a:r>
              <a:rPr lang="en-US" sz="2400" dirty="0" smtClean="0"/>
              <a:t>U </a:t>
            </a:r>
            <a:r>
              <a:rPr lang="en-US" sz="2400" dirty="0" err="1" smtClean="0"/>
              <a:t>ovoj</a:t>
            </a:r>
            <a:r>
              <a:rPr lang="en-US" sz="2400" dirty="0" smtClean="0"/>
              <a:t> </a:t>
            </a:r>
            <a:r>
              <a:rPr lang="en-US" sz="2400" dirty="0" err="1" smtClean="0"/>
              <a:t>lekciji</a:t>
            </a:r>
            <a:r>
              <a:rPr lang="en-US" sz="2400" dirty="0" smtClean="0"/>
              <a:t> </a:t>
            </a:r>
            <a:r>
              <a:rPr lang="en-US" sz="2400" dirty="0" err="1" smtClean="0"/>
              <a:t>studenti</a:t>
            </a:r>
            <a:r>
              <a:rPr lang="en-US" sz="2400" dirty="0" smtClean="0"/>
              <a:t> </a:t>
            </a:r>
            <a:r>
              <a:rPr lang="sr-Latn-RS" sz="2400" dirty="0" smtClean="0"/>
              <a:t>će se upoznati sa tehnikama za kreiranje i podešavanje komponenti, pomoću kojih se modelira oprema i nameštaj. </a:t>
            </a:r>
            <a:endParaRPr lang="en-US" sz="2400" dirty="0" smtClean="0"/>
          </a:p>
          <a:p>
            <a:r>
              <a:rPr lang="sr-Latn-RS" sz="2400" dirty="0" smtClean="0"/>
              <a:t>Naučiće kako da</a:t>
            </a:r>
            <a:r>
              <a:rPr lang="en-US" sz="2400" dirty="0" smtClean="0"/>
              <a:t>:</a:t>
            </a:r>
            <a:endParaRPr lang="en-US" sz="2400" dirty="0" smtClean="0"/>
          </a:p>
          <a:p>
            <a:pPr lvl="1"/>
            <a:r>
              <a:rPr lang="sr-Latn-RS" sz="2400" dirty="0" smtClean="0"/>
              <a:t>Naprave</a:t>
            </a:r>
            <a:r>
              <a:rPr lang="en-US" sz="2400" dirty="0" smtClean="0"/>
              <a:t> </a:t>
            </a:r>
            <a:r>
              <a:rPr lang="sr-Latn-RS" sz="2400" dirty="0" smtClean="0"/>
              <a:t>“</a:t>
            </a:r>
            <a:r>
              <a:rPr lang="en-US" sz="2400" dirty="0" smtClean="0"/>
              <a:t>in-place</a:t>
            </a:r>
            <a:r>
              <a:rPr lang="sr-Latn-RS" sz="2400" dirty="0" smtClean="0"/>
              <a:t>”</a:t>
            </a:r>
            <a:r>
              <a:rPr lang="en-US" sz="2400" dirty="0" smtClean="0"/>
              <a:t> </a:t>
            </a:r>
            <a:r>
              <a:rPr lang="sr-Latn-RS" sz="2400" dirty="0" smtClean="0"/>
              <a:t>komponente</a:t>
            </a:r>
            <a:r>
              <a:rPr lang="en-US" sz="2400" dirty="0" smtClean="0"/>
              <a:t> </a:t>
            </a:r>
            <a:r>
              <a:rPr lang="sr-Latn-RS" sz="2400" dirty="0" smtClean="0"/>
              <a:t>za modeliranje koji su specifične za određeni projekat</a:t>
            </a:r>
            <a:endParaRPr lang="en-US" sz="2400" dirty="0" smtClean="0"/>
          </a:p>
          <a:p>
            <a:pPr lvl="1"/>
            <a:r>
              <a:rPr lang="sr-Latn-RS" sz="2400" dirty="0" smtClean="0"/>
              <a:t>Prilagođavaju postojeće familije komponenti kroz dodavanje i uklanjanje dela forme, kao i izbor materijala</a:t>
            </a:r>
            <a:endParaRPr lang="en-US" sz="2400" dirty="0" smtClean="0"/>
          </a:p>
          <a:p>
            <a:pPr lvl="1"/>
            <a:r>
              <a:rPr lang="sr-Latn-RS" sz="2400" dirty="0" smtClean="0"/>
              <a:t>Kreiraju nove familije komponenti i definišu parametre koji omogućavaju dinamičnu promenu veličine i izmenu materijala</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_FPO"/>
          <p:cNvPicPr>
            <a:picLocks noChangeAspect="1"/>
          </p:cNvPicPr>
          <p:nvPr/>
        </p:nvPicPr>
        <p:blipFill>
          <a:blip r:embed="rId2" cstate="print"/>
          <a:stretch>
            <a:fillRect/>
          </a:stretch>
        </p:blipFill>
        <p:spPr bwMode="auto">
          <a:xfrm>
            <a:off x="6657975" y="3573798"/>
            <a:ext cx="5791200" cy="3666789"/>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
        <p:nvSpPr>
          <p:cNvPr id="5" name="Title 4"/>
          <p:cNvSpPr>
            <a:spLocks noGrp="1"/>
          </p:cNvSpPr>
          <p:nvPr>
            <p:ph type="title" idx="4294967295"/>
          </p:nvPr>
        </p:nvSpPr>
        <p:spPr>
          <a:xfrm>
            <a:off x="657926" y="2135187"/>
            <a:ext cx="12081937" cy="762000"/>
          </a:xfrm>
        </p:spPr>
        <p:txBody>
          <a:bodyPr/>
          <a:lstStyle/>
          <a:p>
            <a:r>
              <a:rPr lang="en-US" dirty="0" smtClean="0"/>
              <a:t>Modeling In-Place Elements</a:t>
            </a:r>
            <a:endParaRPr lang="en-US" dirty="0"/>
          </a:p>
        </p:txBody>
      </p:sp>
      <p:sp>
        <p:nvSpPr>
          <p:cNvPr id="6" name="Subtitle 5"/>
          <p:cNvSpPr>
            <a:spLocks noGrp="1"/>
          </p:cNvSpPr>
          <p:nvPr>
            <p:ph type="body" idx="1"/>
          </p:nvPr>
        </p:nvSpPr>
        <p:spPr/>
        <p:txBody>
          <a:bodyPr/>
          <a:lstStyle/>
          <a:p>
            <a:pPr lvl="0"/>
            <a:r>
              <a:rPr lang="sr-Latn-RS" dirty="0" smtClean="0"/>
              <a:t>Kreiranje punih tela (solid) i praznina (void</a:t>
            </a:r>
            <a:r>
              <a:rPr lang="sr-Latn-RS" dirty="0" smtClean="0"/>
              <a:t>) </a:t>
            </a:r>
            <a:r>
              <a:rPr lang="en-US" dirty="0" smtClean="0"/>
              <a:t>— </a:t>
            </a:r>
            <a:r>
              <a:rPr lang="sr-Latn-RS" dirty="0" smtClean="0"/>
              <a:t>rotaciona tela (revolves)</a:t>
            </a:r>
            <a:endParaRPr lang="en-US" dirty="0"/>
          </a:p>
        </p:txBody>
      </p:sp>
      <p:sp>
        <p:nvSpPr>
          <p:cNvPr id="16" name="Content Placeholder 15"/>
          <p:cNvSpPr>
            <a:spLocks noGrp="1"/>
          </p:cNvSpPr>
          <p:nvPr>
            <p:ph sz="half" idx="2"/>
          </p:nvPr>
        </p:nvSpPr>
        <p:spPr/>
        <p:txBody>
          <a:bodyPr/>
          <a:lstStyle/>
          <a:p>
            <a:r>
              <a:rPr lang="sr-Latn-RS" sz="2400" dirty="0" smtClean="0"/>
              <a:t>Postavite površ za crtanje</a:t>
            </a:r>
            <a:endParaRPr lang="en-US" sz="2400" dirty="0" smtClean="0"/>
          </a:p>
          <a:p>
            <a:pPr lvl="1"/>
            <a:r>
              <a:rPr lang="sr-Latn-RS" sz="2400" dirty="0" smtClean="0"/>
              <a:t>Kreirajte</a:t>
            </a:r>
            <a:r>
              <a:rPr lang="en-US" sz="2400" dirty="0" smtClean="0"/>
              <a:t> </a:t>
            </a:r>
            <a:r>
              <a:rPr lang="sr-Latn-RS" sz="2400" dirty="0" smtClean="0"/>
              <a:t>referentnu ravan (</a:t>
            </a:r>
            <a:r>
              <a:rPr lang="en-US" sz="2400" dirty="0" smtClean="0"/>
              <a:t>reference plane</a:t>
            </a:r>
            <a:r>
              <a:rPr lang="sr-Latn-RS" sz="2400" dirty="0" smtClean="0"/>
              <a:t>)</a:t>
            </a:r>
            <a:r>
              <a:rPr lang="en-US" sz="2400" dirty="0" smtClean="0"/>
              <a:t> </a:t>
            </a:r>
            <a:r>
              <a:rPr lang="sr-Latn-RS" sz="2400" dirty="0" smtClean="0"/>
              <a:t>i postavite aktivnu površinu (</a:t>
            </a:r>
            <a:r>
              <a:rPr lang="en-US" sz="2400" dirty="0" smtClean="0"/>
              <a:t>work plane</a:t>
            </a:r>
            <a:r>
              <a:rPr lang="sr-Latn-RS" sz="2400" dirty="0" smtClean="0"/>
              <a:t>)</a:t>
            </a:r>
            <a:endParaRPr lang="en-US" sz="2400" dirty="0" smtClean="0"/>
          </a:p>
          <a:p>
            <a:pPr lvl="1"/>
            <a:r>
              <a:rPr lang="sr-Latn-RS" sz="2400" dirty="0" smtClean="0"/>
              <a:t>Otvorite perpendikularni prikaz</a:t>
            </a:r>
            <a:endParaRPr lang="en-US" sz="2400" dirty="0" smtClean="0"/>
          </a:p>
          <a:p>
            <a:r>
              <a:rPr lang="sr-Latn-RS" sz="2400" dirty="0" smtClean="0"/>
              <a:t>Skicurajte ili izaberite konturne linije</a:t>
            </a:r>
            <a:endParaRPr lang="en-US" sz="2400" dirty="0" smtClean="0"/>
          </a:p>
          <a:p>
            <a:r>
              <a:rPr lang="sr-Latn-RS" sz="2400" dirty="0" smtClean="0"/>
              <a:t>Skicirajte ili izaberite osu rotacije</a:t>
            </a:r>
            <a:endParaRPr lang="en-US" sz="2400" dirty="0" smtClean="0"/>
          </a:p>
          <a:p>
            <a:r>
              <a:rPr lang="sr-Latn-RS" sz="2400" dirty="0" smtClean="0"/>
              <a:t>Podesite osobine rotacionog objekta</a:t>
            </a:r>
            <a:endParaRPr lang="en-US" sz="2400" dirty="0" smtClean="0"/>
          </a:p>
          <a:p>
            <a:pPr lvl="1"/>
            <a:r>
              <a:rPr lang="sr-Latn-RS" sz="2400" dirty="0" smtClean="0"/>
              <a:t>Početni i krajnji ugao</a:t>
            </a:r>
            <a:endParaRPr lang="en-US" sz="2400" dirty="0" smtClean="0"/>
          </a:p>
          <a:p>
            <a:pPr lvl="1"/>
            <a:r>
              <a:rPr lang="sr-Latn-RS" sz="2400" dirty="0" smtClean="0"/>
              <a:t>Materijal</a:t>
            </a:r>
            <a:endParaRPr lang="en-US" sz="2400" dirty="0" smtClean="0"/>
          </a:p>
          <a:p>
            <a:pPr lvl="1"/>
            <a:r>
              <a:rPr lang="sr-Latn-RS" sz="2400" dirty="0" smtClean="0"/>
              <a:t>Subkategoriju</a:t>
            </a:r>
            <a:endParaRPr lang="en-US" sz="2400" dirty="0" smtClean="0"/>
          </a:p>
          <a:p>
            <a:pPr lvl="1">
              <a:buNone/>
            </a:pPr>
            <a:endParaRPr lang="en-US" sz="2400" dirty="0" smtClean="0"/>
          </a:p>
          <a:p>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_FPO"/>
          <p:cNvPicPr>
            <a:picLocks noChangeAspect="1"/>
          </p:cNvPicPr>
          <p:nvPr/>
        </p:nvPicPr>
        <p:blipFill>
          <a:blip r:embed="rId2" cstate="print"/>
          <a:stretch>
            <a:fillRect/>
          </a:stretch>
        </p:blipFill>
        <p:spPr bwMode="auto">
          <a:xfrm>
            <a:off x="6657974" y="3582987"/>
            <a:ext cx="5999785" cy="3733800"/>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
        <p:nvSpPr>
          <p:cNvPr id="5" name="Title 4"/>
          <p:cNvSpPr>
            <a:spLocks noGrp="1"/>
          </p:cNvSpPr>
          <p:nvPr>
            <p:ph type="title" idx="4294967295"/>
          </p:nvPr>
        </p:nvSpPr>
        <p:spPr>
          <a:xfrm>
            <a:off x="657926" y="2135187"/>
            <a:ext cx="12081937" cy="762000"/>
          </a:xfrm>
        </p:spPr>
        <p:txBody>
          <a:bodyPr/>
          <a:lstStyle/>
          <a:p>
            <a:r>
              <a:rPr lang="en-US" dirty="0" smtClean="0"/>
              <a:t>Modeling In-Place Elements</a:t>
            </a:r>
            <a:endParaRPr lang="en-US" dirty="0"/>
          </a:p>
        </p:txBody>
      </p:sp>
      <p:sp>
        <p:nvSpPr>
          <p:cNvPr id="6" name="Subtitle 5"/>
          <p:cNvSpPr>
            <a:spLocks noGrp="1"/>
          </p:cNvSpPr>
          <p:nvPr>
            <p:ph type="body" idx="1"/>
          </p:nvPr>
        </p:nvSpPr>
        <p:spPr/>
        <p:txBody>
          <a:bodyPr/>
          <a:lstStyle/>
          <a:p>
            <a:pPr lvl="0"/>
            <a:r>
              <a:rPr lang="sr-Latn-RS" dirty="0" smtClean="0"/>
              <a:t>Kreiranje punih tela (solid) i praznina (void</a:t>
            </a:r>
            <a:r>
              <a:rPr lang="sr-Latn-RS" dirty="0" smtClean="0"/>
              <a:t>) </a:t>
            </a:r>
            <a:r>
              <a:rPr lang="en-US" dirty="0" smtClean="0"/>
              <a:t>— </a:t>
            </a:r>
            <a:r>
              <a:rPr lang="sr-Latn-RS" dirty="0" smtClean="0"/>
              <a:t> profilisani elem. (</a:t>
            </a:r>
            <a:r>
              <a:rPr lang="en-US" dirty="0" smtClean="0"/>
              <a:t>sweeps</a:t>
            </a:r>
            <a:r>
              <a:rPr lang="sr-Latn-RS" dirty="0" smtClean="0"/>
              <a:t>)</a:t>
            </a:r>
            <a:endParaRPr lang="en-US" dirty="0" smtClean="0"/>
          </a:p>
          <a:p>
            <a:pPr lvl="0"/>
            <a:endParaRPr lang="en-US" dirty="0"/>
          </a:p>
        </p:txBody>
      </p:sp>
      <p:sp>
        <p:nvSpPr>
          <p:cNvPr id="16" name="Content Placeholder 15"/>
          <p:cNvSpPr>
            <a:spLocks noGrp="1"/>
          </p:cNvSpPr>
          <p:nvPr>
            <p:ph sz="half" idx="2"/>
          </p:nvPr>
        </p:nvSpPr>
        <p:spPr/>
        <p:txBody>
          <a:bodyPr/>
          <a:lstStyle/>
          <a:p>
            <a:r>
              <a:rPr lang="sr-Latn-RS" sz="2400" dirty="0" smtClean="0"/>
              <a:t>Skicirajte ili izaberite liniju koja određuje putanju</a:t>
            </a:r>
            <a:endParaRPr lang="en-US" sz="2400" dirty="0" smtClean="0"/>
          </a:p>
          <a:p>
            <a:pPr lvl="1"/>
            <a:r>
              <a:rPr lang="en-US" sz="2400" dirty="0" smtClean="0"/>
              <a:t>Profile preview appears on first segment picked</a:t>
            </a:r>
          </a:p>
          <a:p>
            <a:r>
              <a:rPr lang="sr-Latn-RS" sz="2400" dirty="0" smtClean="0"/>
              <a:t>Skicirajte ili izaberite profil</a:t>
            </a:r>
            <a:endParaRPr lang="en-US" sz="2400" dirty="0" smtClean="0"/>
          </a:p>
          <a:p>
            <a:pPr lvl="1"/>
            <a:r>
              <a:rPr lang="sr-Latn-RS" sz="2400" dirty="0" smtClean="0"/>
              <a:t>Ubacite (</a:t>
            </a:r>
            <a:r>
              <a:rPr lang="en-US" sz="2400" dirty="0" smtClean="0"/>
              <a:t>Load</a:t>
            </a:r>
            <a:r>
              <a:rPr lang="sr-Latn-RS" sz="2400" dirty="0" smtClean="0"/>
              <a:t>)</a:t>
            </a:r>
            <a:r>
              <a:rPr lang="en-US" sz="2400" dirty="0" smtClean="0"/>
              <a:t> </a:t>
            </a:r>
            <a:r>
              <a:rPr lang="sr-Latn-RS" sz="2400" dirty="0" smtClean="0"/>
              <a:t>dodatne profile</a:t>
            </a:r>
            <a:endParaRPr lang="en-US" sz="2400" dirty="0" smtClean="0"/>
          </a:p>
          <a:p>
            <a:pPr lvl="1"/>
            <a:r>
              <a:rPr lang="sr-Latn-RS" sz="2400" dirty="0" smtClean="0"/>
              <a:t>Izmenite</a:t>
            </a:r>
            <a:r>
              <a:rPr lang="en-US" sz="2400" dirty="0" smtClean="0"/>
              <a:t> </a:t>
            </a:r>
            <a:r>
              <a:rPr lang="sr-Latn-RS" sz="2400" dirty="0" smtClean="0"/>
              <a:t>orijentaciju (flip)</a:t>
            </a:r>
            <a:r>
              <a:rPr lang="en-US" sz="2400" dirty="0" smtClean="0"/>
              <a:t>, </a:t>
            </a:r>
            <a:r>
              <a:rPr lang="en-US" sz="2400" dirty="0" smtClean="0"/>
              <a:t>offset, </a:t>
            </a:r>
            <a:r>
              <a:rPr lang="sr-Latn-RS" sz="2400" dirty="0" smtClean="0"/>
              <a:t>ili</a:t>
            </a:r>
            <a:r>
              <a:rPr lang="en-US" sz="2400" dirty="0" smtClean="0"/>
              <a:t> </a:t>
            </a:r>
            <a:r>
              <a:rPr lang="sr-Latn-RS" sz="2400" dirty="0" smtClean="0"/>
              <a:t>ugao</a:t>
            </a:r>
            <a:endParaRPr lang="en-US" sz="2400" dirty="0" smtClean="0"/>
          </a:p>
          <a:p>
            <a:r>
              <a:rPr lang="sr-Latn-RS" sz="2400" dirty="0" smtClean="0"/>
              <a:t>Podesite osobine profilisanog elementa</a:t>
            </a:r>
            <a:endParaRPr lang="en-US" sz="2400" dirty="0" smtClean="0"/>
          </a:p>
          <a:p>
            <a:pPr lvl="1"/>
            <a:r>
              <a:rPr lang="sr-Latn-RS" sz="2400" dirty="0" smtClean="0"/>
              <a:t>Materijal</a:t>
            </a:r>
            <a:endParaRPr lang="en-US" sz="2400" dirty="0" smtClean="0"/>
          </a:p>
          <a:p>
            <a:pPr lvl="1"/>
            <a:r>
              <a:rPr lang="sr-Latn-RS" sz="2400" dirty="0" smtClean="0"/>
              <a:t>Subkategoriju</a:t>
            </a:r>
            <a:endParaRPr lang="en-US" sz="2400" dirty="0" smtClean="0"/>
          </a:p>
          <a:p>
            <a:pPr lvl="1"/>
            <a:endParaRPr lang="en-US" sz="2400" dirty="0" smtClean="0"/>
          </a:p>
          <a:p>
            <a:pPr lvl="1">
              <a:buNone/>
            </a:pPr>
            <a:endParaRPr lang="en-US" sz="2400" dirty="0" smtClean="0"/>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_FPO"/>
          <p:cNvPicPr>
            <a:picLocks noChangeAspect="1"/>
          </p:cNvPicPr>
          <p:nvPr/>
        </p:nvPicPr>
        <p:blipFill>
          <a:blip r:embed="rId2" cstate="print"/>
          <a:stretch>
            <a:fillRect/>
          </a:stretch>
        </p:blipFill>
        <p:spPr bwMode="auto">
          <a:xfrm>
            <a:off x="6657975" y="3582987"/>
            <a:ext cx="5947144" cy="4267200"/>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
        <p:nvSpPr>
          <p:cNvPr id="5" name="Title 4"/>
          <p:cNvSpPr>
            <a:spLocks noGrp="1"/>
          </p:cNvSpPr>
          <p:nvPr>
            <p:ph type="title" idx="4294967295"/>
          </p:nvPr>
        </p:nvSpPr>
        <p:spPr>
          <a:xfrm>
            <a:off x="657926" y="2135187"/>
            <a:ext cx="12081937" cy="762000"/>
          </a:xfrm>
        </p:spPr>
        <p:txBody>
          <a:bodyPr/>
          <a:lstStyle/>
          <a:p>
            <a:r>
              <a:rPr lang="en-US" dirty="0" smtClean="0"/>
              <a:t>Modeling In-Place Elements</a:t>
            </a:r>
            <a:endParaRPr lang="en-US" dirty="0"/>
          </a:p>
        </p:txBody>
      </p:sp>
      <p:sp>
        <p:nvSpPr>
          <p:cNvPr id="6" name="Subtitle 5"/>
          <p:cNvSpPr>
            <a:spLocks noGrp="1"/>
          </p:cNvSpPr>
          <p:nvPr>
            <p:ph type="body" idx="1"/>
          </p:nvPr>
        </p:nvSpPr>
        <p:spPr/>
        <p:txBody>
          <a:bodyPr/>
          <a:lstStyle/>
          <a:p>
            <a:pPr lvl="0"/>
            <a:r>
              <a:rPr lang="sr-Latn-RS" dirty="0" smtClean="0"/>
              <a:t>Kreiranje punih tela (solid) i praznina (void</a:t>
            </a:r>
            <a:r>
              <a:rPr lang="sr-Latn-RS" dirty="0" smtClean="0"/>
              <a:t>) </a:t>
            </a:r>
            <a:r>
              <a:rPr lang="en-US" dirty="0" smtClean="0"/>
              <a:t>— </a:t>
            </a:r>
            <a:r>
              <a:rPr lang="en-US" dirty="0" smtClean="0"/>
              <a:t>swept blends</a:t>
            </a:r>
          </a:p>
          <a:p>
            <a:pPr lvl="0"/>
            <a:endParaRPr lang="en-US" dirty="0"/>
          </a:p>
        </p:txBody>
      </p:sp>
      <p:sp>
        <p:nvSpPr>
          <p:cNvPr id="16" name="Content Placeholder 15"/>
          <p:cNvSpPr>
            <a:spLocks noGrp="1"/>
          </p:cNvSpPr>
          <p:nvPr>
            <p:ph sz="half" idx="2"/>
          </p:nvPr>
        </p:nvSpPr>
        <p:spPr/>
        <p:txBody>
          <a:bodyPr/>
          <a:lstStyle/>
          <a:p>
            <a:r>
              <a:rPr lang="sr-Latn-RS" sz="2400" dirty="0" smtClean="0"/>
              <a:t>Skicirajte ili izaberite putanju</a:t>
            </a:r>
            <a:endParaRPr lang="en-US" sz="2400" dirty="0" smtClean="0"/>
          </a:p>
          <a:p>
            <a:pPr lvl="1"/>
            <a:r>
              <a:rPr lang="sr-Latn-RS" sz="2400" dirty="0" smtClean="0"/>
              <a:t>Može da se sastoji iz samo jednog segmenta</a:t>
            </a:r>
            <a:endParaRPr lang="en-US" sz="2400" dirty="0" smtClean="0"/>
          </a:p>
          <a:p>
            <a:r>
              <a:rPr lang="sr-Latn-RS" sz="2400" dirty="0" smtClean="0"/>
              <a:t>Skicirajte ili izaberite Profil 1 i Profil 2</a:t>
            </a:r>
            <a:endParaRPr lang="en-US" sz="2400" dirty="0" smtClean="0"/>
          </a:p>
          <a:p>
            <a:pPr lvl="1"/>
            <a:r>
              <a:rPr lang="sr-Latn-RS" sz="2400" dirty="0" smtClean="0"/>
              <a:t>Ako je potrebno ubacite dodatne profile</a:t>
            </a:r>
            <a:endParaRPr lang="en-US" sz="2400" dirty="0" smtClean="0"/>
          </a:p>
          <a:p>
            <a:pPr lvl="1"/>
            <a:r>
              <a:rPr lang="sr-Latn-RS" sz="2400" dirty="0" smtClean="0"/>
              <a:t>Promenite</a:t>
            </a:r>
            <a:r>
              <a:rPr lang="en-US" sz="2400" dirty="0" smtClean="0"/>
              <a:t> </a:t>
            </a:r>
            <a:r>
              <a:rPr lang="sr-Latn-RS" sz="2400" dirty="0" smtClean="0"/>
              <a:t>orijentaciju (flip)</a:t>
            </a:r>
            <a:r>
              <a:rPr lang="en-US" sz="2400" dirty="0" smtClean="0"/>
              <a:t>, </a:t>
            </a:r>
            <a:r>
              <a:rPr lang="en-US" sz="2400" dirty="0" smtClean="0"/>
              <a:t>offset, </a:t>
            </a:r>
            <a:r>
              <a:rPr lang="sr-Latn-RS" sz="2400" dirty="0" smtClean="0"/>
              <a:t>ili ugao  (angle)</a:t>
            </a:r>
            <a:endParaRPr lang="en-US" sz="2400" dirty="0" smtClean="0"/>
          </a:p>
          <a:p>
            <a:r>
              <a:rPr lang="sr-Latn-RS" sz="2400" dirty="0" smtClean="0"/>
              <a:t>Podesite osobine ovako profilisanog elementa</a:t>
            </a:r>
            <a:endParaRPr lang="en-US" sz="2400" dirty="0" smtClean="0"/>
          </a:p>
          <a:p>
            <a:pPr lvl="1"/>
            <a:r>
              <a:rPr lang="sr-Latn-RS" sz="2400" dirty="0" smtClean="0"/>
              <a:t>Materijal</a:t>
            </a:r>
          </a:p>
          <a:p>
            <a:pPr lvl="1"/>
            <a:r>
              <a:rPr lang="sr-Latn-RS" sz="2400" dirty="0" smtClean="0"/>
              <a:t>Potkategoriju</a:t>
            </a:r>
            <a:endParaRPr lang="en-US" sz="2400" dirty="0" smtClean="0"/>
          </a:p>
          <a:p>
            <a:pPr lvl="1"/>
            <a:endParaRPr lang="en-US" sz="2400" dirty="0" smtClean="0"/>
          </a:p>
          <a:p>
            <a:pPr lvl="1">
              <a:buNone/>
            </a:pPr>
            <a:endParaRPr lang="en-US" sz="2400" dirty="0" smtClean="0"/>
          </a:p>
          <a:p>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_FPO"/>
          <p:cNvPicPr>
            <a:picLocks noChangeAspect="1"/>
          </p:cNvPicPr>
          <p:nvPr/>
        </p:nvPicPr>
        <p:blipFill>
          <a:blip r:embed="rId2" cstate="print"/>
          <a:stretch>
            <a:fillRect/>
          </a:stretch>
        </p:blipFill>
        <p:spPr bwMode="auto">
          <a:xfrm>
            <a:off x="6657974" y="3582987"/>
            <a:ext cx="5973589" cy="4419600"/>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
        <p:nvSpPr>
          <p:cNvPr id="5" name="Title 4"/>
          <p:cNvSpPr>
            <a:spLocks noGrp="1"/>
          </p:cNvSpPr>
          <p:nvPr>
            <p:ph type="title" idx="4294967295"/>
          </p:nvPr>
        </p:nvSpPr>
        <p:spPr>
          <a:xfrm>
            <a:off x="657926" y="2135187"/>
            <a:ext cx="12081937" cy="762000"/>
          </a:xfrm>
        </p:spPr>
        <p:txBody>
          <a:bodyPr/>
          <a:lstStyle/>
          <a:p>
            <a:r>
              <a:rPr lang="en-US" dirty="0" smtClean="0"/>
              <a:t>Modeling In-Place Elements</a:t>
            </a:r>
            <a:endParaRPr lang="en-US" dirty="0"/>
          </a:p>
        </p:txBody>
      </p:sp>
      <p:sp>
        <p:nvSpPr>
          <p:cNvPr id="6" name="Subtitle 5"/>
          <p:cNvSpPr>
            <a:spLocks noGrp="1"/>
          </p:cNvSpPr>
          <p:nvPr>
            <p:ph type="body" idx="1"/>
          </p:nvPr>
        </p:nvSpPr>
        <p:spPr/>
        <p:txBody>
          <a:bodyPr/>
          <a:lstStyle/>
          <a:p>
            <a:pPr lvl="0"/>
            <a:r>
              <a:rPr lang="sr-Latn-RS" dirty="0" smtClean="0"/>
              <a:t>Dovršavanje i editovanje “</a:t>
            </a:r>
            <a:r>
              <a:rPr lang="en-US" dirty="0" smtClean="0"/>
              <a:t>in-place</a:t>
            </a:r>
            <a:r>
              <a:rPr lang="sr-Latn-RS" dirty="0" smtClean="0"/>
              <a:t>”</a:t>
            </a:r>
            <a:r>
              <a:rPr lang="en-US" dirty="0" smtClean="0"/>
              <a:t> </a:t>
            </a:r>
            <a:r>
              <a:rPr lang="sr-Latn-RS" dirty="0" smtClean="0"/>
              <a:t>elemenata</a:t>
            </a:r>
            <a:endParaRPr lang="en-US" dirty="0"/>
          </a:p>
        </p:txBody>
      </p:sp>
      <p:sp>
        <p:nvSpPr>
          <p:cNvPr id="16" name="Content Placeholder 15"/>
          <p:cNvSpPr>
            <a:spLocks noGrp="1"/>
          </p:cNvSpPr>
          <p:nvPr>
            <p:ph sz="half" idx="2"/>
          </p:nvPr>
        </p:nvSpPr>
        <p:spPr/>
        <p:txBody>
          <a:bodyPr/>
          <a:lstStyle/>
          <a:p>
            <a:r>
              <a:rPr lang="sr-Latn-RS" sz="2400" dirty="0" smtClean="0"/>
              <a:t>Kliknite na </a:t>
            </a:r>
            <a:r>
              <a:rPr lang="en-US" sz="2400" b="1" dirty="0" smtClean="0">
                <a:solidFill>
                  <a:srgbClr val="0070C0"/>
                </a:solidFill>
              </a:rPr>
              <a:t>Finish </a:t>
            </a:r>
            <a:r>
              <a:rPr lang="en-US" sz="2400" b="1" dirty="0" smtClean="0">
                <a:solidFill>
                  <a:srgbClr val="0070C0"/>
                </a:solidFill>
              </a:rPr>
              <a:t>Model </a:t>
            </a:r>
            <a:r>
              <a:rPr lang="sr-Latn-RS" sz="2400" dirty="0" smtClean="0"/>
              <a:t>da završite element nakon što je definisana forma</a:t>
            </a:r>
            <a:endParaRPr lang="en-US" sz="2400" dirty="0" smtClean="0"/>
          </a:p>
          <a:p>
            <a:r>
              <a:rPr lang="sr-Latn-RS" sz="2400" dirty="0" smtClean="0"/>
              <a:t>Izaberite element i kliknite na </a:t>
            </a:r>
            <a:r>
              <a:rPr lang="en-US" sz="2400" b="1" dirty="0" smtClean="0">
                <a:solidFill>
                  <a:srgbClr val="0070C0"/>
                </a:solidFill>
              </a:rPr>
              <a:t>Edit </a:t>
            </a:r>
            <a:r>
              <a:rPr lang="en-US" sz="2400" b="1" dirty="0" smtClean="0">
                <a:solidFill>
                  <a:srgbClr val="0070C0"/>
                </a:solidFill>
              </a:rPr>
              <a:t>In-Place </a:t>
            </a:r>
            <a:r>
              <a:rPr lang="sr-Latn-RS" sz="2400" dirty="0" smtClean="0"/>
              <a:t>da bi se otvorio u režimu za editovanje</a:t>
            </a:r>
            <a:endParaRPr lang="en-US" sz="2400" dirty="0" smtClean="0"/>
          </a:p>
          <a:p>
            <a:r>
              <a:rPr lang="sr-Latn-RS" sz="2400" dirty="0" smtClean="0"/>
              <a:t>Izaberite formu i</a:t>
            </a:r>
            <a:endParaRPr lang="en-US" sz="2400" dirty="0" smtClean="0"/>
          </a:p>
          <a:p>
            <a:pPr lvl="1"/>
            <a:r>
              <a:rPr lang="sr-Latn-RS" sz="2400" dirty="0" smtClean="0"/>
              <a:t>Editujte</a:t>
            </a:r>
            <a:r>
              <a:rPr lang="en-US" sz="2400" dirty="0" smtClean="0"/>
              <a:t> Extrusion</a:t>
            </a:r>
            <a:endParaRPr lang="en-US" sz="2400" dirty="0" smtClean="0"/>
          </a:p>
          <a:p>
            <a:pPr lvl="1"/>
            <a:r>
              <a:rPr lang="sr-Latn-RS" sz="2400" dirty="0" smtClean="0"/>
              <a:t>Editujte</a:t>
            </a:r>
            <a:r>
              <a:rPr lang="en-US" sz="2400" dirty="0" smtClean="0"/>
              <a:t> </a:t>
            </a:r>
            <a:r>
              <a:rPr lang="en-US" sz="2400" dirty="0" smtClean="0"/>
              <a:t>Blend</a:t>
            </a:r>
          </a:p>
          <a:p>
            <a:pPr lvl="1"/>
            <a:r>
              <a:rPr lang="sr-Latn-RS" sz="2400" dirty="0" smtClean="0"/>
              <a:t>Editujte</a:t>
            </a:r>
            <a:r>
              <a:rPr lang="en-US" sz="2400" dirty="0" smtClean="0"/>
              <a:t> </a:t>
            </a:r>
            <a:r>
              <a:rPr lang="en-US" sz="2400" dirty="0" smtClean="0"/>
              <a:t>Revolve</a:t>
            </a:r>
          </a:p>
          <a:p>
            <a:pPr lvl="1"/>
            <a:r>
              <a:rPr lang="sr-Latn-RS" sz="2400" dirty="0" smtClean="0"/>
              <a:t>Editujte</a:t>
            </a:r>
            <a:r>
              <a:rPr lang="en-US" sz="2400" dirty="0" smtClean="0"/>
              <a:t> </a:t>
            </a:r>
            <a:r>
              <a:rPr lang="en-US" sz="2400" dirty="0" smtClean="0"/>
              <a:t>Sweep or Swept Blend</a:t>
            </a:r>
          </a:p>
          <a:p>
            <a:r>
              <a:rPr lang="sr-Latn-RS" sz="2400" dirty="0" smtClean="0"/>
              <a:t>Kliknite na</a:t>
            </a:r>
            <a:r>
              <a:rPr lang="en-US" sz="2400" dirty="0" smtClean="0"/>
              <a:t> </a:t>
            </a:r>
            <a:r>
              <a:rPr lang="en-US" sz="2400" b="1" dirty="0" smtClean="0">
                <a:solidFill>
                  <a:srgbClr val="0070C0"/>
                </a:solidFill>
              </a:rPr>
              <a:t>Finish Model</a:t>
            </a:r>
          </a:p>
          <a:p>
            <a:pPr lvl="1"/>
            <a:endParaRPr lang="en-US" sz="2400" dirty="0" smtClean="0"/>
          </a:p>
          <a:p>
            <a:pPr lvl="1">
              <a:buNone/>
            </a:pPr>
            <a:endParaRPr lang="en-US" sz="2400" dirty="0" smtClean="0"/>
          </a:p>
          <a:p>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ures:Figure 2.2.3.jpg"/>
          <p:cNvPicPr/>
          <p:nvPr/>
        </p:nvPicPr>
        <p:blipFill>
          <a:blip r:embed="rId2" cstate="print"/>
          <a:stretch>
            <a:fillRect/>
          </a:stretch>
        </p:blipFill>
        <p:spPr bwMode="auto">
          <a:xfrm>
            <a:off x="6657974" y="3811587"/>
            <a:ext cx="5940319" cy="4572000"/>
          </a:xfrm>
          <a:prstGeom prst="rect">
            <a:avLst/>
          </a:prstGeom>
          <a:ln>
            <a:solidFill>
              <a:srgbClr val="BFBFBF"/>
            </a:solidFill>
          </a:ln>
          <a:effectLst>
            <a:outerShdw blurRad="292100" dist="139700" dir="2700000" algn="tl" rotWithShape="0">
              <a:srgbClr val="333333">
                <a:alpha val="65000"/>
              </a:srgbClr>
            </a:outerShdw>
          </a:effectLst>
        </p:spPr>
      </p:pic>
      <p:sp>
        <p:nvSpPr>
          <p:cNvPr id="5" name="Title 4"/>
          <p:cNvSpPr>
            <a:spLocks noGrp="1"/>
          </p:cNvSpPr>
          <p:nvPr>
            <p:ph type="title" idx="4294967295"/>
          </p:nvPr>
        </p:nvSpPr>
        <p:spPr>
          <a:xfrm>
            <a:off x="657926" y="2135187"/>
            <a:ext cx="12081937" cy="762000"/>
          </a:xfrm>
        </p:spPr>
        <p:txBody>
          <a:bodyPr/>
          <a:lstStyle/>
          <a:p>
            <a:r>
              <a:rPr lang="en-US" dirty="0" smtClean="0"/>
              <a:t>Exercise 1.5.1: Modeling In-Place Components</a:t>
            </a:r>
            <a:endParaRPr lang="en-US" dirty="0">
              <a:solidFill>
                <a:schemeClr val="accent1"/>
              </a:solidFill>
            </a:endParaRPr>
          </a:p>
        </p:txBody>
      </p:sp>
      <p:sp>
        <p:nvSpPr>
          <p:cNvPr id="6" name="Subtitle 5"/>
          <p:cNvSpPr>
            <a:spLocks noGrp="1"/>
          </p:cNvSpPr>
          <p:nvPr>
            <p:ph type="body" idx="1"/>
          </p:nvPr>
        </p:nvSpPr>
        <p:spPr>
          <a:xfrm>
            <a:off x="680511" y="2770179"/>
            <a:ext cx="12101688" cy="736608"/>
          </a:xfrm>
        </p:spPr>
        <p:txBody>
          <a:bodyPr/>
          <a:lstStyle/>
          <a:p>
            <a:r>
              <a:rPr lang="sr-Latn-RS" dirty="0" smtClean="0"/>
              <a:t>Vežba</a:t>
            </a:r>
            <a:endParaRPr lang="en-US" dirty="0" smtClean="0"/>
          </a:p>
          <a:p>
            <a:endParaRPr lang="en-US" dirty="0"/>
          </a:p>
        </p:txBody>
      </p:sp>
      <p:sp>
        <p:nvSpPr>
          <p:cNvPr id="16" name="Content Placeholder 15"/>
          <p:cNvSpPr>
            <a:spLocks noGrp="1"/>
          </p:cNvSpPr>
          <p:nvPr>
            <p:ph sz="half" idx="2"/>
          </p:nvPr>
        </p:nvSpPr>
        <p:spPr>
          <a:xfrm>
            <a:off x="650557" y="3506787"/>
            <a:ext cx="5931218" cy="5194702"/>
          </a:xfrm>
        </p:spPr>
        <p:txBody>
          <a:bodyPr/>
          <a:lstStyle/>
          <a:p>
            <a:pPr lvl="0"/>
            <a:r>
              <a:rPr lang="sr-Latn-RS" dirty="0" smtClean="0"/>
              <a:t>Kreirajte jednu</a:t>
            </a:r>
            <a:r>
              <a:rPr lang="en-US" dirty="0" smtClean="0"/>
              <a:t> </a:t>
            </a:r>
            <a:r>
              <a:rPr lang="sr-Latn-RS" dirty="0" smtClean="0"/>
              <a:t>“</a:t>
            </a:r>
            <a:r>
              <a:rPr lang="en-US" dirty="0" smtClean="0"/>
              <a:t>in-place</a:t>
            </a:r>
            <a:r>
              <a:rPr lang="sr-Latn-RS" dirty="0" smtClean="0"/>
              <a:t>”</a:t>
            </a:r>
            <a:r>
              <a:rPr lang="en-US" dirty="0" smtClean="0"/>
              <a:t> </a:t>
            </a:r>
            <a:r>
              <a:rPr lang="sr-Latn-RS" dirty="0" smtClean="0"/>
              <a:t>komponentu za modeliranje stola za ručavanje koji je prilagođen osobenoj trougaonoj geometriji datog zida.</a:t>
            </a:r>
            <a:endParaRPr lang="en-US" dirty="0" smtClean="0"/>
          </a:p>
          <a:p>
            <a:r>
              <a:rPr lang="sr-Latn-RS" dirty="0" smtClean="0"/>
              <a:t>Modelirajte krevet osobenog oblika kao jednu</a:t>
            </a:r>
            <a:r>
              <a:rPr lang="en-US" dirty="0" smtClean="0"/>
              <a:t> </a:t>
            </a:r>
            <a:r>
              <a:rPr lang="sr-Latn-RS" dirty="0" smtClean="0"/>
              <a:t>“</a:t>
            </a:r>
            <a:r>
              <a:rPr lang="en-US" dirty="0" smtClean="0"/>
              <a:t>in-place</a:t>
            </a:r>
            <a:r>
              <a:rPr lang="sr-Latn-RS" dirty="0" smtClean="0"/>
              <a:t>”</a:t>
            </a:r>
            <a:r>
              <a:rPr lang="en-US" dirty="0" smtClean="0"/>
              <a:t> </a:t>
            </a:r>
            <a:r>
              <a:rPr lang="sr-Latn-RS" dirty="0" smtClean="0"/>
              <a:t>komponentu</a:t>
            </a:r>
            <a:r>
              <a:rPr lang="en-US" dirty="0" smtClean="0"/>
              <a:t> </a:t>
            </a:r>
            <a:r>
              <a:rPr lang="sr-Latn-RS" dirty="0" smtClean="0"/>
              <a:t>za spavaću sobu koja nije pravougaonog oblika.</a:t>
            </a:r>
            <a:endParaRPr lang="en-US" dirty="0" smtClean="0"/>
          </a:p>
          <a:p>
            <a:pPr lvl="0"/>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_FPO"/>
          <p:cNvPicPr/>
          <p:nvPr/>
        </p:nvPicPr>
        <p:blipFill>
          <a:blip r:embed="rId2" cstate="print"/>
          <a:stretch>
            <a:fillRect/>
          </a:stretch>
        </p:blipFill>
        <p:spPr bwMode="auto">
          <a:xfrm>
            <a:off x="6657974" y="3811587"/>
            <a:ext cx="5883703" cy="3886200"/>
          </a:xfrm>
          <a:prstGeom prst="rect">
            <a:avLst/>
          </a:prstGeom>
          <a:ln>
            <a:solidFill>
              <a:srgbClr val="BFBFBF"/>
            </a:solidFill>
          </a:ln>
          <a:effectLst>
            <a:outerShdw blurRad="292100" dist="139700" dir="2700000" algn="tl" rotWithShape="0">
              <a:srgbClr val="333333">
                <a:alpha val="65000"/>
              </a:srgbClr>
            </a:outerShdw>
          </a:effectLst>
        </p:spPr>
      </p:pic>
      <p:sp>
        <p:nvSpPr>
          <p:cNvPr id="5" name="Title 4"/>
          <p:cNvSpPr>
            <a:spLocks noGrp="1"/>
          </p:cNvSpPr>
          <p:nvPr>
            <p:ph type="title" idx="4294967295"/>
          </p:nvPr>
        </p:nvSpPr>
        <p:spPr>
          <a:xfrm>
            <a:off x="657926" y="2135187"/>
            <a:ext cx="12081937" cy="762000"/>
          </a:xfrm>
        </p:spPr>
        <p:txBody>
          <a:bodyPr/>
          <a:lstStyle/>
          <a:p>
            <a:r>
              <a:rPr lang="en-US" dirty="0" smtClean="0"/>
              <a:t>Exercise 1.5.2: Modifying a Family Definition</a:t>
            </a:r>
            <a:endParaRPr lang="en-US" dirty="0">
              <a:solidFill>
                <a:schemeClr val="accent1"/>
              </a:solidFill>
            </a:endParaRPr>
          </a:p>
        </p:txBody>
      </p:sp>
      <p:sp>
        <p:nvSpPr>
          <p:cNvPr id="6" name="Subtitle 5"/>
          <p:cNvSpPr>
            <a:spLocks noGrp="1"/>
          </p:cNvSpPr>
          <p:nvPr>
            <p:ph type="body" idx="1"/>
          </p:nvPr>
        </p:nvSpPr>
        <p:spPr>
          <a:xfrm>
            <a:off x="680511" y="2770179"/>
            <a:ext cx="12101688" cy="736608"/>
          </a:xfrm>
        </p:spPr>
        <p:txBody>
          <a:bodyPr/>
          <a:lstStyle/>
          <a:p>
            <a:r>
              <a:rPr lang="sr-Latn-RS" dirty="0" smtClean="0"/>
              <a:t>U </a:t>
            </a:r>
            <a:r>
              <a:rPr lang="sr-Latn-RS" b="1" dirty="0" smtClean="0"/>
              <a:t>Vežbi 1.5.2: Modifikovanje definicije postojeće familije</a:t>
            </a:r>
            <a:r>
              <a:rPr lang="sr-Latn-RS" dirty="0" smtClean="0"/>
              <a:t>, studenti će naučiti kako da</a:t>
            </a:r>
            <a:r>
              <a:rPr lang="en-US" dirty="0" smtClean="0"/>
              <a:t>:</a:t>
            </a:r>
            <a:endParaRPr lang="en-US" dirty="0" smtClean="0"/>
          </a:p>
          <a:p>
            <a:endParaRPr lang="en-US" dirty="0"/>
          </a:p>
        </p:txBody>
      </p:sp>
      <p:sp>
        <p:nvSpPr>
          <p:cNvPr id="16" name="Content Placeholder 15"/>
          <p:cNvSpPr>
            <a:spLocks noGrp="1"/>
          </p:cNvSpPr>
          <p:nvPr>
            <p:ph sz="half" idx="2"/>
          </p:nvPr>
        </p:nvSpPr>
        <p:spPr>
          <a:xfrm>
            <a:off x="650557" y="3735387"/>
            <a:ext cx="5931218" cy="4966102"/>
          </a:xfrm>
        </p:spPr>
        <p:txBody>
          <a:bodyPr/>
          <a:lstStyle/>
          <a:p>
            <a:pPr lvl="0"/>
            <a:r>
              <a:rPr lang="sr-Latn-RS" sz="2400" dirty="0" smtClean="0"/>
              <a:t>Bolje iskoriste postojeće familije komponenti, tako što će ih dodatno prilagoditi</a:t>
            </a:r>
            <a:endParaRPr lang="en-US" sz="2400" dirty="0" smtClean="0"/>
          </a:p>
          <a:p>
            <a:pPr lvl="0"/>
            <a:r>
              <a:rPr lang="sr-Latn-RS" sz="2400" dirty="0" smtClean="0"/>
              <a:t>Dodaju novu formu u postojeću familiju i izmene parametre za pojedinačne elemente u projektu</a:t>
            </a:r>
            <a:endParaRPr lang="en-US" sz="2400" dirty="0" smtClean="0"/>
          </a:p>
          <a:p>
            <a:pPr lvl="0"/>
            <a:r>
              <a:rPr lang="sr-Latn-RS" sz="2400" dirty="0" smtClean="0"/>
              <a:t>Dodaju nove parametre za materijale i dimenzije elemenata </a:t>
            </a:r>
            <a:endParaRPr lang="en-US" sz="2400" dirty="0" smtClean="0"/>
          </a:p>
          <a:p>
            <a:pPr lvl="0"/>
            <a:r>
              <a:rPr lang="sr-Latn-RS" sz="2400" dirty="0" smtClean="0"/>
              <a:t>Definišu nove tipove u okviru postojeće familije komponenti i ubace elemente ovog tipa u projekat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57926" y="2135187"/>
            <a:ext cx="12081937" cy="762000"/>
          </a:xfrm>
        </p:spPr>
        <p:txBody>
          <a:bodyPr/>
          <a:lstStyle/>
          <a:p>
            <a:r>
              <a:rPr lang="en-US" dirty="0" smtClean="0"/>
              <a:t>Exercise 1.5.2: Modifying a Family Definition</a:t>
            </a:r>
            <a:endParaRPr lang="en-US" dirty="0">
              <a:solidFill>
                <a:schemeClr val="accent1"/>
              </a:solidFill>
            </a:endParaRPr>
          </a:p>
        </p:txBody>
      </p:sp>
      <p:sp>
        <p:nvSpPr>
          <p:cNvPr id="6" name="Subtitle 5"/>
          <p:cNvSpPr>
            <a:spLocks noGrp="1"/>
          </p:cNvSpPr>
          <p:nvPr>
            <p:ph type="body" idx="1"/>
          </p:nvPr>
        </p:nvSpPr>
        <p:spPr>
          <a:xfrm>
            <a:off x="680511" y="2770179"/>
            <a:ext cx="12101688" cy="736608"/>
          </a:xfrm>
        </p:spPr>
        <p:txBody>
          <a:bodyPr/>
          <a:lstStyle/>
          <a:p>
            <a:r>
              <a:rPr lang="sr-Latn-RS" b="1" dirty="0" smtClean="0"/>
              <a:t>Vežba 1.5.2: Modifikovanje definicije postojeće familije</a:t>
            </a:r>
            <a:endParaRPr lang="en-US" b="1" dirty="0" smtClean="0"/>
          </a:p>
          <a:p>
            <a:endParaRPr lang="en-US" dirty="0"/>
          </a:p>
        </p:txBody>
      </p:sp>
      <p:sp>
        <p:nvSpPr>
          <p:cNvPr id="16" name="Content Placeholder 15"/>
          <p:cNvSpPr>
            <a:spLocks noGrp="1"/>
          </p:cNvSpPr>
          <p:nvPr>
            <p:ph sz="half" idx="2"/>
          </p:nvPr>
        </p:nvSpPr>
        <p:spPr>
          <a:xfrm>
            <a:off x="574357" y="3811587"/>
            <a:ext cx="5931218" cy="5194702"/>
          </a:xfrm>
        </p:spPr>
        <p:txBody>
          <a:bodyPr/>
          <a:lstStyle/>
          <a:p>
            <a:pPr lvl="0"/>
            <a:r>
              <a:rPr lang="sr-Latn-RS" sz="2400" dirty="0" smtClean="0"/>
              <a:t>Editujte familiju lampe koja stoji na podu u dnevnoj sobi tako da napravite novu koja ima oblik iz 50-tih</a:t>
            </a:r>
            <a:endParaRPr lang="en-US" sz="2400" dirty="0" smtClean="0"/>
          </a:p>
          <a:p>
            <a:pPr lvl="0"/>
            <a:r>
              <a:rPr lang="sr-Latn-RS" sz="2400" dirty="0" smtClean="0"/>
              <a:t>Editujte oblik abažura</a:t>
            </a:r>
            <a:r>
              <a:rPr lang="en-US" sz="2400" dirty="0" smtClean="0"/>
              <a:t>, </a:t>
            </a:r>
            <a:r>
              <a:rPr lang="sr-Latn-RS" sz="2400" dirty="0" smtClean="0"/>
              <a:t>osnove</a:t>
            </a:r>
            <a:r>
              <a:rPr lang="en-US" sz="2400" dirty="0" smtClean="0"/>
              <a:t>, </a:t>
            </a:r>
            <a:r>
              <a:rPr lang="sr-Latn-RS" sz="2400" dirty="0" smtClean="0"/>
              <a:t>i nožice</a:t>
            </a:r>
            <a:endParaRPr lang="en-US" sz="2400" dirty="0" smtClean="0"/>
          </a:p>
          <a:p>
            <a:pPr lvl="0"/>
            <a:r>
              <a:rPr lang="sr-Latn-RS" sz="2400" dirty="0" smtClean="0"/>
              <a:t>Modifikujte definiciju izvora svetlosti</a:t>
            </a:r>
            <a:endParaRPr lang="en-US" sz="2400" dirty="0" smtClean="0"/>
          </a:p>
          <a:p>
            <a:pPr lvl="0"/>
            <a:r>
              <a:rPr lang="sr-Latn-RS" sz="2400" dirty="0" smtClean="0"/>
              <a:t>Zadajte odgovarajuće materijale</a:t>
            </a:r>
            <a:endParaRPr lang="en-US" sz="2400" dirty="0"/>
          </a:p>
        </p:txBody>
      </p:sp>
      <p:pic>
        <p:nvPicPr>
          <p:cNvPr id="7" name="Picture 6" descr=":Figures:Figure 2.2.3.jpg"/>
          <p:cNvPicPr/>
          <p:nvPr/>
        </p:nvPicPr>
        <p:blipFill>
          <a:blip r:embed="rId2" cstate="print"/>
          <a:stretch>
            <a:fillRect/>
          </a:stretch>
        </p:blipFill>
        <p:spPr bwMode="auto">
          <a:xfrm>
            <a:off x="6657975" y="3811586"/>
            <a:ext cx="2209800" cy="4838547"/>
          </a:xfrm>
          <a:prstGeom prst="rect">
            <a:avLst/>
          </a:prstGeom>
          <a:ln>
            <a:solidFill>
              <a:srgbClr val="BFBFBF"/>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57926" y="2135187"/>
            <a:ext cx="12081937" cy="762000"/>
          </a:xfrm>
        </p:spPr>
        <p:txBody>
          <a:bodyPr/>
          <a:lstStyle/>
          <a:p>
            <a:r>
              <a:rPr lang="en-US" dirty="0" smtClean="0"/>
              <a:t>Exercise 1.5.3: Creating New Families</a:t>
            </a:r>
            <a:endParaRPr lang="en-US" dirty="0">
              <a:solidFill>
                <a:schemeClr val="accent1"/>
              </a:solidFill>
            </a:endParaRPr>
          </a:p>
        </p:txBody>
      </p:sp>
      <p:sp>
        <p:nvSpPr>
          <p:cNvPr id="6" name="Subtitle 5"/>
          <p:cNvSpPr>
            <a:spLocks noGrp="1"/>
          </p:cNvSpPr>
          <p:nvPr>
            <p:ph type="body" idx="1"/>
          </p:nvPr>
        </p:nvSpPr>
        <p:spPr>
          <a:xfrm>
            <a:off x="680511" y="2770179"/>
            <a:ext cx="12101688" cy="736608"/>
          </a:xfrm>
        </p:spPr>
        <p:txBody>
          <a:bodyPr/>
          <a:lstStyle/>
          <a:p>
            <a:r>
              <a:rPr lang="sr-Latn-RS" dirty="0" smtClean="0"/>
              <a:t>U </a:t>
            </a:r>
            <a:r>
              <a:rPr lang="sr-Latn-RS" b="1" dirty="0" smtClean="0"/>
              <a:t>Vežbi 1.5.3: Kreiranje novih familija</a:t>
            </a:r>
            <a:r>
              <a:rPr lang="sr-Latn-RS" dirty="0" smtClean="0"/>
              <a:t>,</a:t>
            </a:r>
            <a:r>
              <a:rPr lang="sr-Latn-RS" dirty="0" smtClean="0"/>
              <a:t> studenti će naučiti kako da</a:t>
            </a:r>
            <a:r>
              <a:rPr lang="en-US" dirty="0" smtClean="0"/>
              <a:t>:</a:t>
            </a:r>
            <a:endParaRPr lang="en-US" dirty="0" smtClean="0"/>
          </a:p>
          <a:p>
            <a:endParaRPr lang="en-US" dirty="0"/>
          </a:p>
        </p:txBody>
      </p:sp>
      <p:sp>
        <p:nvSpPr>
          <p:cNvPr id="16" name="Content Placeholder 15"/>
          <p:cNvSpPr>
            <a:spLocks noGrp="1"/>
          </p:cNvSpPr>
          <p:nvPr>
            <p:ph sz="half" idx="2"/>
          </p:nvPr>
        </p:nvSpPr>
        <p:spPr>
          <a:xfrm>
            <a:off x="650557" y="3506787"/>
            <a:ext cx="5931218" cy="5194702"/>
          </a:xfrm>
        </p:spPr>
        <p:txBody>
          <a:bodyPr/>
          <a:lstStyle/>
          <a:p>
            <a:pPr lvl="0"/>
            <a:r>
              <a:rPr lang="sr-Latn-RS" sz="2400" dirty="0" smtClean="0"/>
              <a:t>Koriste </a:t>
            </a:r>
            <a:r>
              <a:rPr lang="en-US" sz="2400" b="1" dirty="0" smtClean="0">
                <a:solidFill>
                  <a:srgbClr val="0070C0"/>
                </a:solidFill>
              </a:rPr>
              <a:t>family editor </a:t>
            </a:r>
            <a:r>
              <a:rPr lang="sr-Latn-RS" sz="2400" dirty="0" smtClean="0"/>
              <a:t>da ubace referentne ravni</a:t>
            </a:r>
            <a:r>
              <a:rPr lang="en-US" sz="2400" dirty="0" smtClean="0"/>
              <a:t>, </a:t>
            </a:r>
            <a:r>
              <a:rPr lang="sr-Latn-RS" sz="2400" dirty="0" smtClean="0"/>
              <a:t>dimenzije i parametre</a:t>
            </a:r>
            <a:endParaRPr lang="en-US" sz="2400" dirty="0" smtClean="0"/>
          </a:p>
          <a:p>
            <a:pPr lvl="0"/>
            <a:r>
              <a:rPr lang="sr-Latn-RS" sz="2400" dirty="0" smtClean="0"/>
              <a:t>Testiraju parametre i definišu tipove u okviru jedne familije</a:t>
            </a:r>
            <a:endParaRPr lang="en-US" sz="2400" dirty="0" smtClean="0"/>
          </a:p>
          <a:p>
            <a:pPr lvl="0"/>
            <a:r>
              <a:rPr lang="sr-Latn-RS" sz="2400" dirty="0" smtClean="0"/>
              <a:t>Kreiraju formu</a:t>
            </a:r>
            <a:r>
              <a:rPr lang="en-US" sz="2400" dirty="0" smtClean="0"/>
              <a:t>, </a:t>
            </a:r>
            <a:r>
              <a:rPr lang="sr-Latn-RS" sz="2400" dirty="0" smtClean="0"/>
              <a:t>postave graničnike (</a:t>
            </a:r>
            <a:r>
              <a:rPr lang="sr-Latn-RS" sz="2400" b="1" dirty="0" smtClean="0">
                <a:solidFill>
                  <a:srgbClr val="0070C0"/>
                </a:solidFill>
              </a:rPr>
              <a:t>constraints</a:t>
            </a:r>
            <a:r>
              <a:rPr lang="sr-Latn-RS" sz="2400" dirty="0" smtClean="0"/>
              <a:t>)</a:t>
            </a:r>
            <a:r>
              <a:rPr lang="en-US" sz="2400" dirty="0" smtClean="0"/>
              <a:t> </a:t>
            </a:r>
            <a:r>
              <a:rPr lang="sr-Latn-RS" sz="2400" dirty="0" smtClean="0"/>
              <a:t>i </a:t>
            </a:r>
            <a:r>
              <a:rPr lang="en-US" sz="2400" dirty="0" smtClean="0"/>
              <a:t> </a:t>
            </a:r>
            <a:r>
              <a:rPr lang="sr-Latn-RS" sz="2400" dirty="0" smtClean="0"/>
              <a:t>odrede materijale</a:t>
            </a:r>
            <a:r>
              <a:rPr lang="en-US" sz="2400" dirty="0" smtClean="0"/>
              <a:t> </a:t>
            </a:r>
            <a:r>
              <a:rPr lang="sr-Latn-RS" sz="2400" dirty="0" smtClean="0"/>
              <a:t>za datu formu</a:t>
            </a:r>
            <a:endParaRPr lang="en-US" sz="2400" dirty="0" smtClean="0"/>
          </a:p>
          <a:p>
            <a:pPr lvl="0"/>
            <a:r>
              <a:rPr lang="sr-Latn-RS" sz="2400" dirty="0" smtClean="0"/>
              <a:t>Sačuvaju (</a:t>
            </a:r>
            <a:r>
              <a:rPr lang="sr-Latn-RS" sz="2400" b="1" dirty="0" smtClean="0">
                <a:solidFill>
                  <a:srgbClr val="0070C0"/>
                </a:solidFill>
              </a:rPr>
              <a:t>save</a:t>
            </a:r>
            <a:r>
              <a:rPr lang="sr-Latn-RS" sz="2400" dirty="0" smtClean="0"/>
              <a:t>)</a:t>
            </a:r>
            <a:r>
              <a:rPr lang="en-US" sz="2400" dirty="0" smtClean="0"/>
              <a:t>, </a:t>
            </a:r>
            <a:r>
              <a:rPr lang="sr-Latn-RS" sz="2400" dirty="0" smtClean="0"/>
              <a:t>ubace u model (</a:t>
            </a:r>
            <a:r>
              <a:rPr lang="en-US" sz="2400" b="1" dirty="0" smtClean="0">
                <a:solidFill>
                  <a:srgbClr val="0070C0"/>
                </a:solidFill>
              </a:rPr>
              <a:t>load</a:t>
            </a:r>
            <a:r>
              <a:rPr lang="sr-Latn-RS" sz="2400" dirty="0" smtClean="0"/>
              <a:t>)</a:t>
            </a:r>
            <a:r>
              <a:rPr lang="en-US" sz="2400" dirty="0" smtClean="0"/>
              <a:t> </a:t>
            </a:r>
            <a:r>
              <a:rPr lang="sr-Latn-RS" sz="2400" dirty="0" smtClean="0"/>
              <a:t>i pozicioniraju primerke elemenata</a:t>
            </a:r>
            <a:r>
              <a:rPr lang="sr-Latn-RS" sz="2400" dirty="0" smtClean="0"/>
              <a:t> </a:t>
            </a:r>
            <a:r>
              <a:rPr lang="sr-Latn-RS" sz="2400" dirty="0" smtClean="0"/>
              <a:t>ovako napravljene familije</a:t>
            </a:r>
            <a:endParaRPr lang="en-US" sz="2400" dirty="0"/>
          </a:p>
        </p:txBody>
      </p:sp>
      <p:pic>
        <p:nvPicPr>
          <p:cNvPr id="7" name="Picture 6" descr="screenshot_FPO"/>
          <p:cNvPicPr/>
          <p:nvPr/>
        </p:nvPicPr>
        <p:blipFill>
          <a:blip r:embed="rId2" cstate="print"/>
          <a:stretch>
            <a:fillRect/>
          </a:stretch>
        </p:blipFill>
        <p:spPr bwMode="auto">
          <a:xfrm>
            <a:off x="6657975" y="3811587"/>
            <a:ext cx="5845561" cy="3810000"/>
          </a:xfrm>
          <a:prstGeom prst="rect">
            <a:avLst/>
          </a:prstGeom>
          <a:ln>
            <a:solidFill>
              <a:srgbClr val="BFBFBF"/>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57926" y="2135187"/>
            <a:ext cx="12081937" cy="762000"/>
          </a:xfrm>
        </p:spPr>
        <p:txBody>
          <a:bodyPr/>
          <a:lstStyle/>
          <a:p>
            <a:r>
              <a:rPr lang="en-US" dirty="0" smtClean="0"/>
              <a:t>Exercise 1.5.3: Creating New Families</a:t>
            </a:r>
            <a:endParaRPr lang="en-US" dirty="0">
              <a:solidFill>
                <a:schemeClr val="accent1"/>
              </a:solidFill>
            </a:endParaRPr>
          </a:p>
        </p:txBody>
      </p:sp>
      <p:sp>
        <p:nvSpPr>
          <p:cNvPr id="6" name="Subtitle 5"/>
          <p:cNvSpPr>
            <a:spLocks noGrp="1"/>
          </p:cNvSpPr>
          <p:nvPr>
            <p:ph type="body" idx="1"/>
          </p:nvPr>
        </p:nvSpPr>
        <p:spPr>
          <a:xfrm>
            <a:off x="680511" y="2770179"/>
            <a:ext cx="12101688" cy="736608"/>
          </a:xfrm>
        </p:spPr>
        <p:txBody>
          <a:bodyPr/>
          <a:lstStyle/>
          <a:p>
            <a:r>
              <a:rPr lang="sr-Latn-RS" b="1" dirty="0" smtClean="0"/>
              <a:t>Vežba </a:t>
            </a:r>
            <a:r>
              <a:rPr lang="sr-Latn-RS" b="1" dirty="0" smtClean="0"/>
              <a:t>1.5.3: Kreiranje novih familija</a:t>
            </a:r>
            <a:endParaRPr lang="en-US" dirty="0"/>
          </a:p>
        </p:txBody>
      </p:sp>
      <p:sp>
        <p:nvSpPr>
          <p:cNvPr id="16" name="Content Placeholder 15"/>
          <p:cNvSpPr>
            <a:spLocks noGrp="1"/>
          </p:cNvSpPr>
          <p:nvPr>
            <p:ph sz="half" idx="2"/>
          </p:nvPr>
        </p:nvSpPr>
        <p:spPr>
          <a:xfrm>
            <a:off x="650557" y="3506787"/>
            <a:ext cx="5931218" cy="5194702"/>
          </a:xfrm>
        </p:spPr>
        <p:txBody>
          <a:bodyPr/>
          <a:lstStyle/>
          <a:p>
            <a:pPr lvl="0"/>
            <a:r>
              <a:rPr lang="sr-Latn-RS" dirty="0" smtClean="0"/>
              <a:t>Modifikujte komponentu konzolnog stola</a:t>
            </a:r>
            <a:r>
              <a:rPr lang="en-US" dirty="0" smtClean="0"/>
              <a:t> </a:t>
            </a:r>
            <a:r>
              <a:rPr lang="sr-Latn-RS" dirty="0" smtClean="0"/>
              <a:t>koji je kreiran u tutorijalu</a:t>
            </a:r>
            <a:r>
              <a:rPr lang="en-US" dirty="0" smtClean="0"/>
              <a:t> </a:t>
            </a:r>
            <a:r>
              <a:rPr lang="sr-Latn-RS" dirty="0" smtClean="0"/>
              <a:t>tako što ćete editovati familiju da bi uneli dodatne parametre</a:t>
            </a:r>
            <a:endParaRPr lang="en-US" dirty="0" smtClean="0"/>
          </a:p>
          <a:p>
            <a:pPr lvl="0"/>
            <a:r>
              <a:rPr lang="sr-Latn-RS" dirty="0" smtClean="0"/>
              <a:t>Izmenite gornju površinu stola tako da ne bude puna ploča debljine 4”, nego da se sastoji iz dva elementa </a:t>
            </a:r>
            <a:r>
              <a:rPr lang="en-US" dirty="0" smtClean="0"/>
              <a:t>—</a:t>
            </a:r>
            <a:r>
              <a:rPr lang="sr-Latn-RS" dirty="0" smtClean="0"/>
              <a:t> površine stola i okvira stola čija će debljina i visina moći da se menja parametarski</a:t>
            </a:r>
            <a:endParaRPr lang="en-US" dirty="0"/>
          </a:p>
        </p:txBody>
      </p:sp>
      <p:pic>
        <p:nvPicPr>
          <p:cNvPr id="7" name="Picture 6" descr=":Figures:Figure 2.2.3.jpg"/>
          <p:cNvPicPr/>
          <p:nvPr/>
        </p:nvPicPr>
        <p:blipFill>
          <a:blip r:embed="rId2" cstate="print"/>
          <a:srcRect t="6856"/>
          <a:stretch>
            <a:fillRect/>
          </a:stretch>
        </p:blipFill>
        <p:spPr bwMode="auto">
          <a:xfrm>
            <a:off x="6657975" y="3811587"/>
            <a:ext cx="3584546" cy="4724400"/>
          </a:xfrm>
          <a:prstGeom prst="rect">
            <a:avLst/>
          </a:prstGeom>
          <a:ln>
            <a:solidFill>
              <a:srgbClr val="BFBFBF"/>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57926" y="2135187"/>
            <a:ext cx="12081937" cy="762000"/>
          </a:xfrm>
        </p:spPr>
        <p:txBody>
          <a:bodyPr/>
          <a:lstStyle/>
          <a:p>
            <a:r>
              <a:rPr lang="en-US" dirty="0" smtClean="0"/>
              <a:t>Assessment</a:t>
            </a:r>
            <a:endParaRPr lang="en-US" dirty="0">
              <a:solidFill>
                <a:schemeClr val="accent1"/>
              </a:solidFill>
            </a:endParaRPr>
          </a:p>
        </p:txBody>
      </p:sp>
      <p:sp>
        <p:nvSpPr>
          <p:cNvPr id="6" name="Subtitle 5"/>
          <p:cNvSpPr>
            <a:spLocks noGrp="1"/>
          </p:cNvSpPr>
          <p:nvPr>
            <p:ph type="body" idx="1"/>
          </p:nvPr>
        </p:nvSpPr>
        <p:spPr/>
        <p:txBody>
          <a:bodyPr/>
          <a:lstStyle/>
          <a:p>
            <a:r>
              <a:rPr lang="sr-Latn-RS" dirty="0" smtClean="0"/>
              <a:t>Provera znanja: </a:t>
            </a:r>
            <a:r>
              <a:rPr lang="sr-Latn-RS" b="1" dirty="0" smtClean="0"/>
              <a:t>Modeliranje</a:t>
            </a:r>
            <a:r>
              <a:rPr lang="en-US" b="1" dirty="0" smtClean="0"/>
              <a:t> </a:t>
            </a:r>
            <a:r>
              <a:rPr lang="sr-Latn-RS" b="1" dirty="0" smtClean="0"/>
              <a:t>“</a:t>
            </a:r>
            <a:r>
              <a:rPr lang="en-US" b="1" dirty="0" smtClean="0"/>
              <a:t>In-Place</a:t>
            </a:r>
            <a:r>
              <a:rPr lang="sr-Latn-RS" b="1" dirty="0" smtClean="0"/>
              <a:t>”</a:t>
            </a:r>
            <a:r>
              <a:rPr lang="en-US" b="1" dirty="0" smtClean="0"/>
              <a:t> </a:t>
            </a:r>
            <a:r>
              <a:rPr lang="sr-Latn-RS" b="1" dirty="0" smtClean="0"/>
              <a:t>Komponenti</a:t>
            </a:r>
            <a:endParaRPr lang="en-US" b="1" dirty="0"/>
          </a:p>
        </p:txBody>
      </p:sp>
      <p:sp>
        <p:nvSpPr>
          <p:cNvPr id="16" name="Content Placeholder 15"/>
          <p:cNvSpPr>
            <a:spLocks noGrp="1"/>
          </p:cNvSpPr>
          <p:nvPr>
            <p:ph sz="half" idx="2"/>
          </p:nvPr>
        </p:nvSpPr>
        <p:spPr>
          <a:xfrm>
            <a:off x="720566" y="4040187"/>
            <a:ext cx="11570018" cy="4585102"/>
          </a:xfrm>
        </p:spPr>
        <p:txBody>
          <a:bodyPr/>
          <a:lstStyle/>
          <a:p>
            <a:pPr lvl="0"/>
            <a:r>
              <a:rPr lang="sr-Latn-RS" sz="2400" dirty="0" smtClean="0"/>
              <a:t>Koji tipovi objekata obično zahtevaju da budu modelirani kao “</a:t>
            </a:r>
            <a:r>
              <a:rPr lang="en-US" sz="2400" dirty="0" smtClean="0"/>
              <a:t>in-place</a:t>
            </a:r>
            <a:r>
              <a:rPr lang="sr-Latn-RS" sz="2400" dirty="0" smtClean="0"/>
              <a:t>”</a:t>
            </a:r>
            <a:r>
              <a:rPr lang="en-US" sz="2400" dirty="0" smtClean="0"/>
              <a:t> </a:t>
            </a:r>
            <a:r>
              <a:rPr lang="sr-Latn-RS" sz="2400" dirty="0" smtClean="0"/>
              <a:t>komponente</a:t>
            </a:r>
            <a:r>
              <a:rPr lang="en-US" sz="2400" dirty="0" smtClean="0"/>
              <a:t>? </a:t>
            </a:r>
            <a:endParaRPr lang="en-US" sz="2400" dirty="0" smtClean="0"/>
          </a:p>
          <a:p>
            <a:pPr lvl="0"/>
            <a:r>
              <a:rPr lang="sr-Latn-RS" sz="2400" dirty="0" smtClean="0"/>
              <a:t>Da li možete da radite</a:t>
            </a:r>
            <a:r>
              <a:rPr lang="en-US" sz="2400" dirty="0" smtClean="0"/>
              <a:t> </a:t>
            </a:r>
            <a:r>
              <a:rPr lang="en-US" sz="2400" b="1" dirty="0" smtClean="0">
                <a:solidFill>
                  <a:srgbClr val="0070C0"/>
                </a:solidFill>
              </a:rPr>
              <a:t>copy/paste</a:t>
            </a:r>
            <a:r>
              <a:rPr lang="en-US" sz="2400" dirty="0" smtClean="0"/>
              <a:t> </a:t>
            </a:r>
            <a:r>
              <a:rPr lang="sr-Latn-RS" sz="2400" dirty="0" smtClean="0"/>
              <a:t>da bi duplirali</a:t>
            </a:r>
            <a:r>
              <a:rPr lang="en-US" sz="2400" dirty="0" smtClean="0"/>
              <a:t> </a:t>
            </a:r>
            <a:r>
              <a:rPr lang="en-US" sz="2400" dirty="0" smtClean="0"/>
              <a:t>in-place </a:t>
            </a:r>
            <a:r>
              <a:rPr lang="sr-Latn-RS" sz="2400" dirty="0" smtClean="0"/>
              <a:t>komponente</a:t>
            </a:r>
            <a:r>
              <a:rPr lang="en-US" sz="2400" dirty="0" smtClean="0"/>
              <a:t>? </a:t>
            </a:r>
            <a:r>
              <a:rPr lang="sr-Latn-RS" sz="2400" dirty="0" smtClean="0"/>
              <a:t>Da li je moguće korišćenje “</a:t>
            </a:r>
            <a:r>
              <a:rPr lang="en-US" sz="2400" dirty="0" smtClean="0"/>
              <a:t>in-place</a:t>
            </a:r>
            <a:r>
              <a:rPr lang="sr-Latn-RS" sz="2400" dirty="0" smtClean="0"/>
              <a:t>”</a:t>
            </a:r>
            <a:r>
              <a:rPr lang="en-US" sz="2400" dirty="0" smtClean="0"/>
              <a:t> </a:t>
            </a:r>
            <a:r>
              <a:rPr lang="sr-Latn-RS" sz="2400" dirty="0" smtClean="0"/>
              <a:t>komponenata u drugim projektima</a:t>
            </a:r>
            <a:r>
              <a:rPr lang="en-US" sz="2400" dirty="0" smtClean="0"/>
              <a:t>?</a:t>
            </a:r>
            <a:endParaRPr lang="en-US" sz="2400" dirty="0" smtClean="0"/>
          </a:p>
          <a:p>
            <a:pPr lvl="0"/>
            <a:r>
              <a:rPr lang="sr-Latn-RS" sz="2400" dirty="0" smtClean="0"/>
              <a:t>Koji faktori određuju da li će komponenta biti modelirana kao “</a:t>
            </a:r>
            <a:r>
              <a:rPr lang="en-US" sz="2400" dirty="0" smtClean="0"/>
              <a:t>in-place</a:t>
            </a:r>
            <a:r>
              <a:rPr lang="sr-Latn-RS" sz="2400" dirty="0" smtClean="0"/>
              <a:t>”</a:t>
            </a:r>
            <a:r>
              <a:rPr lang="en-US" sz="2400" dirty="0" smtClean="0"/>
              <a:t> </a:t>
            </a:r>
            <a:r>
              <a:rPr lang="sr-Latn-RS" sz="2400" dirty="0" smtClean="0"/>
              <a:t>ili korišćenjem “family editor-a”</a:t>
            </a:r>
            <a:r>
              <a:rPr lang="en-US" sz="2400" dirty="0" smtClean="0"/>
              <a:t>? </a:t>
            </a:r>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57926" y="2135187"/>
            <a:ext cx="12081937" cy="762000"/>
          </a:xfrm>
        </p:spPr>
        <p:txBody>
          <a:bodyPr/>
          <a:lstStyle/>
          <a:p>
            <a:r>
              <a:rPr lang="en-US" dirty="0" smtClean="0"/>
              <a:t>Learning Objectives</a:t>
            </a:r>
            <a:endParaRPr lang="en-US" dirty="0">
              <a:solidFill>
                <a:schemeClr val="accent1"/>
              </a:solidFill>
            </a:endParaRPr>
          </a:p>
        </p:txBody>
      </p:sp>
      <p:sp>
        <p:nvSpPr>
          <p:cNvPr id="6" name="Subtitle 5"/>
          <p:cNvSpPr>
            <a:spLocks noGrp="1"/>
          </p:cNvSpPr>
          <p:nvPr>
            <p:ph type="body" idx="1"/>
          </p:nvPr>
        </p:nvSpPr>
        <p:spPr>
          <a:xfrm>
            <a:off x="680511" y="2770179"/>
            <a:ext cx="12101688" cy="736608"/>
          </a:xfrm>
        </p:spPr>
        <p:txBody>
          <a:bodyPr/>
          <a:lstStyle/>
          <a:p>
            <a:r>
              <a:rPr lang="sr-Latn-RS" dirty="0" smtClean="0"/>
              <a:t>Kada prođu sadržaj ove lekcije</a:t>
            </a:r>
            <a:r>
              <a:rPr lang="en-US" dirty="0" smtClean="0"/>
              <a:t>, </a:t>
            </a:r>
            <a:r>
              <a:rPr lang="sr-Latn-RS" dirty="0" smtClean="0"/>
              <a:t>studenti će moći da</a:t>
            </a:r>
            <a:r>
              <a:rPr lang="en-US" dirty="0" smtClean="0"/>
              <a:t>:</a:t>
            </a:r>
            <a:endParaRPr lang="en-US" dirty="0" smtClean="0"/>
          </a:p>
          <a:p>
            <a:endParaRPr lang="en-US" dirty="0"/>
          </a:p>
        </p:txBody>
      </p:sp>
      <p:sp>
        <p:nvSpPr>
          <p:cNvPr id="16" name="Content Placeholder 15"/>
          <p:cNvSpPr>
            <a:spLocks noGrp="1"/>
          </p:cNvSpPr>
          <p:nvPr>
            <p:ph sz="half" idx="2"/>
          </p:nvPr>
        </p:nvSpPr>
        <p:spPr>
          <a:xfrm>
            <a:off x="650557" y="4040187"/>
            <a:ext cx="11417618" cy="4661302"/>
          </a:xfrm>
        </p:spPr>
        <p:txBody>
          <a:bodyPr/>
          <a:lstStyle/>
          <a:p>
            <a:pPr lvl="0"/>
            <a:r>
              <a:rPr lang="sr-Latn-RS" sz="2400" dirty="0" smtClean="0"/>
              <a:t>Odrede kada da kreiraju nove komponente u slučaju da familije odgovarajućih komponenti ne postoje</a:t>
            </a:r>
            <a:endParaRPr lang="en-US" sz="2400" dirty="0" smtClean="0"/>
          </a:p>
          <a:p>
            <a:pPr lvl="0"/>
            <a:r>
              <a:rPr lang="sr-Latn-RS" sz="2400" dirty="0" smtClean="0"/>
              <a:t>Isprobaju različite tehnike za kreiranje željene geometrije</a:t>
            </a:r>
            <a:r>
              <a:rPr lang="en-US" sz="2400" dirty="0" smtClean="0"/>
              <a:t>, </a:t>
            </a:r>
            <a:r>
              <a:rPr lang="sr-Latn-RS" sz="2400" dirty="0" smtClean="0"/>
              <a:t>kao što je (</a:t>
            </a:r>
            <a:r>
              <a:rPr lang="en-US" sz="2400" dirty="0" smtClean="0"/>
              <a:t>extrusion, </a:t>
            </a:r>
            <a:r>
              <a:rPr lang="en-US" sz="2400" dirty="0" smtClean="0"/>
              <a:t>blends, revolves, sweeps, and swept </a:t>
            </a:r>
            <a:r>
              <a:rPr lang="en-US" sz="2400" dirty="0" smtClean="0"/>
              <a:t>blends</a:t>
            </a:r>
            <a:r>
              <a:rPr lang="sr-Latn-RS" sz="2400" dirty="0" smtClean="0"/>
              <a:t>)</a:t>
            </a:r>
            <a:endParaRPr lang="en-US" sz="2400" dirty="0" smtClean="0"/>
          </a:p>
          <a:p>
            <a:pPr lvl="0"/>
            <a:r>
              <a:rPr lang="sr-Latn-RS" sz="2400" dirty="0" smtClean="0"/>
              <a:t>Shvate značaj mogućnosti prilagođavanja postojećih komponenti za specifične potrebe</a:t>
            </a:r>
            <a:endParaRPr lang="en-US" sz="2400" dirty="0" smtClean="0"/>
          </a:p>
          <a:p>
            <a:pPr lvl="0"/>
            <a:r>
              <a:rPr lang="sr-Latn-RS" sz="2400" dirty="0" smtClean="0"/>
              <a:t>Razumeju tehnike za kreiranje potpuno novih parametrizovanih familija i ubacivanja ovakvih familija u projekat</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57926" y="2135187"/>
            <a:ext cx="12081937" cy="762000"/>
          </a:xfrm>
        </p:spPr>
        <p:txBody>
          <a:bodyPr/>
          <a:lstStyle/>
          <a:p>
            <a:r>
              <a:rPr lang="en-US" dirty="0" smtClean="0"/>
              <a:t>Assessment</a:t>
            </a:r>
            <a:endParaRPr lang="en-US" dirty="0">
              <a:solidFill>
                <a:schemeClr val="accent1"/>
              </a:solidFill>
            </a:endParaRPr>
          </a:p>
        </p:txBody>
      </p:sp>
      <p:sp>
        <p:nvSpPr>
          <p:cNvPr id="6" name="Subtitle 5"/>
          <p:cNvSpPr>
            <a:spLocks noGrp="1"/>
          </p:cNvSpPr>
          <p:nvPr>
            <p:ph type="body" idx="1"/>
          </p:nvPr>
        </p:nvSpPr>
        <p:spPr/>
        <p:txBody>
          <a:bodyPr/>
          <a:lstStyle/>
          <a:p>
            <a:r>
              <a:rPr lang="sr-Latn-RS" dirty="0" smtClean="0"/>
              <a:t>Provera znanja: </a:t>
            </a:r>
            <a:r>
              <a:rPr lang="sr-Latn-RS" b="1" dirty="0" smtClean="0"/>
              <a:t>Prilagođavajne komponenti specifičnostima projekta</a:t>
            </a:r>
            <a:endParaRPr lang="en-US" b="1" dirty="0"/>
          </a:p>
        </p:txBody>
      </p:sp>
      <p:sp>
        <p:nvSpPr>
          <p:cNvPr id="16" name="Content Placeholder 15"/>
          <p:cNvSpPr>
            <a:spLocks noGrp="1"/>
          </p:cNvSpPr>
          <p:nvPr>
            <p:ph sz="half" idx="2"/>
          </p:nvPr>
        </p:nvSpPr>
        <p:spPr>
          <a:xfrm>
            <a:off x="650557" y="4040187"/>
            <a:ext cx="11570018" cy="4661302"/>
          </a:xfrm>
        </p:spPr>
        <p:txBody>
          <a:bodyPr/>
          <a:lstStyle/>
          <a:p>
            <a:pPr lvl="0"/>
            <a:r>
              <a:rPr lang="sr-Latn-RS" sz="2400" dirty="0" smtClean="0"/>
              <a:t>Koji delovi lampe mogu biti modelirani na drugi način </a:t>
            </a:r>
            <a:r>
              <a:rPr lang="en-US" sz="2400" dirty="0" smtClean="0"/>
              <a:t>(</a:t>
            </a:r>
            <a:r>
              <a:rPr lang="sr-Latn-RS" sz="2400" dirty="0" smtClean="0"/>
              <a:t>na primer</a:t>
            </a:r>
            <a:r>
              <a:rPr lang="en-US" sz="2400" dirty="0" smtClean="0"/>
              <a:t>, </a:t>
            </a:r>
            <a:r>
              <a:rPr lang="sr-Latn-RS" sz="2400" dirty="0" smtClean="0"/>
              <a:t>kao ekstrudirani elementi umesto kao rotacioni</a:t>
            </a:r>
            <a:r>
              <a:rPr lang="en-US" sz="2400" dirty="0" smtClean="0"/>
              <a:t>)?</a:t>
            </a:r>
            <a:endParaRPr lang="en-US" sz="2400" dirty="0" smtClean="0"/>
          </a:p>
          <a:p>
            <a:pPr lvl="0"/>
            <a:r>
              <a:rPr lang="en-US" sz="2400" dirty="0" smtClean="0"/>
              <a:t>For which characteristics of the modern lamp would it be useful to vary parametrically by defining new types? By changing instance properties?</a:t>
            </a:r>
          </a:p>
          <a:p>
            <a:pPr lvl="0"/>
            <a:r>
              <a:rPr lang="sr-Latn-RS" sz="2400" dirty="0" smtClean="0"/>
              <a:t>Da li se materijali koji su zadati u definiciji komponente automatski ubacuju u projekat</a:t>
            </a:r>
            <a:r>
              <a:rPr lang="en-US" sz="2400" dirty="0" smtClean="0"/>
              <a:t>? </a:t>
            </a:r>
            <a:r>
              <a:rPr lang="sr-Latn-RS" sz="2400" dirty="0" smtClean="0"/>
              <a:t>Gde se oni pojavljuju</a:t>
            </a:r>
            <a:r>
              <a:rPr lang="en-US" sz="2400" dirty="0" smtClean="0"/>
              <a:t>?</a:t>
            </a:r>
            <a:endParaRPr 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57926" y="2135187"/>
            <a:ext cx="12081937" cy="762000"/>
          </a:xfrm>
        </p:spPr>
        <p:txBody>
          <a:bodyPr/>
          <a:lstStyle/>
          <a:p>
            <a:r>
              <a:rPr lang="en-US" dirty="0" smtClean="0"/>
              <a:t>Assessment</a:t>
            </a:r>
            <a:endParaRPr lang="en-US" dirty="0">
              <a:solidFill>
                <a:schemeClr val="accent1"/>
              </a:solidFill>
            </a:endParaRPr>
          </a:p>
        </p:txBody>
      </p:sp>
      <p:sp>
        <p:nvSpPr>
          <p:cNvPr id="6" name="Subtitle 5"/>
          <p:cNvSpPr>
            <a:spLocks noGrp="1"/>
          </p:cNvSpPr>
          <p:nvPr>
            <p:ph type="body" idx="1"/>
          </p:nvPr>
        </p:nvSpPr>
        <p:spPr/>
        <p:txBody>
          <a:bodyPr/>
          <a:lstStyle/>
          <a:p>
            <a:r>
              <a:rPr lang="sr-Latn-RS" dirty="0" smtClean="0"/>
              <a:t>Provera znanja: </a:t>
            </a:r>
            <a:r>
              <a:rPr lang="sr-Latn-RS" b="1" dirty="0" smtClean="0"/>
              <a:t>Kreiranje novih familija</a:t>
            </a:r>
            <a:endParaRPr lang="en-US" b="1" dirty="0"/>
          </a:p>
        </p:txBody>
      </p:sp>
      <p:sp>
        <p:nvSpPr>
          <p:cNvPr id="16" name="Content Placeholder 15"/>
          <p:cNvSpPr>
            <a:spLocks noGrp="1"/>
          </p:cNvSpPr>
          <p:nvPr>
            <p:ph sz="half" idx="2"/>
          </p:nvPr>
        </p:nvSpPr>
        <p:spPr>
          <a:xfrm>
            <a:off x="650557" y="4421187"/>
            <a:ext cx="11570018" cy="4280302"/>
          </a:xfrm>
        </p:spPr>
        <p:txBody>
          <a:bodyPr/>
          <a:lstStyle/>
          <a:p>
            <a:pPr lvl="0"/>
            <a:r>
              <a:rPr lang="sr-Latn-RS" sz="2400" dirty="0" smtClean="0"/>
              <a:t>Koje su prednosti i nedostaci kreiranja jedne komponente sa mnogo parametara za kreiranje varijacija u odnosu na kreiranje većeg broja familija</a:t>
            </a:r>
            <a:r>
              <a:rPr lang="en-US" sz="2400" dirty="0" smtClean="0"/>
              <a:t>?</a:t>
            </a:r>
            <a:endParaRPr lang="en-US" sz="2400" dirty="0" smtClean="0"/>
          </a:p>
          <a:p>
            <a:pPr lvl="0"/>
            <a:r>
              <a:rPr lang="sr-Latn-RS" sz="2400" dirty="0" smtClean="0"/>
              <a:t>Kada bi bilo korisno definisati odnose između parametara pomoću formula</a:t>
            </a:r>
            <a:r>
              <a:rPr lang="en-US" sz="2400" dirty="0" smtClean="0"/>
              <a:t>?</a:t>
            </a:r>
            <a:endParaRPr lang="en-US" sz="2400" dirty="0" smtClean="0"/>
          </a:p>
          <a:p>
            <a:pPr lvl="0"/>
            <a:r>
              <a:rPr lang="sr-Latn-RS" sz="2400" dirty="0" smtClean="0"/>
              <a:t>Koji tipovi ograničenja (</a:t>
            </a:r>
            <a:r>
              <a:rPr lang="en-US" sz="2400" dirty="0" smtClean="0"/>
              <a:t>constraints</a:t>
            </a:r>
            <a:r>
              <a:rPr lang="sr-Latn-RS" sz="2400" dirty="0" smtClean="0"/>
              <a:t>)</a:t>
            </a:r>
            <a:r>
              <a:rPr lang="en-US" sz="2400" dirty="0" smtClean="0"/>
              <a:t> </a:t>
            </a:r>
            <a:r>
              <a:rPr lang="sr-Latn-RS" sz="2400" dirty="0" smtClean="0"/>
              <a:t>mogu da se postave u definiciji komponente</a:t>
            </a:r>
            <a:r>
              <a:rPr lang="en-US" sz="2400" dirty="0" smtClean="0"/>
              <a:t> </a:t>
            </a:r>
            <a:r>
              <a:rPr lang="sr-Latn-RS" sz="2400" dirty="0" smtClean="0"/>
              <a:t>da bi se sprečilo kreiranje nemogućih geometrija</a:t>
            </a:r>
            <a:r>
              <a:rPr lang="en-US" sz="2400" dirty="0" smtClean="0"/>
              <a:t>?</a:t>
            </a: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57926" y="2135187"/>
            <a:ext cx="12081937" cy="762000"/>
          </a:xfrm>
        </p:spPr>
        <p:txBody>
          <a:bodyPr/>
          <a:lstStyle/>
          <a:p>
            <a:r>
              <a:rPr lang="en-US" dirty="0" smtClean="0"/>
              <a:t>Key Terms</a:t>
            </a:r>
            <a:endParaRPr lang="en-US" dirty="0">
              <a:solidFill>
                <a:schemeClr val="accent1"/>
              </a:solidFill>
            </a:endParaRPr>
          </a:p>
        </p:txBody>
      </p:sp>
      <p:sp>
        <p:nvSpPr>
          <p:cNvPr id="6" name="Subtitle 5"/>
          <p:cNvSpPr>
            <a:spLocks noGrp="1"/>
          </p:cNvSpPr>
          <p:nvPr>
            <p:ph type="body" idx="1"/>
          </p:nvPr>
        </p:nvSpPr>
        <p:spPr/>
        <p:txBody>
          <a:bodyPr/>
          <a:lstStyle/>
          <a:p>
            <a:r>
              <a:rPr lang="sr-Latn-RS" dirty="0" smtClean="0"/>
              <a:t>Pregled karakterističnih termina korišćenih u ovoj lekciji</a:t>
            </a:r>
            <a:r>
              <a:rPr lang="en-US" dirty="0" smtClean="0"/>
              <a:t>:</a:t>
            </a:r>
            <a:endParaRPr lang="en-US" dirty="0"/>
          </a:p>
        </p:txBody>
      </p:sp>
      <p:graphicFrame>
        <p:nvGraphicFramePr>
          <p:cNvPr id="13" name="Content Placeholder 12"/>
          <p:cNvGraphicFramePr>
            <a:graphicFrameLocks noGrp="1"/>
          </p:cNvGraphicFramePr>
          <p:nvPr>
            <p:ph sz="half" idx="2"/>
          </p:nvPr>
        </p:nvGraphicFramePr>
        <p:xfrm>
          <a:off x="1019175" y="3430587"/>
          <a:ext cx="11201400" cy="5208303"/>
        </p:xfrm>
        <a:graphic>
          <a:graphicData uri="http://schemas.openxmlformats.org/drawingml/2006/table">
            <a:tbl>
              <a:tblPr firstRow="1" bandRow="1">
                <a:tableStyleId>{5C22544A-7EE6-4342-B048-85BDC9FD1C3A}</a:tableStyleId>
              </a:tblPr>
              <a:tblGrid>
                <a:gridCol w="4079979"/>
                <a:gridCol w="7121421"/>
              </a:tblGrid>
              <a:tr h="696601">
                <a:tc>
                  <a:txBody>
                    <a:bodyPr/>
                    <a:lstStyle/>
                    <a:p>
                      <a:pPr marL="0" marR="0" hangingPunct="0">
                        <a:lnSpc>
                          <a:spcPts val="1300"/>
                        </a:lnSpc>
                        <a:spcBef>
                          <a:spcPts val="0"/>
                        </a:spcBef>
                        <a:spcAft>
                          <a:spcPts val="650"/>
                        </a:spcAft>
                      </a:pPr>
                      <a:r>
                        <a:rPr lang="sr-Latn-RS" sz="2000" b="1" baseline="0" dirty="0" smtClean="0">
                          <a:latin typeface="Arial"/>
                          <a:ea typeface="Times New Roman"/>
                          <a:cs typeface="Arial"/>
                        </a:rPr>
                        <a:t>Karakteristični termin</a:t>
                      </a:r>
                      <a:endParaRPr lang="en-US" sz="2000" baseline="0" dirty="0">
                        <a:latin typeface="Arial"/>
                        <a:ea typeface="Times New Roman"/>
                        <a:cs typeface="Arial"/>
                      </a:endParaRPr>
                    </a:p>
                  </a:txBody>
                  <a:tcPr marL="68580" marR="68580" marT="91440" marB="91440" anchor="ctr"/>
                </a:tc>
                <a:tc>
                  <a:txBody>
                    <a:bodyPr/>
                    <a:lstStyle/>
                    <a:p>
                      <a:pPr marL="0" marR="0" hangingPunct="0">
                        <a:lnSpc>
                          <a:spcPts val="1300"/>
                        </a:lnSpc>
                        <a:spcBef>
                          <a:spcPts val="0"/>
                        </a:spcBef>
                        <a:spcAft>
                          <a:spcPts val="650"/>
                        </a:spcAft>
                      </a:pPr>
                      <a:r>
                        <a:rPr lang="sr-Latn-RS" sz="2000" b="1" baseline="0" dirty="0" smtClean="0">
                          <a:latin typeface="Arial"/>
                          <a:ea typeface="Times New Roman"/>
                          <a:cs typeface="Arial"/>
                        </a:rPr>
                        <a:t>Definicija</a:t>
                      </a:r>
                      <a:endParaRPr lang="en-US" sz="2000" baseline="0" dirty="0">
                        <a:latin typeface="Arial"/>
                        <a:ea typeface="Times New Roman"/>
                        <a:cs typeface="Arial"/>
                      </a:endParaRPr>
                    </a:p>
                  </a:txBody>
                  <a:tcPr marL="68580" marR="68580" marT="91440" marB="91440" anchor="ctr"/>
                </a:tc>
              </a:tr>
              <a:tr h="979799">
                <a:tc>
                  <a:txBody>
                    <a:bodyPr/>
                    <a:lstStyle/>
                    <a:p>
                      <a:pPr marL="0" marR="0" hangingPunct="0">
                        <a:lnSpc>
                          <a:spcPts val="1300"/>
                        </a:lnSpc>
                        <a:spcBef>
                          <a:spcPts val="0"/>
                        </a:spcBef>
                        <a:spcAft>
                          <a:spcPts val="650"/>
                        </a:spcAft>
                      </a:pPr>
                      <a:r>
                        <a:rPr lang="en-US" sz="2000" b="1" dirty="0" smtClean="0">
                          <a:latin typeface="Arial"/>
                          <a:ea typeface="Times New Roman"/>
                          <a:cs typeface="Arial"/>
                        </a:rPr>
                        <a:t>Pa</a:t>
                      </a:r>
                      <a:r>
                        <a:rPr lang="sr-Latn-RS" sz="2000" b="1" dirty="0" smtClean="0">
                          <a:latin typeface="Arial"/>
                          <a:ea typeface="Times New Roman"/>
                          <a:cs typeface="Arial"/>
                        </a:rPr>
                        <a:t>rametar</a:t>
                      </a:r>
                      <a:endParaRPr lang="en-US" sz="2000" b="1" dirty="0">
                        <a:latin typeface="Arial"/>
                        <a:ea typeface="Times New Roman"/>
                        <a:cs typeface="Arial"/>
                      </a:endParaRPr>
                    </a:p>
                  </a:txBody>
                  <a:tcPr marL="68580" marR="68580" marT="91440" marB="91440" anchor="ctr"/>
                </a:tc>
                <a:tc>
                  <a:txBody>
                    <a:bodyPr/>
                    <a:lstStyle/>
                    <a:p>
                      <a:pPr marL="0" marR="0" hangingPunct="0">
                        <a:lnSpc>
                          <a:spcPct val="100000"/>
                        </a:lnSpc>
                        <a:spcBef>
                          <a:spcPts val="0"/>
                        </a:spcBef>
                        <a:spcAft>
                          <a:spcPts val="650"/>
                        </a:spcAft>
                      </a:pPr>
                      <a:r>
                        <a:rPr lang="sr-Latn-RS" sz="2000" dirty="0" smtClean="0">
                          <a:latin typeface="Arial"/>
                          <a:ea typeface="Times New Roman"/>
                          <a:cs typeface="Arial"/>
                        </a:rPr>
                        <a:t>Detalj koji može da bude izmenjen ili određen </a:t>
                      </a:r>
                      <a:r>
                        <a:rPr lang="en-US" sz="2000" dirty="0" smtClean="0">
                          <a:latin typeface="Arial"/>
                          <a:ea typeface="Times New Roman"/>
                          <a:cs typeface="Arial"/>
                        </a:rPr>
                        <a:t>–</a:t>
                      </a:r>
                      <a:r>
                        <a:rPr lang="sr-Latn-RS" sz="2000" dirty="0" smtClean="0">
                          <a:latin typeface="Arial"/>
                          <a:ea typeface="Times New Roman"/>
                          <a:cs typeface="Arial"/>
                        </a:rPr>
                        <a:t> </a:t>
                      </a:r>
                      <a:r>
                        <a:rPr lang="en-US" sz="2000" dirty="0" smtClean="0">
                          <a:latin typeface="Arial"/>
                          <a:ea typeface="Times New Roman"/>
                          <a:cs typeface="Arial"/>
                        </a:rPr>
                        <a:t> </a:t>
                      </a:r>
                      <a:r>
                        <a:rPr lang="sr-Latn-RS" sz="2000" dirty="0" smtClean="0">
                          <a:latin typeface="Arial"/>
                          <a:ea typeface="Times New Roman"/>
                          <a:cs typeface="Arial"/>
                        </a:rPr>
                        <a:t>dimenzije</a:t>
                      </a:r>
                      <a:r>
                        <a:rPr lang="en-US" sz="2000" dirty="0" smtClean="0">
                          <a:latin typeface="Arial"/>
                          <a:ea typeface="Times New Roman"/>
                          <a:cs typeface="Arial"/>
                        </a:rPr>
                        <a:t>, </a:t>
                      </a:r>
                      <a:r>
                        <a:rPr lang="sr-Latn-RS" sz="2000" dirty="0" smtClean="0">
                          <a:latin typeface="Arial"/>
                          <a:ea typeface="Times New Roman"/>
                          <a:cs typeface="Arial"/>
                        </a:rPr>
                        <a:t>materijali</a:t>
                      </a:r>
                      <a:r>
                        <a:rPr lang="en-US" sz="2000" dirty="0" smtClean="0">
                          <a:latin typeface="Arial"/>
                          <a:ea typeface="Times New Roman"/>
                          <a:cs typeface="Arial"/>
                        </a:rPr>
                        <a:t> </a:t>
                      </a:r>
                      <a:r>
                        <a:rPr lang="en-US" sz="2000" dirty="0">
                          <a:latin typeface="Arial"/>
                          <a:ea typeface="Times New Roman"/>
                          <a:cs typeface="Arial"/>
                        </a:rPr>
                        <a:t>and </a:t>
                      </a:r>
                      <a:r>
                        <a:rPr lang="sr-Latn-RS" sz="2000" dirty="0" smtClean="0">
                          <a:latin typeface="Arial"/>
                          <a:ea typeface="Times New Roman"/>
                          <a:cs typeface="Arial"/>
                        </a:rPr>
                        <a:t>rastojanja</a:t>
                      </a:r>
                      <a:r>
                        <a:rPr lang="en-US" sz="2000" dirty="0" smtClean="0">
                          <a:latin typeface="Arial"/>
                          <a:ea typeface="Times New Roman"/>
                          <a:cs typeface="Arial"/>
                        </a:rPr>
                        <a:t>. </a:t>
                      </a:r>
                      <a:endParaRPr lang="en-US" sz="2000" dirty="0">
                        <a:latin typeface="Arial"/>
                        <a:ea typeface="Times New Roman"/>
                        <a:cs typeface="Arial"/>
                      </a:endParaRPr>
                    </a:p>
                  </a:txBody>
                  <a:tcPr marL="68580" marR="68580" marT="91440" marB="91440"/>
                </a:tc>
              </a:tr>
              <a:tr h="2226937">
                <a:tc>
                  <a:txBody>
                    <a:bodyPr/>
                    <a:lstStyle/>
                    <a:p>
                      <a:pPr marL="0" marR="0" hangingPunct="0">
                        <a:lnSpc>
                          <a:spcPts val="1300"/>
                        </a:lnSpc>
                        <a:spcBef>
                          <a:spcPts val="0"/>
                        </a:spcBef>
                        <a:spcAft>
                          <a:spcPts val="650"/>
                        </a:spcAft>
                      </a:pPr>
                      <a:r>
                        <a:rPr lang="sr-Latn-RS" sz="2000" b="1" dirty="0" smtClean="0">
                          <a:latin typeface="Arial"/>
                          <a:ea typeface="Times New Roman"/>
                          <a:cs typeface="Arial"/>
                        </a:rPr>
                        <a:t>Parametarska komponenta</a:t>
                      </a:r>
                      <a:endParaRPr lang="en-US" sz="2000" b="1" dirty="0">
                        <a:latin typeface="Arial"/>
                        <a:ea typeface="Times New Roman"/>
                        <a:cs typeface="Arial"/>
                      </a:endParaRPr>
                    </a:p>
                  </a:txBody>
                  <a:tcPr marL="68580" marR="68580" marT="91440" marB="91440" anchor="ctr"/>
                </a:tc>
                <a:tc>
                  <a:txBody>
                    <a:bodyPr/>
                    <a:lstStyle/>
                    <a:p>
                      <a:pPr marL="0" marR="0" hangingPunct="0">
                        <a:lnSpc>
                          <a:spcPct val="100000"/>
                        </a:lnSpc>
                        <a:spcBef>
                          <a:spcPts val="0"/>
                        </a:spcBef>
                        <a:spcAft>
                          <a:spcPts val="650"/>
                        </a:spcAft>
                      </a:pPr>
                      <a:r>
                        <a:rPr lang="sr-Latn-RS" sz="2000" dirty="0" smtClean="0">
                          <a:latin typeface="Arial"/>
                          <a:ea typeface="Times New Roman"/>
                          <a:cs typeface="Arial"/>
                        </a:rPr>
                        <a:t>Komponenta,</a:t>
                      </a:r>
                      <a:r>
                        <a:rPr lang="sr-Latn-RS" sz="2000" baseline="0" dirty="0" smtClean="0">
                          <a:latin typeface="Arial"/>
                          <a:ea typeface="Times New Roman"/>
                          <a:cs typeface="Arial"/>
                        </a:rPr>
                        <a:t> kao što je komad nameštaja</a:t>
                      </a:r>
                      <a:r>
                        <a:rPr lang="en-US" sz="2000" dirty="0" smtClean="0">
                          <a:latin typeface="Arial"/>
                          <a:ea typeface="Times New Roman"/>
                          <a:cs typeface="Arial"/>
                        </a:rPr>
                        <a:t> </a:t>
                      </a:r>
                      <a:r>
                        <a:rPr lang="sr-Latn-RS" sz="2000" dirty="0" smtClean="0">
                          <a:latin typeface="Arial"/>
                          <a:ea typeface="Times New Roman"/>
                          <a:cs typeface="Arial"/>
                        </a:rPr>
                        <a:t>vrata</a:t>
                      </a:r>
                      <a:r>
                        <a:rPr lang="en-US" sz="2000" dirty="0" smtClean="0">
                          <a:latin typeface="Arial"/>
                          <a:ea typeface="Times New Roman"/>
                          <a:cs typeface="Arial"/>
                        </a:rPr>
                        <a:t>, </a:t>
                      </a:r>
                      <a:r>
                        <a:rPr lang="sr-Latn-RS" sz="2000" dirty="0" smtClean="0">
                          <a:latin typeface="Arial"/>
                          <a:ea typeface="Times New Roman"/>
                          <a:cs typeface="Arial"/>
                        </a:rPr>
                        <a:t>ili prozor </a:t>
                      </a:r>
                      <a:r>
                        <a:rPr lang="en-US" sz="2000" dirty="0" smtClean="0">
                          <a:latin typeface="Arial"/>
                          <a:ea typeface="Times New Roman"/>
                          <a:cs typeface="Arial"/>
                        </a:rPr>
                        <a:t>–</a:t>
                      </a:r>
                      <a:r>
                        <a:rPr lang="sr-Latn-RS" sz="2000" dirty="0" smtClean="0">
                          <a:latin typeface="Arial"/>
                          <a:ea typeface="Times New Roman"/>
                          <a:cs typeface="Arial"/>
                        </a:rPr>
                        <a:t>a sadrži definisane parametre koji se koriste da bi se kreirale varijacije unutar modela</a:t>
                      </a:r>
                      <a:r>
                        <a:rPr lang="en-US" sz="2000" dirty="0" smtClean="0">
                          <a:latin typeface="Arial"/>
                          <a:ea typeface="Times New Roman"/>
                          <a:cs typeface="Arial"/>
                        </a:rPr>
                        <a:t>.</a:t>
                      </a:r>
                      <a:endParaRPr lang="en-US" sz="2000" dirty="0">
                        <a:latin typeface="Arial"/>
                        <a:ea typeface="Times New Roman"/>
                        <a:cs typeface="Arial"/>
                      </a:endParaRPr>
                    </a:p>
                  </a:txBody>
                  <a:tcPr marL="68580" marR="68580" marT="91440" marB="91440" anchor="ctr"/>
                </a:tc>
              </a:tr>
              <a:tr h="1304966">
                <a:tc>
                  <a:txBody>
                    <a:bodyPr/>
                    <a:lstStyle/>
                    <a:p>
                      <a:pPr marL="0" marR="0" hangingPunct="0">
                        <a:lnSpc>
                          <a:spcPts val="1300"/>
                        </a:lnSpc>
                        <a:spcBef>
                          <a:spcPts val="0"/>
                        </a:spcBef>
                        <a:spcAft>
                          <a:spcPts val="650"/>
                        </a:spcAft>
                      </a:pPr>
                      <a:r>
                        <a:rPr lang="sr-Latn-RS" sz="2000" b="1" dirty="0" smtClean="0">
                          <a:latin typeface="Arial"/>
                          <a:ea typeface="Times New Roman"/>
                          <a:cs typeface="Arial"/>
                        </a:rPr>
                        <a:t>Familija</a:t>
                      </a:r>
                      <a:endParaRPr lang="en-US" sz="2000" b="1" dirty="0">
                        <a:latin typeface="Arial"/>
                        <a:ea typeface="Times New Roman"/>
                        <a:cs typeface="Arial"/>
                      </a:endParaRPr>
                    </a:p>
                  </a:txBody>
                  <a:tcPr marL="68580" marR="68580" marT="91440" marB="91440" anchor="ctr"/>
                </a:tc>
                <a:tc>
                  <a:txBody>
                    <a:bodyPr/>
                    <a:lstStyle/>
                    <a:p>
                      <a:pPr marL="0" marR="0" hangingPunct="0">
                        <a:lnSpc>
                          <a:spcPct val="100000"/>
                        </a:lnSpc>
                        <a:spcBef>
                          <a:spcPts val="0"/>
                        </a:spcBef>
                        <a:spcAft>
                          <a:spcPts val="650"/>
                        </a:spcAft>
                      </a:pPr>
                      <a:r>
                        <a:rPr lang="sr-Latn-RS" sz="2000" dirty="0" smtClean="0">
                          <a:latin typeface="Arial"/>
                          <a:ea typeface="Times New Roman"/>
                          <a:cs typeface="Arial"/>
                        </a:rPr>
                        <a:t>Grupa komponenti sa različitom vrednošću</a:t>
                      </a:r>
                      <a:r>
                        <a:rPr lang="sr-Latn-RS" sz="2000" baseline="0" dirty="0" smtClean="0">
                          <a:latin typeface="Arial"/>
                          <a:ea typeface="Times New Roman"/>
                          <a:cs typeface="Arial"/>
                        </a:rPr>
                        <a:t> istog parametra</a:t>
                      </a:r>
                      <a:r>
                        <a:rPr lang="en-US" sz="2000" dirty="0" smtClean="0">
                          <a:latin typeface="Arial"/>
                          <a:ea typeface="Times New Roman"/>
                          <a:cs typeface="Arial"/>
                        </a:rPr>
                        <a:t>. </a:t>
                      </a:r>
                      <a:r>
                        <a:rPr lang="sr-Latn-RS" sz="2000" dirty="0" smtClean="0">
                          <a:latin typeface="Arial"/>
                          <a:ea typeface="Times New Roman"/>
                          <a:cs typeface="Arial"/>
                        </a:rPr>
                        <a:t>Svaki tip se bazira na istom inicijalnom modelu, ali obično ima različite dimenzije</a:t>
                      </a:r>
                      <a:r>
                        <a:rPr lang="en-US" sz="2000" dirty="0" smtClean="0">
                          <a:latin typeface="Arial"/>
                          <a:ea typeface="Times New Roman"/>
                          <a:cs typeface="Arial"/>
                        </a:rPr>
                        <a:t>.</a:t>
                      </a:r>
                      <a:endParaRPr lang="en-US" sz="2000" dirty="0">
                        <a:latin typeface="Arial"/>
                        <a:ea typeface="Times New Roman"/>
                        <a:cs typeface="Arial"/>
                      </a:endParaRPr>
                    </a:p>
                  </a:txBody>
                  <a:tcPr marL="68580" marR="68580" marT="91440" marB="9144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descr="PPT_LOGO_3b"/>
          <p:cNvPicPr>
            <a:picLocks noChangeAspect="1" noChangeArrowheads="1"/>
          </p:cNvPicPr>
          <p:nvPr/>
        </p:nvPicPr>
        <p:blipFill>
          <a:blip r:embed="rId3" cstate="email"/>
          <a:srcRect/>
          <a:stretch>
            <a:fillRect/>
          </a:stretch>
        </p:blipFill>
        <p:spPr bwMode="auto">
          <a:xfrm>
            <a:off x="0" y="3740097"/>
            <a:ext cx="13013410" cy="227658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279" y="7371786"/>
            <a:ext cx="12360593" cy="1331699"/>
          </a:xfrm>
          <a:prstGeom prst="rect">
            <a:avLst/>
          </a:prstGeom>
        </p:spPr>
        <p:txBody>
          <a:bodyPr wrap="square" lIns="130101" tIns="65050" rIns="130101" bIns="65050">
            <a:spAutoFit/>
          </a:bodyPr>
          <a:lstStyle/>
          <a:p>
            <a:endParaRPr lang="en-US" sz="1300" dirty="0" smtClean="0"/>
          </a:p>
          <a:p>
            <a:r>
              <a:rPr lang="en-US" sz="1300" dirty="0" smtClean="0"/>
              <a:t>Autodesk, AutoCAD, AutoCAD LT, </a:t>
            </a:r>
            <a:r>
              <a:rPr lang="en-US" sz="1300" dirty="0" err="1" smtClean="0"/>
              <a:t>Revit</a:t>
            </a:r>
            <a:r>
              <a:rPr lang="en-US" sz="1300" dirty="0" smtClean="0"/>
              <a:t>, Robot, and 3ds Max are registered trademarks or trademarks of Autodesk, Inc., and/or its subsidiaries and/or affiliates in the USA and/or other countries. All other brand names, product names, or trademarks belong to their respective holders. Autodesk reserves the right to alter product and services offerings, and specifications and pricing at any time without notice, and is not responsible for typographical or graphical errors that may appear in this document. </a:t>
            </a:r>
          </a:p>
          <a:p>
            <a:endParaRPr lang="en-US" sz="1300" dirty="0" smtClean="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_FPO"/>
          <p:cNvPicPr/>
          <p:nvPr/>
        </p:nvPicPr>
        <p:blipFill>
          <a:blip r:embed="rId2" cstate="print"/>
          <a:stretch>
            <a:fillRect/>
          </a:stretch>
        </p:blipFill>
        <p:spPr bwMode="auto">
          <a:xfrm>
            <a:off x="6657974" y="3735387"/>
            <a:ext cx="5832059" cy="4495800"/>
          </a:xfrm>
          <a:prstGeom prst="rect">
            <a:avLst/>
          </a:prstGeom>
          <a:ln>
            <a:solidFill>
              <a:srgbClr val="BFBFBF"/>
            </a:solidFill>
          </a:ln>
          <a:effectLst>
            <a:outerShdw blurRad="292100" dist="139700" dir="2700000" algn="tl" rotWithShape="0">
              <a:srgbClr val="333333">
                <a:alpha val="65000"/>
              </a:srgbClr>
            </a:outerShdw>
          </a:effectLst>
        </p:spPr>
      </p:pic>
      <p:sp>
        <p:nvSpPr>
          <p:cNvPr id="5" name="Title 4"/>
          <p:cNvSpPr>
            <a:spLocks noGrp="1"/>
          </p:cNvSpPr>
          <p:nvPr>
            <p:ph type="title" idx="4294967295"/>
          </p:nvPr>
        </p:nvSpPr>
        <p:spPr>
          <a:xfrm>
            <a:off x="657926" y="2135187"/>
            <a:ext cx="12081937" cy="762000"/>
          </a:xfrm>
        </p:spPr>
        <p:txBody>
          <a:bodyPr/>
          <a:lstStyle/>
          <a:p>
            <a:r>
              <a:rPr lang="en-US" dirty="0" smtClean="0"/>
              <a:t>Exercise 1.5.1: Modeling In-Place Components</a:t>
            </a:r>
            <a:endParaRPr lang="en-US" dirty="0">
              <a:solidFill>
                <a:schemeClr val="accent1"/>
              </a:solidFill>
            </a:endParaRPr>
          </a:p>
        </p:txBody>
      </p:sp>
      <p:sp>
        <p:nvSpPr>
          <p:cNvPr id="6" name="Subtitle 5"/>
          <p:cNvSpPr>
            <a:spLocks noGrp="1"/>
          </p:cNvSpPr>
          <p:nvPr>
            <p:ph type="body" idx="1"/>
          </p:nvPr>
        </p:nvSpPr>
        <p:spPr>
          <a:xfrm>
            <a:off x="680510" y="2770179"/>
            <a:ext cx="12330639" cy="736608"/>
          </a:xfrm>
        </p:spPr>
        <p:txBody>
          <a:bodyPr/>
          <a:lstStyle/>
          <a:p>
            <a:r>
              <a:rPr lang="sr-Latn-RS" dirty="0" smtClean="0"/>
              <a:t>U </a:t>
            </a:r>
            <a:r>
              <a:rPr lang="sr-Latn-RS" b="1" dirty="0" smtClean="0"/>
              <a:t>Vežbi 1.5.1: Modeliranje “in place” komponenti</a:t>
            </a:r>
            <a:r>
              <a:rPr lang="sr-Latn-RS" dirty="0" smtClean="0"/>
              <a:t>, studenti će naučiti da</a:t>
            </a:r>
            <a:r>
              <a:rPr lang="en-US" dirty="0" smtClean="0"/>
              <a:t>:</a:t>
            </a:r>
            <a:endParaRPr lang="en-US" dirty="0"/>
          </a:p>
        </p:txBody>
      </p:sp>
      <p:sp>
        <p:nvSpPr>
          <p:cNvPr id="16" name="Content Placeholder 15"/>
          <p:cNvSpPr>
            <a:spLocks noGrp="1"/>
          </p:cNvSpPr>
          <p:nvPr>
            <p:ph sz="half" idx="2"/>
          </p:nvPr>
        </p:nvSpPr>
        <p:spPr>
          <a:xfrm>
            <a:off x="650557" y="3735387"/>
            <a:ext cx="5931218" cy="4966102"/>
          </a:xfrm>
        </p:spPr>
        <p:txBody>
          <a:bodyPr/>
          <a:lstStyle/>
          <a:p>
            <a:pPr lvl="0"/>
            <a:r>
              <a:rPr lang="sr-Latn-RS" sz="2400" dirty="0" smtClean="0"/>
              <a:t>Koriste </a:t>
            </a:r>
            <a:r>
              <a:rPr lang="en-US" sz="2400" b="1" i="1" dirty="0" smtClean="0">
                <a:solidFill>
                  <a:srgbClr val="0070C0"/>
                </a:solidFill>
              </a:rPr>
              <a:t>Model </a:t>
            </a:r>
            <a:r>
              <a:rPr lang="en-US" sz="2400" b="1" i="1" dirty="0" smtClean="0">
                <a:solidFill>
                  <a:srgbClr val="0070C0"/>
                </a:solidFill>
              </a:rPr>
              <a:t>In-Place </a:t>
            </a:r>
            <a:r>
              <a:rPr lang="sr-Latn-RS" sz="2400" dirty="0" smtClean="0"/>
              <a:t>alat</a:t>
            </a:r>
            <a:r>
              <a:rPr lang="en-US" sz="2400" dirty="0" smtClean="0"/>
              <a:t> </a:t>
            </a:r>
            <a:r>
              <a:rPr lang="sr-Latn-RS" sz="2400" dirty="0" smtClean="0"/>
              <a:t>za kreiranje forme koja je specifična za određeni projekat</a:t>
            </a:r>
            <a:endParaRPr lang="en-US" sz="2400" dirty="0" smtClean="0"/>
          </a:p>
          <a:p>
            <a:pPr lvl="0"/>
            <a:r>
              <a:rPr lang="sr-Latn-RS" sz="2400" dirty="0" smtClean="0"/>
              <a:t>Kreiraju jednostavne ekstrudirane oblike</a:t>
            </a:r>
            <a:r>
              <a:rPr lang="en-US" sz="2400" dirty="0" smtClean="0"/>
              <a:t> </a:t>
            </a:r>
            <a:r>
              <a:rPr lang="sr-Latn-RS" sz="2400" dirty="0" smtClean="0"/>
              <a:t>i podese debljinu ekstrudiranja, kao i osobine materijala</a:t>
            </a:r>
            <a:endParaRPr lang="en-US" sz="2400" dirty="0" smtClean="0"/>
          </a:p>
          <a:p>
            <a:pPr lvl="0"/>
            <a:r>
              <a:rPr lang="sr-Latn-RS" sz="2400" dirty="0" smtClean="0"/>
              <a:t>Prave kombinacije i menjaju veličinu ekstrudiranih oblika</a:t>
            </a:r>
            <a:r>
              <a:rPr lang="en-US" sz="2400" dirty="0" smtClean="0"/>
              <a:t> </a:t>
            </a:r>
            <a:r>
              <a:rPr lang="sr-Latn-RS" sz="2400" dirty="0" smtClean="0"/>
              <a:t>da bi modelirali uobičajene komponente</a:t>
            </a:r>
            <a:r>
              <a:rPr lang="en-US" sz="2400" dirty="0" smtClean="0"/>
              <a:t>, </a:t>
            </a:r>
            <a:r>
              <a:rPr lang="sr-Latn-RS" sz="2400" dirty="0" smtClean="0"/>
              <a:t>kao što su elementi nameštaja</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_FPO"/>
          <p:cNvPicPr>
            <a:picLocks noChangeAspect="1"/>
          </p:cNvPicPr>
          <p:nvPr/>
        </p:nvPicPr>
        <p:blipFill>
          <a:blip r:embed="rId2" cstate="print"/>
          <a:stretch>
            <a:fillRect/>
          </a:stretch>
        </p:blipFill>
        <p:spPr bwMode="auto">
          <a:xfrm>
            <a:off x="6708971" y="3582987"/>
            <a:ext cx="5648517" cy="3657600"/>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
        <p:nvSpPr>
          <p:cNvPr id="5" name="Title 4"/>
          <p:cNvSpPr>
            <a:spLocks noGrp="1"/>
          </p:cNvSpPr>
          <p:nvPr>
            <p:ph type="title" idx="4294967295"/>
          </p:nvPr>
        </p:nvSpPr>
        <p:spPr>
          <a:xfrm>
            <a:off x="657926" y="2135187"/>
            <a:ext cx="12081937" cy="762000"/>
          </a:xfrm>
        </p:spPr>
        <p:txBody>
          <a:bodyPr/>
          <a:lstStyle/>
          <a:p>
            <a:r>
              <a:rPr lang="en-US" b="1" dirty="0" smtClean="0"/>
              <a:t>Creating</a:t>
            </a:r>
            <a:r>
              <a:rPr lang="en-US" dirty="0" smtClean="0"/>
              <a:t> Custom Geometries</a:t>
            </a:r>
            <a:endParaRPr lang="en-US" dirty="0"/>
          </a:p>
        </p:txBody>
      </p:sp>
      <p:sp>
        <p:nvSpPr>
          <p:cNvPr id="6" name="Subtitle 5"/>
          <p:cNvSpPr>
            <a:spLocks noGrp="1"/>
          </p:cNvSpPr>
          <p:nvPr>
            <p:ph type="body" idx="1"/>
          </p:nvPr>
        </p:nvSpPr>
        <p:spPr/>
        <p:txBody>
          <a:bodyPr/>
          <a:lstStyle/>
          <a:p>
            <a:pPr lvl="0"/>
            <a:r>
              <a:rPr lang="en-US" dirty="0" smtClean="0"/>
              <a:t>If you’ve got a hammer, everything looks like a nail…</a:t>
            </a:r>
            <a:endParaRPr lang="en-US" dirty="0"/>
          </a:p>
        </p:txBody>
      </p:sp>
      <p:sp>
        <p:nvSpPr>
          <p:cNvPr id="16" name="Content Placeholder 15"/>
          <p:cNvSpPr>
            <a:spLocks noGrp="1"/>
          </p:cNvSpPr>
          <p:nvPr>
            <p:ph sz="half" idx="2"/>
          </p:nvPr>
        </p:nvSpPr>
        <p:spPr/>
        <p:txBody>
          <a:bodyPr/>
          <a:lstStyle/>
          <a:p>
            <a:r>
              <a:rPr lang="sr-Latn-RS" sz="2400" dirty="0" smtClean="0"/>
              <a:t>Šta da radite ako vam je potreban šrafciger</a:t>
            </a:r>
            <a:r>
              <a:rPr lang="en-US" sz="2400" dirty="0" smtClean="0"/>
              <a:t>?</a:t>
            </a:r>
            <a:endParaRPr lang="en-US" sz="2400" dirty="0" smtClean="0"/>
          </a:p>
          <a:p>
            <a:r>
              <a:rPr lang="sr-Latn-RS" sz="2400" dirty="0" smtClean="0"/>
              <a:t>Strategije za kreiranje specifične geometrije</a:t>
            </a:r>
            <a:endParaRPr lang="en-US" sz="2400" dirty="0" smtClean="0"/>
          </a:p>
          <a:p>
            <a:pPr lvl="1"/>
            <a:r>
              <a:rPr lang="sr-Latn-RS" sz="2400" dirty="0" smtClean="0"/>
              <a:t>Modeliranje</a:t>
            </a:r>
            <a:r>
              <a:rPr lang="en-US" sz="2400" dirty="0" smtClean="0"/>
              <a:t> </a:t>
            </a:r>
            <a:r>
              <a:rPr lang="sr-Latn-RS" sz="2400" dirty="0" smtClean="0"/>
              <a:t>“</a:t>
            </a:r>
            <a:r>
              <a:rPr lang="en-US" sz="2400" dirty="0" smtClean="0"/>
              <a:t>in-place</a:t>
            </a:r>
            <a:r>
              <a:rPr lang="sr-Latn-RS" sz="2400" dirty="0" smtClean="0"/>
              <a:t>”</a:t>
            </a:r>
            <a:endParaRPr lang="en-US" sz="2400" dirty="0" smtClean="0"/>
          </a:p>
          <a:p>
            <a:pPr lvl="1"/>
            <a:r>
              <a:rPr lang="sr-Latn-RS" sz="2400" dirty="0" smtClean="0"/>
              <a:t>Kreiranje objekata kao familije komponenti koje mogu ponovo da se koriste</a:t>
            </a:r>
            <a:endParaRPr lang="en-US" sz="2400" dirty="0" smtClean="0"/>
          </a:p>
          <a:p>
            <a:pPr lvl="1"/>
            <a:r>
              <a:rPr lang="sr-Latn-RS" sz="2400" dirty="0" smtClean="0"/>
              <a:t>Kreiranje objekata u drugim softverima</a:t>
            </a:r>
            <a:endParaRPr lang="en-US" sz="2400" dirty="0" smtClean="0"/>
          </a:p>
          <a:p>
            <a:pPr lvl="1"/>
            <a:r>
              <a:rPr lang="sr-Latn-RS" sz="2400" dirty="0" smtClean="0"/>
              <a:t>Importovanje DWG objekata</a:t>
            </a:r>
            <a:endParaRPr lang="en-US" sz="2400" dirty="0" smtClean="0"/>
          </a:p>
          <a:p>
            <a:pPr lvl="1">
              <a:buNone/>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_FPO"/>
          <p:cNvPicPr>
            <a:picLocks noChangeAspect="1"/>
          </p:cNvPicPr>
          <p:nvPr/>
        </p:nvPicPr>
        <p:blipFill>
          <a:blip r:embed="rId2" cstate="print"/>
          <a:stretch>
            <a:fillRect/>
          </a:stretch>
        </p:blipFill>
        <p:spPr bwMode="auto">
          <a:xfrm>
            <a:off x="6657975" y="3582986"/>
            <a:ext cx="4953000" cy="5090903"/>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
        <p:nvSpPr>
          <p:cNvPr id="5" name="Title 4"/>
          <p:cNvSpPr>
            <a:spLocks noGrp="1"/>
          </p:cNvSpPr>
          <p:nvPr>
            <p:ph type="title" idx="4294967295"/>
          </p:nvPr>
        </p:nvSpPr>
        <p:spPr>
          <a:xfrm>
            <a:off x="657926" y="2135187"/>
            <a:ext cx="12081937" cy="762000"/>
          </a:xfrm>
        </p:spPr>
        <p:txBody>
          <a:bodyPr/>
          <a:lstStyle/>
          <a:p>
            <a:r>
              <a:rPr lang="en-US" dirty="0" smtClean="0"/>
              <a:t>Creating Custom Geometries</a:t>
            </a:r>
            <a:endParaRPr lang="en-US" dirty="0"/>
          </a:p>
        </p:txBody>
      </p:sp>
      <p:sp>
        <p:nvSpPr>
          <p:cNvPr id="6" name="Subtitle 5"/>
          <p:cNvSpPr>
            <a:spLocks noGrp="1"/>
          </p:cNvSpPr>
          <p:nvPr>
            <p:ph type="body" idx="1"/>
          </p:nvPr>
        </p:nvSpPr>
        <p:spPr/>
        <p:txBody>
          <a:bodyPr/>
          <a:lstStyle/>
          <a:p>
            <a:pPr lvl="0"/>
            <a:r>
              <a:rPr lang="sr-Latn-RS" dirty="0" smtClean="0"/>
              <a:t>Modeliranje elemenata “</a:t>
            </a:r>
            <a:r>
              <a:rPr lang="en-US" dirty="0" smtClean="0"/>
              <a:t>in place</a:t>
            </a:r>
            <a:r>
              <a:rPr lang="sr-Latn-RS" dirty="0" smtClean="0"/>
              <a:t>”</a:t>
            </a:r>
            <a:endParaRPr lang="en-US" dirty="0"/>
          </a:p>
        </p:txBody>
      </p:sp>
      <p:sp>
        <p:nvSpPr>
          <p:cNvPr id="16" name="Content Placeholder 15"/>
          <p:cNvSpPr>
            <a:spLocks noGrp="1"/>
          </p:cNvSpPr>
          <p:nvPr>
            <p:ph sz="half" idx="2"/>
          </p:nvPr>
        </p:nvSpPr>
        <p:spPr/>
        <p:txBody>
          <a:bodyPr/>
          <a:lstStyle/>
          <a:p>
            <a:r>
              <a:rPr lang="sr-Latn-RS" sz="2400" dirty="0" smtClean="0"/>
              <a:t>Koristi se kada će</a:t>
            </a:r>
            <a:endParaRPr lang="en-US" sz="2400" dirty="0" smtClean="0"/>
          </a:p>
          <a:p>
            <a:pPr lvl="1"/>
            <a:r>
              <a:rPr lang="sr-Latn-RS" sz="2400" dirty="0" smtClean="0"/>
              <a:t>o</a:t>
            </a:r>
            <a:r>
              <a:rPr lang="sr-Latn-RS" sz="2400" dirty="0" smtClean="0"/>
              <a:t>bjekti biti korišćeni ekskluzivno u određenom projektu</a:t>
            </a:r>
            <a:br>
              <a:rPr lang="sr-Latn-RS" sz="2400" dirty="0" smtClean="0"/>
            </a:br>
            <a:endParaRPr lang="en-US" sz="2400" dirty="0" smtClean="0"/>
          </a:p>
          <a:p>
            <a:r>
              <a:rPr lang="sr-Latn-RS" sz="2400" dirty="0" smtClean="0"/>
              <a:t>Prednost</a:t>
            </a:r>
            <a:endParaRPr lang="en-US" sz="2400" dirty="0" smtClean="0"/>
          </a:p>
          <a:p>
            <a:pPr lvl="1"/>
            <a:r>
              <a:rPr lang="sr-Latn-RS" sz="2400" dirty="0" smtClean="0"/>
              <a:t>Brzo se kreiraju</a:t>
            </a:r>
            <a:endParaRPr lang="en-US" sz="2400" dirty="0" smtClean="0"/>
          </a:p>
          <a:p>
            <a:pPr lvl="1"/>
            <a:r>
              <a:rPr lang="sr-Latn-RS" sz="2400" dirty="0" smtClean="0"/>
              <a:t>Perfektno se uklapaju</a:t>
            </a:r>
            <a:endParaRPr lang="en-US" sz="2400" dirty="0" smtClean="0"/>
          </a:p>
          <a:p>
            <a:r>
              <a:rPr lang="sr-Latn-RS" sz="2400" dirty="0" smtClean="0"/>
              <a:t>Ograničenja</a:t>
            </a:r>
            <a:endParaRPr lang="en-US" sz="2400" dirty="0" smtClean="0"/>
          </a:p>
          <a:p>
            <a:pPr lvl="1"/>
            <a:r>
              <a:rPr lang="sr-Latn-RS" sz="2400" dirty="0" smtClean="0"/>
              <a:t>Ne mogu ponovo da se koriste</a:t>
            </a:r>
            <a:endParaRPr lang="en-US" sz="2400" dirty="0" smtClean="0"/>
          </a:p>
          <a:p>
            <a:pPr lvl="1"/>
            <a:r>
              <a:rPr lang="sr-Latn-RS" sz="2400" dirty="0" smtClean="0"/>
              <a:t>Ne mogu da se podešavaju veličine</a:t>
            </a:r>
            <a:endParaRPr lang="en-US" sz="2400" dirty="0" smtClean="0"/>
          </a:p>
          <a:p>
            <a:pPr lvl="1"/>
            <a:endParaRPr lang="en-US" sz="2400" dirty="0" smtClean="0"/>
          </a:p>
          <a:p>
            <a:pPr lvl="1">
              <a:buNone/>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_FPO"/>
          <p:cNvPicPr>
            <a:picLocks noChangeAspect="1"/>
          </p:cNvPicPr>
          <p:nvPr/>
        </p:nvPicPr>
        <p:blipFill>
          <a:blip r:embed="rId2" cstate="print"/>
          <a:stretch>
            <a:fillRect/>
          </a:stretch>
        </p:blipFill>
        <p:spPr bwMode="auto">
          <a:xfrm>
            <a:off x="6657975" y="3582986"/>
            <a:ext cx="5791200" cy="4967525"/>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
        <p:nvSpPr>
          <p:cNvPr id="5" name="Title 4"/>
          <p:cNvSpPr>
            <a:spLocks noGrp="1"/>
          </p:cNvSpPr>
          <p:nvPr>
            <p:ph type="title" idx="4294967295"/>
          </p:nvPr>
        </p:nvSpPr>
        <p:spPr>
          <a:xfrm>
            <a:off x="657926" y="2135187"/>
            <a:ext cx="12081937" cy="762000"/>
          </a:xfrm>
        </p:spPr>
        <p:txBody>
          <a:bodyPr/>
          <a:lstStyle/>
          <a:p>
            <a:r>
              <a:rPr lang="en-US" dirty="0" smtClean="0"/>
              <a:t>Creating Custom Geometries</a:t>
            </a:r>
            <a:endParaRPr lang="en-US" dirty="0"/>
          </a:p>
        </p:txBody>
      </p:sp>
      <p:sp>
        <p:nvSpPr>
          <p:cNvPr id="6" name="Subtitle 5"/>
          <p:cNvSpPr>
            <a:spLocks noGrp="1"/>
          </p:cNvSpPr>
          <p:nvPr>
            <p:ph type="body" idx="1"/>
          </p:nvPr>
        </p:nvSpPr>
        <p:spPr/>
        <p:txBody>
          <a:bodyPr/>
          <a:lstStyle/>
          <a:p>
            <a:pPr lvl="0"/>
            <a:r>
              <a:rPr lang="sr-Latn-RS" dirty="0" smtClean="0"/>
              <a:t>Postupak modeliranja elemenata “</a:t>
            </a:r>
            <a:r>
              <a:rPr lang="en-US" dirty="0" smtClean="0"/>
              <a:t>in place</a:t>
            </a:r>
            <a:r>
              <a:rPr lang="sr-Latn-RS" dirty="0" smtClean="0"/>
              <a:t>”</a:t>
            </a:r>
            <a:endParaRPr lang="en-US" dirty="0"/>
          </a:p>
        </p:txBody>
      </p:sp>
      <p:sp>
        <p:nvSpPr>
          <p:cNvPr id="16" name="Content Placeholder 15"/>
          <p:cNvSpPr>
            <a:spLocks noGrp="1"/>
          </p:cNvSpPr>
          <p:nvPr>
            <p:ph sz="half" idx="2"/>
          </p:nvPr>
        </p:nvSpPr>
        <p:spPr/>
        <p:txBody>
          <a:bodyPr/>
          <a:lstStyle/>
          <a:p>
            <a:r>
              <a:rPr lang="sr-Latn-RS" sz="2400" dirty="0" smtClean="0"/>
              <a:t>Aktivirajte</a:t>
            </a:r>
            <a:r>
              <a:rPr lang="en-US" sz="2400" dirty="0" smtClean="0"/>
              <a:t> </a:t>
            </a:r>
            <a:r>
              <a:rPr lang="en-US" sz="2400" b="1" dirty="0" smtClean="0">
                <a:solidFill>
                  <a:srgbClr val="0070C0"/>
                </a:solidFill>
              </a:rPr>
              <a:t>Component: Model-In Place </a:t>
            </a:r>
            <a:r>
              <a:rPr lang="sr-Latn-RS" sz="2400" dirty="0" smtClean="0"/>
              <a:t>alatku</a:t>
            </a:r>
            <a:endParaRPr lang="en-US" sz="2400" dirty="0" smtClean="0"/>
          </a:p>
          <a:p>
            <a:r>
              <a:rPr lang="sr-Latn-RS" sz="2400" dirty="0" smtClean="0"/>
              <a:t>Izaberite kategoriju familija</a:t>
            </a:r>
            <a:endParaRPr lang="en-US" sz="2400" dirty="0" smtClean="0"/>
          </a:p>
          <a:p>
            <a:r>
              <a:rPr lang="sr-Latn-RS" sz="2400" dirty="0" smtClean="0"/>
              <a:t>Kreirajte svaku potrebnu formu</a:t>
            </a:r>
            <a:endParaRPr lang="en-US" sz="2400" dirty="0" smtClean="0"/>
          </a:p>
          <a:p>
            <a:pPr lvl="1"/>
            <a:r>
              <a:rPr lang="sr-Latn-RS" sz="2400" dirty="0" smtClean="0"/>
              <a:t>Puno telo (</a:t>
            </a:r>
            <a:r>
              <a:rPr lang="sr-Latn-RS" sz="2400" dirty="0" smtClean="0"/>
              <a:t>s</a:t>
            </a:r>
            <a:r>
              <a:rPr lang="en-US" sz="2400" dirty="0" err="1" smtClean="0"/>
              <a:t>olid</a:t>
            </a:r>
            <a:r>
              <a:rPr lang="sr-Latn-RS" sz="2400" dirty="0" smtClean="0"/>
              <a:t>)</a:t>
            </a:r>
            <a:r>
              <a:rPr lang="en-US" sz="2400" dirty="0" smtClean="0"/>
              <a:t> </a:t>
            </a:r>
            <a:r>
              <a:rPr lang="sr-Latn-RS" sz="2400" dirty="0" smtClean="0"/>
              <a:t>ili prazninu</a:t>
            </a:r>
            <a:r>
              <a:rPr lang="en-US" sz="2400" dirty="0" smtClean="0"/>
              <a:t> </a:t>
            </a:r>
            <a:r>
              <a:rPr lang="sr-Latn-RS" sz="2400" dirty="0" smtClean="0"/>
              <a:t>(</a:t>
            </a:r>
            <a:r>
              <a:rPr lang="en-US" sz="2400" dirty="0" smtClean="0"/>
              <a:t>void</a:t>
            </a:r>
            <a:r>
              <a:rPr lang="sr-Latn-RS" sz="2400" dirty="0" smtClean="0"/>
              <a:t>)</a:t>
            </a:r>
            <a:endParaRPr lang="en-US" sz="2400" dirty="0" smtClean="0"/>
          </a:p>
          <a:p>
            <a:pPr lvl="1"/>
            <a:r>
              <a:rPr lang="en-US" sz="2400" dirty="0" smtClean="0"/>
              <a:t>Extrusion, blend, revolve, sweep, </a:t>
            </a:r>
            <a:r>
              <a:rPr lang="sr-Latn-RS" sz="2400" dirty="0" smtClean="0"/>
              <a:t>ili</a:t>
            </a:r>
            <a:r>
              <a:rPr lang="en-US" sz="2400" dirty="0" smtClean="0"/>
              <a:t> </a:t>
            </a:r>
            <a:r>
              <a:rPr lang="en-US" sz="2400" dirty="0" smtClean="0"/>
              <a:t>swept blend</a:t>
            </a:r>
          </a:p>
          <a:p>
            <a:r>
              <a:rPr lang="sr-Latn-RS" sz="2400" dirty="0" smtClean="0"/>
              <a:t>Podesite osobine za svaku formu </a:t>
            </a:r>
            <a:r>
              <a:rPr lang="en-US" sz="2400" dirty="0" smtClean="0"/>
              <a:t>– </a:t>
            </a:r>
            <a:r>
              <a:rPr lang="sr-Latn-RS" sz="2400" dirty="0" smtClean="0"/>
              <a:t>granice</a:t>
            </a:r>
            <a:r>
              <a:rPr lang="en-US" sz="2400" dirty="0" smtClean="0"/>
              <a:t>, </a:t>
            </a:r>
            <a:r>
              <a:rPr lang="sr-Latn-RS" sz="2400" dirty="0" smtClean="0"/>
              <a:t>materijal</a:t>
            </a:r>
            <a:r>
              <a:rPr lang="en-US" sz="2400" dirty="0" smtClean="0"/>
              <a:t>, </a:t>
            </a:r>
            <a:r>
              <a:rPr lang="sr-Latn-RS" sz="2400" dirty="0" smtClean="0"/>
              <a:t>potkategoriju</a:t>
            </a:r>
            <a:endParaRPr lang="en-US" sz="2400" dirty="0" smtClean="0"/>
          </a:p>
          <a:p>
            <a:r>
              <a:rPr lang="sr-Latn-RS" sz="2400" dirty="0" smtClean="0"/>
              <a:t>Završite familiju</a:t>
            </a:r>
            <a:endParaRPr lang="en-US" sz="2400" dirty="0" smtClean="0"/>
          </a:p>
          <a:p>
            <a:pPr lvl="1"/>
            <a:endParaRPr lang="en-US" sz="2400" dirty="0" smtClean="0"/>
          </a:p>
          <a:p>
            <a:pPr lvl="1">
              <a:buNone/>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_FPO"/>
          <p:cNvPicPr>
            <a:picLocks noChangeAspect="1"/>
          </p:cNvPicPr>
          <p:nvPr/>
        </p:nvPicPr>
        <p:blipFill>
          <a:blip r:embed="rId2" cstate="print"/>
          <a:stretch>
            <a:fillRect/>
          </a:stretch>
        </p:blipFill>
        <p:spPr bwMode="auto">
          <a:xfrm>
            <a:off x="6657975" y="3582986"/>
            <a:ext cx="3657600" cy="5179899"/>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
        <p:nvSpPr>
          <p:cNvPr id="5" name="Title 4"/>
          <p:cNvSpPr>
            <a:spLocks noGrp="1"/>
          </p:cNvSpPr>
          <p:nvPr>
            <p:ph type="title" idx="4294967295"/>
          </p:nvPr>
        </p:nvSpPr>
        <p:spPr>
          <a:xfrm>
            <a:off x="657926" y="2135187"/>
            <a:ext cx="12081937" cy="762000"/>
          </a:xfrm>
        </p:spPr>
        <p:txBody>
          <a:bodyPr/>
          <a:lstStyle/>
          <a:p>
            <a:r>
              <a:rPr lang="en-US" dirty="0" smtClean="0"/>
              <a:t>Modeling In-Place Elements</a:t>
            </a:r>
            <a:endParaRPr lang="en-US" dirty="0"/>
          </a:p>
        </p:txBody>
      </p:sp>
      <p:sp>
        <p:nvSpPr>
          <p:cNvPr id="6" name="Subtitle 5"/>
          <p:cNvSpPr>
            <a:spLocks noGrp="1"/>
          </p:cNvSpPr>
          <p:nvPr>
            <p:ph type="body" idx="1"/>
          </p:nvPr>
        </p:nvSpPr>
        <p:spPr/>
        <p:txBody>
          <a:bodyPr/>
          <a:lstStyle/>
          <a:p>
            <a:pPr lvl="0"/>
            <a:r>
              <a:rPr lang="sr-Latn-RS" dirty="0" smtClean="0"/>
              <a:t>Izbor kategorije familije</a:t>
            </a:r>
            <a:endParaRPr lang="en-US" dirty="0"/>
          </a:p>
        </p:txBody>
      </p:sp>
      <p:sp>
        <p:nvSpPr>
          <p:cNvPr id="16" name="Content Placeholder 15"/>
          <p:cNvSpPr>
            <a:spLocks noGrp="1"/>
          </p:cNvSpPr>
          <p:nvPr>
            <p:ph sz="half" idx="2"/>
          </p:nvPr>
        </p:nvSpPr>
        <p:spPr/>
        <p:txBody>
          <a:bodyPr/>
          <a:lstStyle/>
          <a:p>
            <a:r>
              <a:rPr lang="sr-Latn-RS" sz="2400" dirty="0" smtClean="0"/>
              <a:t>Izaberite kategoriju za modeliranje </a:t>
            </a:r>
            <a:r>
              <a:rPr lang="en-US" sz="2400" dirty="0" smtClean="0"/>
              <a:t>in-place element</a:t>
            </a:r>
            <a:r>
              <a:rPr lang="sr-Latn-RS" sz="2400" dirty="0" smtClean="0"/>
              <a:t>a</a:t>
            </a:r>
            <a:endParaRPr lang="en-US" sz="2400" dirty="0" smtClean="0"/>
          </a:p>
          <a:p>
            <a:r>
              <a:rPr lang="sr-Latn-RS" sz="2400" dirty="0" smtClean="0"/>
              <a:t>Odredite kako će </a:t>
            </a:r>
            <a:r>
              <a:rPr lang="en-US" sz="2400" dirty="0" smtClean="0"/>
              <a:t>visibility/graphics </a:t>
            </a:r>
            <a:r>
              <a:rPr lang="sr-Latn-RS" sz="2400" dirty="0" smtClean="0"/>
              <a:t>promene</a:t>
            </a:r>
            <a:r>
              <a:rPr lang="en-US" sz="2400" dirty="0" smtClean="0"/>
              <a:t> </a:t>
            </a:r>
            <a:r>
              <a:rPr lang="sr-Latn-RS" sz="2400" dirty="0" smtClean="0"/>
              <a:t>da utiču na familiju</a:t>
            </a:r>
            <a:endParaRPr lang="en-US" sz="2400" dirty="0" smtClean="0"/>
          </a:p>
          <a:p>
            <a:r>
              <a:rPr lang="en-US" sz="2400" dirty="0" smtClean="0"/>
              <a:t>Can show more categories from all disciplines</a:t>
            </a:r>
          </a:p>
          <a:p>
            <a:pPr lvl="1"/>
            <a:r>
              <a:rPr lang="sr-Latn-RS" sz="2400" dirty="0" smtClean="0"/>
              <a:t>Mašinski</a:t>
            </a:r>
            <a:r>
              <a:rPr lang="en-US" sz="2400" dirty="0" smtClean="0"/>
              <a:t>/</a:t>
            </a:r>
            <a:r>
              <a:rPr lang="sr-Latn-RS" sz="2400" dirty="0" smtClean="0"/>
              <a:t>Instalacije</a:t>
            </a:r>
            <a:endParaRPr lang="en-US" sz="2400" dirty="0" smtClean="0"/>
          </a:p>
          <a:p>
            <a:pPr lvl="1"/>
            <a:r>
              <a:rPr lang="sr-Latn-RS" sz="2400" dirty="0" smtClean="0"/>
              <a:t>Elektrika</a:t>
            </a:r>
            <a:endParaRPr lang="en-US" sz="2400" dirty="0" smtClean="0"/>
          </a:p>
          <a:p>
            <a:pPr lvl="1"/>
            <a:r>
              <a:rPr lang="sr-Latn-RS" sz="2400" dirty="0" smtClean="0"/>
              <a:t>Konstrukcija</a:t>
            </a:r>
            <a:endParaRPr lang="en-US" sz="2400" dirty="0" smtClean="0"/>
          </a:p>
          <a:p>
            <a:r>
              <a:rPr lang="sr-Latn-RS" sz="2400" dirty="0" smtClean="0"/>
              <a:t>Zadajte familiji prepoznatljivo ime</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_FPO"/>
          <p:cNvPicPr>
            <a:picLocks noChangeAspect="1"/>
          </p:cNvPicPr>
          <p:nvPr/>
        </p:nvPicPr>
        <p:blipFill>
          <a:blip r:embed="rId2" cstate="print"/>
          <a:stretch>
            <a:fillRect/>
          </a:stretch>
        </p:blipFill>
        <p:spPr bwMode="auto">
          <a:xfrm>
            <a:off x="6657974" y="3582987"/>
            <a:ext cx="5974081" cy="4800600"/>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
        <p:nvSpPr>
          <p:cNvPr id="5" name="Title 4"/>
          <p:cNvSpPr>
            <a:spLocks noGrp="1"/>
          </p:cNvSpPr>
          <p:nvPr>
            <p:ph type="title" idx="4294967295"/>
          </p:nvPr>
        </p:nvSpPr>
        <p:spPr>
          <a:xfrm>
            <a:off x="657926" y="2135187"/>
            <a:ext cx="12081937" cy="762000"/>
          </a:xfrm>
        </p:spPr>
        <p:txBody>
          <a:bodyPr/>
          <a:lstStyle/>
          <a:p>
            <a:r>
              <a:rPr lang="en-US" dirty="0" smtClean="0"/>
              <a:t>Modeling In-Place Elements</a:t>
            </a:r>
            <a:endParaRPr lang="en-US" dirty="0"/>
          </a:p>
        </p:txBody>
      </p:sp>
      <p:sp>
        <p:nvSpPr>
          <p:cNvPr id="6" name="Subtitle 5"/>
          <p:cNvSpPr>
            <a:spLocks noGrp="1"/>
          </p:cNvSpPr>
          <p:nvPr>
            <p:ph type="body" idx="1"/>
          </p:nvPr>
        </p:nvSpPr>
        <p:spPr/>
        <p:txBody>
          <a:bodyPr/>
          <a:lstStyle/>
          <a:p>
            <a:pPr lvl="0"/>
            <a:r>
              <a:rPr lang="sr-Latn-RS" dirty="0" smtClean="0"/>
              <a:t>Kreiranje punih tela</a:t>
            </a:r>
            <a:r>
              <a:rPr lang="en-US" dirty="0" smtClean="0"/>
              <a:t> </a:t>
            </a:r>
            <a:r>
              <a:rPr lang="sr-Latn-RS" dirty="0" smtClean="0"/>
              <a:t>(</a:t>
            </a:r>
            <a:r>
              <a:rPr lang="en-US" dirty="0" smtClean="0"/>
              <a:t>solid</a:t>
            </a:r>
            <a:r>
              <a:rPr lang="sr-Latn-RS" dirty="0" smtClean="0"/>
              <a:t>)</a:t>
            </a:r>
            <a:r>
              <a:rPr lang="en-US" dirty="0" smtClean="0"/>
              <a:t> </a:t>
            </a:r>
            <a:r>
              <a:rPr lang="sr-Latn-RS" dirty="0" smtClean="0"/>
              <a:t>ili praznina (</a:t>
            </a:r>
            <a:r>
              <a:rPr lang="en-US" dirty="0" smtClean="0"/>
              <a:t>void</a:t>
            </a:r>
            <a:r>
              <a:rPr lang="sr-Latn-RS" dirty="0" smtClean="0"/>
              <a:t>)</a:t>
            </a:r>
            <a:r>
              <a:rPr lang="en-US" dirty="0" smtClean="0"/>
              <a:t> — </a:t>
            </a:r>
            <a:r>
              <a:rPr lang="sr-Latn-RS" dirty="0" smtClean="0"/>
              <a:t>ekstrudirani elementi</a:t>
            </a:r>
            <a:endParaRPr lang="en-US" dirty="0"/>
          </a:p>
        </p:txBody>
      </p:sp>
      <p:sp>
        <p:nvSpPr>
          <p:cNvPr id="16" name="Content Placeholder 15"/>
          <p:cNvSpPr>
            <a:spLocks noGrp="1"/>
          </p:cNvSpPr>
          <p:nvPr>
            <p:ph sz="half" idx="2"/>
          </p:nvPr>
        </p:nvSpPr>
        <p:spPr/>
        <p:txBody>
          <a:bodyPr/>
          <a:lstStyle/>
          <a:p>
            <a:r>
              <a:rPr lang="sr-Latn-RS" sz="2400" dirty="0" smtClean="0"/>
              <a:t>Nacrtajte ili izaberite konturne linije</a:t>
            </a:r>
            <a:endParaRPr lang="en-US" sz="2400" dirty="0" smtClean="0"/>
          </a:p>
          <a:p>
            <a:pPr lvl="1"/>
            <a:r>
              <a:rPr lang="sr-Latn-RS" sz="2400" dirty="0" smtClean="0"/>
              <a:t>Formirajte zatvorenu konturu</a:t>
            </a:r>
            <a:endParaRPr lang="en-US" sz="2400" dirty="0" smtClean="0"/>
          </a:p>
          <a:p>
            <a:pPr lvl="1"/>
            <a:r>
              <a:rPr lang="sr-Latn-RS" sz="2400" dirty="0" smtClean="0"/>
              <a:t>Koristite</a:t>
            </a:r>
            <a:r>
              <a:rPr lang="en-US" sz="2400" dirty="0" smtClean="0"/>
              <a:t> </a:t>
            </a:r>
            <a:r>
              <a:rPr lang="en-US" sz="2400" b="1" dirty="0" smtClean="0">
                <a:solidFill>
                  <a:srgbClr val="0070C0"/>
                </a:solidFill>
              </a:rPr>
              <a:t>Offset</a:t>
            </a:r>
            <a:r>
              <a:rPr lang="en-US" sz="2400" dirty="0" smtClean="0"/>
              <a:t> </a:t>
            </a:r>
            <a:r>
              <a:rPr lang="sr-Latn-RS" sz="2400" dirty="0" smtClean="0"/>
              <a:t>za paralelne ivice</a:t>
            </a:r>
            <a:endParaRPr lang="en-US" sz="2400" dirty="0" smtClean="0"/>
          </a:p>
          <a:p>
            <a:pPr lvl="1"/>
            <a:r>
              <a:rPr lang="sr-Latn-RS" sz="2400" dirty="0" smtClean="0"/>
              <a:t>Koristite</a:t>
            </a:r>
            <a:r>
              <a:rPr lang="en-US" sz="2400" dirty="0" smtClean="0"/>
              <a:t> </a:t>
            </a:r>
            <a:r>
              <a:rPr lang="en-US" sz="2400" b="1" dirty="0" smtClean="0">
                <a:solidFill>
                  <a:srgbClr val="0070C0"/>
                </a:solidFill>
              </a:rPr>
              <a:t>Trim</a:t>
            </a:r>
            <a:r>
              <a:rPr lang="en-US" sz="2400" dirty="0" smtClean="0"/>
              <a:t> </a:t>
            </a:r>
            <a:r>
              <a:rPr lang="sr-Latn-RS" sz="2400" dirty="0" smtClean="0"/>
              <a:t>alat da uklonite suvišne delove linija</a:t>
            </a:r>
            <a:endParaRPr lang="en-US" sz="2400" dirty="0" smtClean="0"/>
          </a:p>
          <a:p>
            <a:r>
              <a:rPr lang="sr-Latn-RS" sz="2400" dirty="0" smtClean="0"/>
              <a:t>Unutrašnje konture kreiraju praznine</a:t>
            </a:r>
            <a:endParaRPr lang="en-US" sz="2400" dirty="0" smtClean="0"/>
          </a:p>
          <a:p>
            <a:r>
              <a:rPr lang="sr-Latn-RS" sz="2400" dirty="0" smtClean="0"/>
              <a:t>Postavite parametre za ekstrudirani element</a:t>
            </a:r>
            <a:endParaRPr lang="en-US" sz="2400" dirty="0" smtClean="0"/>
          </a:p>
          <a:p>
            <a:pPr lvl="1"/>
            <a:r>
              <a:rPr lang="sr-Latn-RS" sz="2400" dirty="0" smtClean="0"/>
              <a:t>Početak i kraj</a:t>
            </a:r>
            <a:endParaRPr lang="en-US" sz="2400" dirty="0" smtClean="0"/>
          </a:p>
          <a:p>
            <a:pPr lvl="1"/>
            <a:r>
              <a:rPr lang="sr-Latn-RS" sz="2400" dirty="0" smtClean="0"/>
              <a:t>Materijal</a:t>
            </a:r>
            <a:endParaRPr lang="en-US" sz="2400" dirty="0" smtClean="0"/>
          </a:p>
          <a:p>
            <a:pPr lvl="1"/>
            <a:r>
              <a:rPr lang="sr-Latn-RS" sz="2400" dirty="0" smtClean="0"/>
              <a:t>Potkategoriju</a:t>
            </a:r>
            <a:endParaRPr lang="en-US" sz="2400" dirty="0" smtClean="0"/>
          </a:p>
          <a:p>
            <a:endParaRPr lang="en-US" sz="2400" dirty="0" smtClean="0"/>
          </a:p>
          <a:p>
            <a:pPr lvl="1"/>
            <a:endParaRPr lang="en-US" sz="2400" dirty="0" smtClean="0"/>
          </a:p>
          <a:p>
            <a:pPr lvl="1">
              <a:buNone/>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_FPO"/>
          <p:cNvPicPr>
            <a:picLocks noChangeAspect="1"/>
          </p:cNvPicPr>
          <p:nvPr/>
        </p:nvPicPr>
        <p:blipFill>
          <a:blip r:embed="rId2" cstate="print"/>
          <a:stretch>
            <a:fillRect/>
          </a:stretch>
        </p:blipFill>
        <p:spPr bwMode="auto">
          <a:xfrm>
            <a:off x="6657975" y="3582987"/>
            <a:ext cx="5791200" cy="3886607"/>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
        <p:nvSpPr>
          <p:cNvPr id="5" name="Title 4"/>
          <p:cNvSpPr>
            <a:spLocks noGrp="1"/>
          </p:cNvSpPr>
          <p:nvPr>
            <p:ph type="title" idx="4294967295"/>
          </p:nvPr>
        </p:nvSpPr>
        <p:spPr>
          <a:xfrm>
            <a:off x="657926" y="2135187"/>
            <a:ext cx="12081937" cy="762000"/>
          </a:xfrm>
        </p:spPr>
        <p:txBody>
          <a:bodyPr/>
          <a:lstStyle/>
          <a:p>
            <a:r>
              <a:rPr lang="en-US" dirty="0" smtClean="0"/>
              <a:t>Modeling In-Place Elements</a:t>
            </a:r>
            <a:endParaRPr lang="en-US" dirty="0"/>
          </a:p>
        </p:txBody>
      </p:sp>
      <p:sp>
        <p:nvSpPr>
          <p:cNvPr id="6" name="Subtitle 5"/>
          <p:cNvSpPr>
            <a:spLocks noGrp="1"/>
          </p:cNvSpPr>
          <p:nvPr>
            <p:ph type="body" idx="1"/>
          </p:nvPr>
        </p:nvSpPr>
        <p:spPr/>
        <p:txBody>
          <a:bodyPr/>
          <a:lstStyle/>
          <a:p>
            <a:pPr lvl="0"/>
            <a:r>
              <a:rPr lang="sr-Latn-RS" dirty="0" smtClean="0"/>
              <a:t>Kreiranje punih tela (solid) i praznina (void) </a:t>
            </a:r>
            <a:r>
              <a:rPr lang="en-US" dirty="0" smtClean="0"/>
              <a:t>— </a:t>
            </a:r>
            <a:r>
              <a:rPr lang="sr-Latn-RS" dirty="0" smtClean="0"/>
              <a:t>blendirani objekti (blends)</a:t>
            </a:r>
            <a:endParaRPr lang="en-US" dirty="0"/>
          </a:p>
        </p:txBody>
      </p:sp>
      <p:sp>
        <p:nvSpPr>
          <p:cNvPr id="16" name="Content Placeholder 15"/>
          <p:cNvSpPr>
            <a:spLocks noGrp="1"/>
          </p:cNvSpPr>
          <p:nvPr>
            <p:ph sz="half" idx="2"/>
          </p:nvPr>
        </p:nvSpPr>
        <p:spPr>
          <a:xfrm>
            <a:off x="714375" y="3582987"/>
            <a:ext cx="5748851" cy="5194702"/>
          </a:xfrm>
        </p:spPr>
        <p:txBody>
          <a:bodyPr/>
          <a:lstStyle/>
          <a:p>
            <a:r>
              <a:rPr lang="sr-Latn-RS" sz="2400" dirty="0" smtClean="0"/>
              <a:t>Skicirajte osnovu blendiranog objekta</a:t>
            </a:r>
            <a:endParaRPr lang="en-US" sz="2400" dirty="0" smtClean="0"/>
          </a:p>
          <a:p>
            <a:r>
              <a:rPr lang="sr-Latn-RS" sz="2400" dirty="0" smtClean="0"/>
              <a:t>Skucirajte gornju površinu blendiranog objekta</a:t>
            </a:r>
            <a:endParaRPr lang="en-US" sz="2400" dirty="0" smtClean="0"/>
          </a:p>
          <a:p>
            <a:r>
              <a:rPr lang="sr-Latn-RS" sz="2400" dirty="0" smtClean="0"/>
              <a:t>Podesite osobine blendiranog objekta</a:t>
            </a:r>
            <a:endParaRPr lang="en-US" sz="2400" dirty="0" smtClean="0"/>
          </a:p>
          <a:p>
            <a:pPr lvl="1"/>
            <a:r>
              <a:rPr lang="sr-Latn-RS" sz="2400" dirty="0" smtClean="0"/>
              <a:t>Jedan i drugi kraj</a:t>
            </a:r>
            <a:endParaRPr lang="en-US" sz="2400" dirty="0" smtClean="0"/>
          </a:p>
          <a:p>
            <a:pPr lvl="1"/>
            <a:r>
              <a:rPr lang="sr-Latn-RS" sz="2400" dirty="0" smtClean="0"/>
              <a:t>Materijal</a:t>
            </a:r>
            <a:endParaRPr lang="en-US" sz="2400" dirty="0" smtClean="0"/>
          </a:p>
          <a:p>
            <a:pPr lvl="1"/>
            <a:r>
              <a:rPr lang="sr-Latn-RS" sz="2400" dirty="0" smtClean="0"/>
              <a:t>Subkategoriju</a:t>
            </a:r>
            <a:endParaRPr lang="en-US" sz="2400" dirty="0" smtClean="0"/>
          </a:p>
          <a:p>
            <a:endParaRPr lang="en-US" sz="2400" dirty="0" smtClean="0"/>
          </a:p>
          <a:p>
            <a:pPr lvl="1"/>
            <a:endParaRPr lang="en-US" sz="2400" dirty="0" smtClean="0"/>
          </a:p>
          <a:p>
            <a:pPr lvl="1">
              <a:buNone/>
            </a:pPr>
            <a:endParaRPr lang="en-US" sz="2400" dirty="0" smtClean="0"/>
          </a:p>
          <a:p>
            <a:endParaRPr lang="en-US" sz="2400" dirty="0"/>
          </a:p>
        </p:txBody>
      </p:sp>
    </p:spTree>
  </p:cSld>
  <p:clrMapOvr>
    <a:masterClrMapping/>
  </p:clrMapOvr>
</p:sld>
</file>

<file path=ppt/theme/theme1.xml><?xml version="1.0" encoding="utf-8"?>
<a:theme xmlns:a="http://schemas.openxmlformats.org/drawingml/2006/main" name="BIM Curriculu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SK_Black">
  <a:themeElements>
    <a:clrScheme name="ADSK_COLORS">
      <a:dk1>
        <a:srgbClr val="000000"/>
      </a:dk1>
      <a:lt1>
        <a:srgbClr val="FFFFFF"/>
      </a:lt1>
      <a:dk2>
        <a:srgbClr val="000000"/>
      </a:dk2>
      <a:lt2>
        <a:srgbClr val="FFFFFF"/>
      </a:lt2>
      <a:accent1>
        <a:srgbClr val="FFAA00"/>
      </a:accent1>
      <a:accent2>
        <a:srgbClr val="EE5500"/>
      </a:accent2>
      <a:accent3>
        <a:srgbClr val="DD0000"/>
      </a:accent3>
      <a:accent4>
        <a:srgbClr val="004282"/>
      </a:accent4>
      <a:accent5>
        <a:srgbClr val="993388"/>
      </a:accent5>
      <a:accent6>
        <a:srgbClr val="118888"/>
      </a:accent6>
      <a:hlink>
        <a:srgbClr val="00B0F0"/>
      </a:hlink>
      <a:folHlink>
        <a:srgbClr val="993388"/>
      </a:folHlink>
    </a:clrScheme>
    <a:fontScheme name="ADS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1377</Words>
  <Application>Microsoft Office PowerPoint</Application>
  <PresentationFormat>Custom</PresentationFormat>
  <Paragraphs>178</Paragraphs>
  <Slides>24</Slides>
  <Notes>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BIM Curriculum Theme</vt:lpstr>
      <vt:lpstr>ADSK_Black</vt:lpstr>
      <vt:lpstr>Sadržaj Lekcije 5</vt:lpstr>
      <vt:lpstr>Learning Objectives</vt:lpstr>
      <vt:lpstr>Exercise 1.5.1: Modeling In-Place Components</vt:lpstr>
      <vt:lpstr>Creating Custom Geometries</vt:lpstr>
      <vt:lpstr>Creating Custom Geometries</vt:lpstr>
      <vt:lpstr>Creating Custom Geometries</vt:lpstr>
      <vt:lpstr>Modeling In-Place Elements</vt:lpstr>
      <vt:lpstr>Modeling In-Place Elements</vt:lpstr>
      <vt:lpstr>Modeling In-Place Elements</vt:lpstr>
      <vt:lpstr>Modeling In-Place Elements</vt:lpstr>
      <vt:lpstr>Modeling In-Place Elements</vt:lpstr>
      <vt:lpstr>Modeling In-Place Elements</vt:lpstr>
      <vt:lpstr>Modeling In-Place Elements</vt:lpstr>
      <vt:lpstr>Exercise 1.5.1: Modeling In-Place Components</vt:lpstr>
      <vt:lpstr>Exercise 1.5.2: Modifying a Family Definition</vt:lpstr>
      <vt:lpstr>Exercise 1.5.2: Modifying a Family Definition</vt:lpstr>
      <vt:lpstr>Exercise 1.5.3: Creating New Families</vt:lpstr>
      <vt:lpstr>Exercise 1.5.3: Creating New Families</vt:lpstr>
      <vt:lpstr>Assessment</vt:lpstr>
      <vt:lpstr>Assessment</vt:lpstr>
      <vt:lpstr>Assessment</vt:lpstr>
      <vt:lpstr>Key Terms</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Autodesk Corporate PowerPoint Template</dc:title>
  <dc:subject>template, PowerPoint, presentation, corporate template</dc:subject>
  <dc:creator/>
  <cp:keywords>template, PowerPoint, presentation, corporate template</cp:keywords>
  <cp:lastModifiedBy/>
  <cp:revision>10</cp:revision>
  <dcterms:created xsi:type="dcterms:W3CDTF">2010-12-17T16:28:52Z</dcterms:created>
  <dcterms:modified xsi:type="dcterms:W3CDTF">2013-11-09T21:03:22Z</dcterms:modified>
</cp:coreProperties>
</file>