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2" r:id="rId2"/>
    <p:sldId id="275" r:id="rId3"/>
    <p:sldId id="290" r:id="rId4"/>
    <p:sldId id="298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9" r:id="rId22"/>
    <p:sldId id="315" r:id="rId23"/>
    <p:sldId id="310" r:id="rId24"/>
    <p:sldId id="311" r:id="rId25"/>
    <p:sldId id="312" r:id="rId26"/>
    <p:sldId id="313" r:id="rId27"/>
    <p:sldId id="308" r:id="rId28"/>
    <p:sldId id="314" r:id="rId29"/>
    <p:sldId id="271" r:id="rId30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94265" autoAdjust="0"/>
  </p:normalViewPr>
  <p:slideViewPr>
    <p:cSldViewPr>
      <p:cViewPr>
        <p:scale>
          <a:sx n="50" d="100"/>
          <a:sy n="50" d="100"/>
        </p:scale>
        <p:origin x="-1530" y="-18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F127A-92C1-413D-B254-1E7747C7A620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AADEA-B183-4148-AE65-3C6580FD4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BDDA8A-A762-4C5A-9708-D864FB1836CC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21BD-5A21-4C26-9AE3-EDC330099FB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40568"/>
            <a:ext cx="77724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88951"/>
            <a:ext cx="2057400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88951"/>
            <a:ext cx="601980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75618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44800"/>
            <a:ext cx="4038600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44800"/>
            <a:ext cx="4038600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13467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6400800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7156451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1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8475134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AC65C-6E05-412F-8D05-E27D95BA099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8475134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8475134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ock-3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5410200" y="5029200"/>
            <a:ext cx="3124200" cy="323826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840568"/>
            <a:ext cx="7772400" cy="1960033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BOX</a:t>
            </a:r>
            <a:r>
              <a:rPr kumimoji="0" lang="sr-Latn-R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PACKING </a:t>
            </a:r>
            <a:r>
              <a:rPr kumimoji="0" lang="sr-Latn-R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varijacije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r-Latn-RS" sz="28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Kurs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sr-Latn-R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3D Vizuelne komunikacije -</a:t>
            </a:r>
            <a:r>
              <a:rPr kumimoji="0" lang="sr-Latn-R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CAAD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r-Latn-RS" sz="21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Univerzitet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 </a:t>
            </a:r>
            <a:r>
              <a:rPr kumimoji="0" lang="sr-Latn-RS" sz="21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Beogradu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sr-Latn-RS" sz="21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Arhitektonski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r-Latn-RS" sz="21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fakultet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2000" y="7569200"/>
            <a:ext cx="7010400" cy="812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 Mirjana </a:t>
            </a:r>
            <a:r>
              <a:rPr kumimoji="0" lang="sr-Latn-RS" sz="1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Devetakovi</a:t>
            </a:r>
            <a:r>
              <a:rPr kumimoji="0" lang="sr-Latn-R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ć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Beograd, 2012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62000" y="4572000"/>
            <a:ext cx="70104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Varijacije, komanda Block</a:t>
            </a:r>
            <a:br>
              <a:rPr kumimoji="0" lang="sr-Latn-R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sr-Latn-R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Rendering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Latn-RS" sz="1600" dirty="0" smtClean="0"/>
              <a:t> Kontrola ambijentalnog svetla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Latn-RS" sz="1600" dirty="0" smtClean="0"/>
              <a:t> Kontrola pozadine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Latn-R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Akcenti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Latn-RS" sz="1600" dirty="0" smtClean="0"/>
              <a:t> Naglašavanje geometrije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076" y="0"/>
            <a:ext cx="4480924" cy="4572000"/>
          </a:xfrm>
          <a:prstGeom prst="rect">
            <a:avLst/>
          </a:prstGeom>
        </p:spPr>
      </p:pic>
      <p:pic>
        <p:nvPicPr>
          <p:cNvPr id="3" name="Picture 2" descr="Block-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994" y="4572000"/>
            <a:ext cx="4387006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52329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Varijacija 06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4702363"/>
          </a:xfrm>
          <a:prstGeom prst="rect">
            <a:avLst/>
          </a:prstGeom>
        </p:spPr>
      </p:pic>
      <p:pic>
        <p:nvPicPr>
          <p:cNvPr id="3" name="Picture 2" descr="Block-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134" y="4572000"/>
            <a:ext cx="4524866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52329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Varijacija 07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4708886"/>
          </a:xfrm>
          <a:prstGeom prst="rect">
            <a:avLst/>
          </a:prstGeom>
        </p:spPr>
      </p:pic>
      <p:pic>
        <p:nvPicPr>
          <p:cNvPr id="3" name="Picture 2" descr="Block-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356" y="4572000"/>
            <a:ext cx="4481644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52329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Varijacija 08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4646191"/>
          </a:xfrm>
          <a:prstGeom prst="rect">
            <a:avLst/>
          </a:prstGeom>
        </p:spPr>
      </p:pic>
      <p:pic>
        <p:nvPicPr>
          <p:cNvPr id="3" name="Picture 2" descr="Block-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543425"/>
            <a:ext cx="4562475" cy="4600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52329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Varijacija 09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-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0"/>
            <a:ext cx="4343400" cy="4584204"/>
          </a:xfrm>
          <a:prstGeom prst="rect">
            <a:avLst/>
          </a:prstGeom>
        </p:spPr>
      </p:pic>
      <p:pic>
        <p:nvPicPr>
          <p:cNvPr id="3" name="Picture 2" descr="Block-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563390"/>
            <a:ext cx="4572000" cy="45806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52329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Varijacija 10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365" y="9525"/>
            <a:ext cx="4693635" cy="4562475"/>
          </a:xfrm>
          <a:prstGeom prst="rect">
            <a:avLst/>
          </a:prstGeom>
        </p:spPr>
      </p:pic>
      <p:pic>
        <p:nvPicPr>
          <p:cNvPr id="3" name="Picture 2" descr="Block-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392520"/>
            <a:ext cx="4572000" cy="4751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52329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Varijacija 11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-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980" y="152400"/>
            <a:ext cx="4609020" cy="4572000"/>
          </a:xfrm>
          <a:prstGeom prst="rect">
            <a:avLst/>
          </a:prstGeom>
        </p:spPr>
      </p:pic>
      <p:pic>
        <p:nvPicPr>
          <p:cNvPr id="3" name="Picture 2" descr="Block-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638" y="4572000"/>
            <a:ext cx="4287362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52329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Varijacija 12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-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417" y="1"/>
            <a:ext cx="4220057" cy="4343399"/>
          </a:xfrm>
          <a:prstGeom prst="rect">
            <a:avLst/>
          </a:prstGeom>
        </p:spPr>
      </p:pic>
      <p:pic>
        <p:nvPicPr>
          <p:cNvPr id="3" name="Picture 2" descr="Block-2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2956" y="4800600"/>
            <a:ext cx="4171043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52329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Varijacija 13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-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"/>
            <a:ext cx="4572000" cy="4656320"/>
          </a:xfrm>
          <a:prstGeom prst="rect">
            <a:avLst/>
          </a:prstGeom>
        </p:spPr>
      </p:pic>
      <p:pic>
        <p:nvPicPr>
          <p:cNvPr id="3" name="Picture 2" descr="Block-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192" y="4572000"/>
            <a:ext cx="4136807" cy="4314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52329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Varijacija 14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-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25" y="0"/>
            <a:ext cx="4600575" cy="4391025"/>
          </a:xfrm>
          <a:prstGeom prst="rect">
            <a:avLst/>
          </a:prstGeom>
        </p:spPr>
      </p:pic>
      <p:pic>
        <p:nvPicPr>
          <p:cNvPr id="3" name="Picture 2" descr="Block-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50" y="4581525"/>
            <a:ext cx="4705350" cy="4562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52329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Varijacija 15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76" t="12500" r="51391" b="10417"/>
          <a:stretch>
            <a:fillRect/>
          </a:stretch>
        </p:blipFill>
        <p:spPr bwMode="auto">
          <a:xfrm>
            <a:off x="3301314" y="1600200"/>
            <a:ext cx="569028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7432" t="33798" r="54769" b="11458"/>
          <a:stretch>
            <a:fillRect/>
          </a:stretch>
        </p:blipFill>
        <p:spPr bwMode="auto">
          <a:xfrm>
            <a:off x="3429000" y="7162800"/>
            <a:ext cx="1477306" cy="163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16273" t="31444" r="51757" b="11458"/>
          <a:stretch>
            <a:fillRect/>
          </a:stretch>
        </p:blipFill>
        <p:spPr bwMode="auto">
          <a:xfrm>
            <a:off x="5425800" y="7162800"/>
            <a:ext cx="1737000" cy="174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 l="16273" t="33566" r="56157" b="14583"/>
          <a:stretch>
            <a:fillRect/>
          </a:stretch>
        </p:blipFill>
        <p:spPr bwMode="auto">
          <a:xfrm>
            <a:off x="7507914" y="7239000"/>
            <a:ext cx="1432200" cy="15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2523292"/>
            <a:ext cx="365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&gt; Box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Packing </a:t>
            </a:r>
          </a:p>
          <a:p>
            <a:r>
              <a:rPr lang="sr-Latn-RS" sz="14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Wolfram</a:t>
            </a:r>
            <a:r>
              <a:rPr lang="sr-Latn-ME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Demonstration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roject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-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75" y="0"/>
            <a:ext cx="4695825" cy="4438650"/>
          </a:xfrm>
          <a:prstGeom prst="rect">
            <a:avLst/>
          </a:prstGeom>
        </p:spPr>
      </p:pic>
      <p:pic>
        <p:nvPicPr>
          <p:cNvPr id="3" name="Picture 2" descr="Block-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4505325"/>
            <a:ext cx="4762500" cy="4638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52329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Varijacija 16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9200" y="56388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sr-Latn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Rendering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Block-3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5334000" y="2514600"/>
            <a:ext cx="3124200" cy="323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2760" y="0"/>
            <a:ext cx="636124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768" y="4953000"/>
            <a:ext cx="391623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2523292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Render </a:t>
            </a:r>
            <a:br>
              <a:rPr lang="sr-Latn-RS" sz="2400" b="1" dirty="0" smtClean="0">
                <a:latin typeface="Arial" pitchFamily="34" charset="0"/>
                <a:cs typeface="Arial" pitchFamily="34" charset="0"/>
              </a:rPr>
            </a:b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properties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nder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4516244"/>
            <a:ext cx="4572000" cy="4627756"/>
          </a:xfrm>
          <a:prstGeom prst="rect">
            <a:avLst/>
          </a:prstGeom>
        </p:spPr>
      </p:pic>
      <p:pic>
        <p:nvPicPr>
          <p:cNvPr id="3" name="Picture 2" descr="Render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0600"/>
            <a:ext cx="4377871" cy="4343400"/>
          </a:xfrm>
          <a:prstGeom prst="rect">
            <a:avLst/>
          </a:prstGeom>
        </p:spPr>
      </p:pic>
      <p:pic>
        <p:nvPicPr>
          <p:cNvPr id="4" name="Picture 3" descr="Render-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83498"/>
            <a:ext cx="4267200" cy="4188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523292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Uticaj ambijentalnog svetla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3886200"/>
            <a:ext cx="5334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4400" y="8305800"/>
            <a:ext cx="5334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83058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nder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2400"/>
            <a:ext cx="4267200" cy="4188502"/>
          </a:xfrm>
          <a:prstGeom prst="rect">
            <a:avLst/>
          </a:prstGeom>
        </p:spPr>
      </p:pic>
      <p:pic>
        <p:nvPicPr>
          <p:cNvPr id="4" name="Picture 3" descr="Render-03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572000"/>
            <a:ext cx="4571999" cy="4572000"/>
          </a:xfrm>
          <a:prstGeom prst="rect">
            <a:avLst/>
          </a:prstGeom>
        </p:spPr>
      </p:pic>
      <p:pic>
        <p:nvPicPr>
          <p:cNvPr id="5" name="Picture 4" descr="Render-03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0"/>
            <a:ext cx="4581181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523292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Uticaj pozadine</a:t>
            </a:r>
            <a:br>
              <a:rPr lang="sr-Latn-RS" sz="2400" b="1" dirty="0" smtClean="0">
                <a:latin typeface="Arial" pitchFamily="34" charset="0"/>
                <a:cs typeface="Arial" pitchFamily="34" charset="0"/>
              </a:rPr>
            </a:br>
            <a:r>
              <a:rPr lang="sr-Latn-RS" sz="24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ackground</a:t>
            </a:r>
            <a:endParaRPr lang="en-US" sz="1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733800"/>
            <a:ext cx="5334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34290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2400" b="1" dirty="0" smtClean="0">
                <a:latin typeface="Arial" pitchFamily="34" charset="0"/>
                <a:cs typeface="Arial" pitchFamily="34" charset="0"/>
              </a:rPr>
            </a:br>
            <a:r>
              <a:rPr lang="sr-Latn-RS" sz="2400" dirty="0" smtClean="0">
                <a:latin typeface="Arial" pitchFamily="34" charset="0"/>
                <a:cs typeface="Arial" pitchFamily="34" charset="0"/>
              </a:rPr>
              <a:t>ambijentalno svetlo</a:t>
            </a:r>
            <a:endParaRPr lang="en-US" sz="1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23292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Uticaj pozadine</a:t>
            </a:r>
            <a:br>
              <a:rPr lang="sr-Latn-RS" sz="2400" b="1" dirty="0" smtClean="0">
                <a:latin typeface="Arial" pitchFamily="34" charset="0"/>
                <a:cs typeface="Arial" pitchFamily="34" charset="0"/>
              </a:rPr>
            </a:br>
            <a:r>
              <a:rPr lang="sr-Latn-RS" sz="24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ackground</a:t>
            </a:r>
            <a:endParaRPr lang="en-US" sz="1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Render-02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714" y="0"/>
            <a:ext cx="4608286" cy="4572000"/>
          </a:xfrm>
          <a:prstGeom prst="rect">
            <a:avLst/>
          </a:prstGeom>
        </p:spPr>
      </p:pic>
      <p:pic>
        <p:nvPicPr>
          <p:cNvPr id="4" name="Picture 3" descr="Render-02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138" y="4572000"/>
            <a:ext cx="4685862" cy="4572000"/>
          </a:xfrm>
          <a:prstGeom prst="rect">
            <a:avLst/>
          </a:prstGeom>
        </p:spPr>
      </p:pic>
      <p:pic>
        <p:nvPicPr>
          <p:cNvPr id="5" name="Picture 4" descr="Render-02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54176"/>
            <a:ext cx="4572000" cy="45898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3733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34290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2400" b="1" dirty="0" smtClean="0">
                <a:latin typeface="Arial" pitchFamily="34" charset="0"/>
                <a:cs typeface="Arial" pitchFamily="34" charset="0"/>
              </a:rPr>
            </a:br>
            <a:r>
              <a:rPr lang="sr-Latn-RS" sz="2400" dirty="0" smtClean="0">
                <a:latin typeface="Arial" pitchFamily="34" charset="0"/>
                <a:cs typeface="Arial" pitchFamily="34" charset="0"/>
              </a:rPr>
              <a:t>ambijentalno svetlo</a:t>
            </a:r>
            <a:endParaRPr lang="en-US" sz="1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23292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Uticaj pozadine</a:t>
            </a:r>
            <a:br>
              <a:rPr lang="sr-Latn-RS" sz="2400" b="1" dirty="0" smtClean="0">
                <a:latin typeface="Arial" pitchFamily="34" charset="0"/>
                <a:cs typeface="Arial" pitchFamily="34" charset="0"/>
              </a:rPr>
            </a:br>
            <a:r>
              <a:rPr lang="sr-Latn-RS" sz="24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ackground</a:t>
            </a:r>
            <a:endParaRPr lang="en-US" sz="1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Render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4627756"/>
          </a:xfrm>
          <a:prstGeom prst="rect">
            <a:avLst/>
          </a:prstGeom>
        </p:spPr>
      </p:pic>
      <p:pic>
        <p:nvPicPr>
          <p:cNvPr id="4" name="Picture 3" descr="Render-0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572000"/>
            <a:ext cx="4572000" cy="4572000"/>
          </a:xfrm>
          <a:prstGeom prst="rect">
            <a:avLst/>
          </a:prstGeom>
        </p:spPr>
      </p:pic>
      <p:pic>
        <p:nvPicPr>
          <p:cNvPr id="5" name="Picture 4" descr="Render-01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72000"/>
            <a:ext cx="4572000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3733800"/>
            <a:ext cx="5334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34290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2400" b="1" dirty="0" smtClean="0">
                <a:latin typeface="Arial" pitchFamily="34" charset="0"/>
                <a:cs typeface="Arial" pitchFamily="34" charset="0"/>
              </a:rPr>
            </a:br>
            <a:r>
              <a:rPr lang="sr-Latn-RS" sz="2400" dirty="0" smtClean="0">
                <a:latin typeface="Arial" pitchFamily="34" charset="0"/>
                <a:cs typeface="Arial" pitchFamily="34" charset="0"/>
              </a:rPr>
              <a:t>ambijentalno svetlo</a:t>
            </a:r>
            <a:endParaRPr lang="en-US" sz="1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-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025" y="0"/>
            <a:ext cx="4752975" cy="4648200"/>
          </a:xfrm>
          <a:prstGeom prst="rect">
            <a:avLst/>
          </a:prstGeom>
        </p:spPr>
      </p:pic>
      <p:pic>
        <p:nvPicPr>
          <p:cNvPr id="3" name="Picture 2" descr="Block-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50" y="4591050"/>
            <a:ext cx="4705350" cy="4552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523292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Akcenti</a:t>
            </a:r>
            <a:endParaRPr lang="en-US" sz="1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nder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638" y="1"/>
            <a:ext cx="4596362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523292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Naglašavanje geometrije</a:t>
            </a:r>
            <a:endParaRPr lang="en-US" sz="1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Render 04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3977"/>
            <a:ext cx="4572000" cy="4710023"/>
          </a:xfrm>
          <a:prstGeom prst="rect">
            <a:avLst/>
          </a:prstGeom>
        </p:spPr>
      </p:pic>
      <p:pic>
        <p:nvPicPr>
          <p:cNvPr id="5" name="Picture 4" descr="Render 04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568" y="4572000"/>
            <a:ext cx="4459432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5791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2012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Block-2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3495082"/>
            <a:ext cx="2286000" cy="2437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523292"/>
            <a:ext cx="3048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&gt; Box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Packing 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Rhino Model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r="9783"/>
          <a:stretch>
            <a:fillRect/>
          </a:stretch>
        </p:blipFill>
        <p:spPr bwMode="auto">
          <a:xfrm>
            <a:off x="2667000" y="3306075"/>
            <a:ext cx="6477000" cy="583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5800" y="3505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Block</a:t>
            </a:r>
            <a:endParaRPr lang="en-US" sz="1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477000"/>
            <a:ext cx="250652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191000"/>
            <a:ext cx="251263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971800" y="457200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Osnovni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kubus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definisati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blok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komanda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Block), a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zatim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kopirati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rotirati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postaviti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odgovarajuća mesta. </a:t>
            </a:r>
            <a:br>
              <a:rPr lang="sr-Latn-RS" sz="2000" dirty="0" smtClean="0">
                <a:latin typeface="Arial" pitchFamily="34" charset="0"/>
                <a:cs typeface="Arial" pitchFamily="34" charset="0"/>
              </a:rPr>
            </a:br>
            <a:r>
              <a:rPr lang="sr-Latn-RS" sz="2000" dirty="0" smtClean="0">
                <a:latin typeface="Arial" pitchFamily="34" charset="0"/>
                <a:cs typeface="Arial" pitchFamily="34" charset="0"/>
              </a:rPr>
              <a:t>Pri pravljenju varijantnog rešenja, razbiti inicijalni blok (komanda Explode), redefinisati osnovni element i ponovo ga pretvoriti u blok sa identičnim imenom kao u prethodnom koraku. Na ovaj način svi blokovi u okviru modela biće redefinisani.</a:t>
            </a:r>
            <a:endParaRPr lang="en-US" sz="2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10200" y="5638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sr-Latn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Varijacije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lock-2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2376054"/>
            <a:ext cx="3352800" cy="3491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452" y="0"/>
            <a:ext cx="4643548" cy="4316409"/>
          </a:xfrm>
          <a:prstGeom prst="rect">
            <a:avLst/>
          </a:prstGeom>
        </p:spPr>
      </p:pic>
      <p:pic>
        <p:nvPicPr>
          <p:cNvPr id="3" name="Picture 2" descr="Block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553749"/>
            <a:ext cx="4572000" cy="4590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252329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Varijacija 01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0"/>
            <a:ext cx="4876800" cy="4581525"/>
          </a:xfrm>
          <a:prstGeom prst="rect">
            <a:avLst/>
          </a:prstGeom>
        </p:spPr>
      </p:pic>
      <p:pic>
        <p:nvPicPr>
          <p:cNvPr id="3" name="Picture 2" descr="Block-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410075"/>
            <a:ext cx="4800600" cy="4733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52329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Varijacija 02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-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75" y="0"/>
            <a:ext cx="4848225" cy="4657725"/>
          </a:xfrm>
          <a:prstGeom prst="rect">
            <a:avLst/>
          </a:prstGeom>
        </p:spPr>
      </p:pic>
      <p:pic>
        <p:nvPicPr>
          <p:cNvPr id="3" name="Picture 2" descr="Block-07.JPG"/>
          <p:cNvPicPr>
            <a:picLocks noChangeAspect="1"/>
          </p:cNvPicPr>
          <p:nvPr/>
        </p:nvPicPr>
        <p:blipFill>
          <a:blip r:embed="rId3"/>
          <a:srcRect b="1613"/>
          <a:stretch>
            <a:fillRect/>
          </a:stretch>
        </p:blipFill>
        <p:spPr>
          <a:xfrm>
            <a:off x="4305300" y="4495800"/>
            <a:ext cx="48387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52329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Varijacija 03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0"/>
            <a:ext cx="4714875" cy="4572000"/>
          </a:xfrm>
          <a:prstGeom prst="rect">
            <a:avLst/>
          </a:prstGeom>
        </p:spPr>
      </p:pic>
      <p:pic>
        <p:nvPicPr>
          <p:cNvPr id="3" name="Picture 2" descr="Block-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975" y="4572000"/>
            <a:ext cx="4772025" cy="4505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52329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Varijacija 04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556" y="76200"/>
            <a:ext cx="4802444" cy="4572000"/>
          </a:xfrm>
          <a:prstGeom prst="rect">
            <a:avLst/>
          </a:prstGeom>
        </p:spPr>
      </p:pic>
      <p:pic>
        <p:nvPicPr>
          <p:cNvPr id="3" name="Picture 2" descr="Block-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384" y="4495801"/>
            <a:ext cx="4488565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52329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Varijacija 05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124</Words>
  <Application>Microsoft Office PowerPoint</Application>
  <PresentationFormat>Custom</PresentationFormat>
  <Paragraphs>47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Mirjana</dc:creator>
  <cp:lastModifiedBy>Mirjana</cp:lastModifiedBy>
  <cp:revision>167</cp:revision>
  <dcterms:created xsi:type="dcterms:W3CDTF">2011-05-23T14:39:04Z</dcterms:created>
  <dcterms:modified xsi:type="dcterms:W3CDTF">2012-03-14T19:31:03Z</dcterms:modified>
</cp:coreProperties>
</file>