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E78869-C30B-411F-9E76-29DC8E75C12D}" type="datetimeFigureOut">
              <a:rPr lang="sr-Latn-RS" smtClean="0"/>
              <a:t>5.11.2022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805FE1-2515-479F-802C-06B97DF75168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L</a:t>
            </a:r>
            <a:r>
              <a:rPr lang="fr-FR" dirty="0" smtClean="0"/>
              <a:t>e système éducatif en France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Tara Minić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7076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École maternelle 3-6 ans</a:t>
            </a:r>
          </a:p>
          <a:p>
            <a:r>
              <a:rPr lang="fr-FR" dirty="0" smtClean="0"/>
              <a:t>École primaire 6-11 ans</a:t>
            </a:r>
          </a:p>
          <a:p>
            <a:r>
              <a:rPr lang="fr-FR" dirty="0" smtClean="0"/>
              <a:t>Collège (CES) ans</a:t>
            </a:r>
          </a:p>
          <a:p>
            <a:r>
              <a:rPr lang="fr-FR" dirty="0" smtClean="0"/>
              <a:t>6ème, 5ème, 4ème, 3ème</a:t>
            </a:r>
          </a:p>
          <a:p>
            <a:r>
              <a:rPr lang="fr-FR" dirty="0" smtClean="0"/>
              <a:t>Lycée technique ans</a:t>
            </a:r>
          </a:p>
          <a:p>
            <a:r>
              <a:rPr lang="fr-FR" dirty="0" smtClean="0"/>
              <a:t>Lycée général ans</a:t>
            </a:r>
          </a:p>
          <a:p>
            <a:r>
              <a:rPr lang="fr-FR" dirty="0" smtClean="0"/>
              <a:t>Formation </a:t>
            </a:r>
            <a:r>
              <a:rPr lang="fr-FR" dirty="0" err="1" smtClean="0"/>
              <a:t>professionelle</a:t>
            </a:r>
            <a:endParaRPr lang="fr-FR" dirty="0" smtClean="0"/>
          </a:p>
          <a:p>
            <a:r>
              <a:rPr lang="fr-FR" dirty="0" smtClean="0"/>
              <a:t>Apprentissage</a:t>
            </a:r>
          </a:p>
          <a:p>
            <a:r>
              <a:rPr lang="fr-FR" dirty="0" smtClean="0"/>
              <a:t>Baccalauréat/CAP/BEP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système scolaire en France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32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L’enseignement supérieur en France peut être divisé en trois branches principales :</a:t>
            </a:r>
          </a:p>
          <a:p>
            <a:r>
              <a:rPr lang="fr-FR" dirty="0" smtClean="0"/>
              <a:t>Les Instituts Universitaires de Technologie (IUT).</a:t>
            </a:r>
          </a:p>
          <a:p>
            <a:r>
              <a:rPr lang="fr-FR" dirty="0" smtClean="0"/>
              <a:t>Les universités.</a:t>
            </a:r>
          </a:p>
          <a:p>
            <a:r>
              <a:rPr lang="fr-FR" dirty="0" smtClean="0"/>
              <a:t>Les Grandes École</a:t>
            </a:r>
            <a:r>
              <a:rPr lang="sr-Latn-RS" dirty="0" smtClean="0"/>
              <a:t>s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Université et grandes écoles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7908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56992"/>
            <a:ext cx="3567321" cy="20230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777" y="3284984"/>
            <a:ext cx="2469207" cy="24364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3312368" cy="20643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08720"/>
            <a:ext cx="3695700" cy="245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8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Ils offrent sur deux ans des formations professionnelles spécialisées et sanctionnées par un diplôme (DUT)</a:t>
            </a:r>
            <a:r>
              <a:rPr lang="sr-Latn-RS" dirty="0" smtClean="0"/>
              <a:t>.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Les Instituts Universitaires de Technologie (IUT)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27011"/>
            <a:ext cx="3204359" cy="269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8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Elles offrent un large choix de formations : Licence générale ou professionnelle (3 ans); Master 1 et Master 2 (un ou deux ans après la licence); Doctorat (trois ans après le Master 2</a:t>
            </a:r>
            <a:r>
              <a:rPr lang="sr-Latn-RS" dirty="0" smtClean="0"/>
              <a:t>)</a:t>
            </a:r>
            <a:endParaRPr lang="fr-FR" dirty="0" smtClean="0"/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Les universités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05064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576" y="4504531"/>
            <a:ext cx="37338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L</a:t>
            </a:r>
            <a:r>
              <a:rPr lang="fr-FR" dirty="0" smtClean="0"/>
              <a:t>’</a:t>
            </a:r>
            <a:r>
              <a:rPr lang="fr-FR" dirty="0" smtClean="0"/>
              <a:t> É</a:t>
            </a:r>
            <a:r>
              <a:rPr lang="fr-FR" dirty="0" smtClean="0"/>
              <a:t>cole Nationale d’Administration (ENA), qui forme les cadres de l’</a:t>
            </a:r>
            <a:r>
              <a:rPr lang="fr-FR" dirty="0" smtClean="0"/>
              <a:t> É</a:t>
            </a:r>
            <a:r>
              <a:rPr lang="fr-FR" dirty="0" smtClean="0"/>
              <a:t>tat; l’</a:t>
            </a:r>
            <a:r>
              <a:rPr lang="fr-FR" dirty="0" smtClean="0"/>
              <a:t> É</a:t>
            </a:r>
            <a:r>
              <a:rPr lang="fr-FR" dirty="0" smtClean="0"/>
              <a:t>cole Polytechnique, qui forme des ingénieurs et des scientifiques; l’</a:t>
            </a:r>
            <a:r>
              <a:rPr lang="fr-FR" dirty="0" smtClean="0"/>
              <a:t> É</a:t>
            </a:r>
            <a:r>
              <a:rPr lang="fr-FR" dirty="0" smtClean="0"/>
              <a:t>cole des Hautes </a:t>
            </a:r>
            <a:r>
              <a:rPr lang="fr-FR" dirty="0" smtClean="0"/>
              <a:t>É</a:t>
            </a:r>
            <a:r>
              <a:rPr lang="fr-FR" dirty="0" smtClean="0"/>
              <a:t>tudes commerciales (HEC), qui forme les élites du monde de la finance et du commerce les </a:t>
            </a:r>
            <a:r>
              <a:rPr lang="fr-FR" dirty="0" smtClean="0"/>
              <a:t>É</a:t>
            </a:r>
            <a:r>
              <a:rPr lang="fr-FR" dirty="0" smtClean="0"/>
              <a:t>coles Normales Supérieures (ENS) qui forment les futurs enseignants.</a:t>
            </a:r>
          </a:p>
          <a:p>
            <a:r>
              <a:rPr lang="fr-FR" dirty="0" smtClean="0"/>
              <a:t>23 L’accès à ces écoles prestigieuses se fait par concours nationaux auxquels les candidats se préparent durant deux années de travail intense dans les écoles préparatoires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Les Grandes </a:t>
            </a:r>
            <a:r>
              <a:rPr lang="fr-FR" dirty="0" smtClean="0"/>
              <a:t>É</a:t>
            </a:r>
            <a:r>
              <a:rPr lang="sr-Latn-RS" dirty="0" smtClean="0"/>
              <a:t>coles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186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Licence (en 3 ans) / Master / Doctorat. La France distingue deux types de masters : les “masters professionnels” et les “masters recherche” destinés à la poursuite d’un doctorat.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système LMD en trois cycles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9679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LA FIN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43545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282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Le système éducatif en France</vt:lpstr>
      <vt:lpstr>Le système scolaire en France</vt:lpstr>
      <vt:lpstr>Université et grandes écoles</vt:lpstr>
      <vt:lpstr>PowerPoint Presentation</vt:lpstr>
      <vt:lpstr> Les Instituts Universitaires de Technologie (IUT)</vt:lpstr>
      <vt:lpstr>Les universités</vt:lpstr>
      <vt:lpstr>Les Grandes Écoles</vt:lpstr>
      <vt:lpstr>Le système LMD en trois cycles</vt:lpstr>
      <vt:lpstr>LA 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système éducatif en France</dc:title>
  <dc:creator>Tara</dc:creator>
  <cp:lastModifiedBy>Tara</cp:lastModifiedBy>
  <cp:revision>2</cp:revision>
  <dcterms:created xsi:type="dcterms:W3CDTF">2022-11-05T13:06:22Z</dcterms:created>
  <dcterms:modified xsi:type="dcterms:W3CDTF">2022-11-05T13:22:34Z</dcterms:modified>
</cp:coreProperties>
</file>