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1" r:id="rId6"/>
    <p:sldId id="264" r:id="rId7"/>
    <p:sldId id="259" r:id="rId8"/>
    <p:sldId id="262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86186-694B-44FA-BBBB-84CC6DF1E31D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3E8E4-1A4C-43A1-9677-9A0A05632D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3E8E4-1A4C-43A1-9677-9A0A05632DC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D6AF-C8F0-4947-B16B-DEE233E94EE6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4B38-28D3-45AF-B722-A9DAFDD3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monstrations.wolfram.com/BoxPacki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Box Packing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2709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CS" sz="2000" dirty="0" smtClean="0"/>
              <a:t>Doc. dr Mirjana Devetakovi</a:t>
            </a:r>
            <a:r>
              <a:rPr lang="sr-Latn-CS" sz="2000" dirty="0" smtClean="0"/>
              <a:t>ć</a:t>
            </a:r>
            <a:endParaRPr lang="sr-Latn-CS" sz="2000" dirty="0" smtClean="0"/>
          </a:p>
          <a:p>
            <a:pPr algn="l"/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sr-Latn-CS" sz="2000" dirty="0" smtClean="0"/>
              <a:t>3D Vizuelne komunikacije - CAAD</a:t>
            </a:r>
          </a:p>
          <a:p>
            <a:pPr algn="l"/>
            <a:r>
              <a:rPr lang="sr-Latn-CS" sz="2000" dirty="0" smtClean="0"/>
              <a:t>2010/11.</a:t>
            </a:r>
            <a:endParaRPr lang="sr-Latn-C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688"/>
            <a:ext cx="6100372" cy="51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59632" y="594928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http://demonstrations.wolfram.com/BoxPacking</a:t>
            </a:r>
            <a:r>
              <a:rPr lang="en-US" dirty="0" smtClean="0">
                <a:hlinkClick r:id="rId3"/>
              </a:rPr>
              <a:t>/</a:t>
            </a:r>
            <a:r>
              <a:rPr lang="sr-Latn-C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9815" y="476672"/>
            <a:ext cx="5734353" cy="5688432"/>
            <a:chOff x="2339752" y="548680"/>
            <a:chExt cx="5734353" cy="56884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4506" t="18540" r="34151" b="10000"/>
            <a:stretch>
              <a:fillRect/>
            </a:stretch>
          </p:blipFill>
          <p:spPr bwMode="auto">
            <a:xfrm>
              <a:off x="2483768" y="2492896"/>
              <a:ext cx="1666232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4603" t="20705" r="34054" b="11256"/>
            <a:stretch>
              <a:fillRect/>
            </a:stretch>
          </p:blipFill>
          <p:spPr bwMode="auto">
            <a:xfrm>
              <a:off x="4355976" y="2564904"/>
              <a:ext cx="175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4603" t="20705" r="33463" b="10311"/>
            <a:stretch>
              <a:fillRect/>
            </a:stretch>
          </p:blipFill>
          <p:spPr bwMode="auto">
            <a:xfrm>
              <a:off x="6228184" y="2492896"/>
              <a:ext cx="1750685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5194" t="20705" r="33463" b="11256"/>
            <a:stretch>
              <a:fillRect/>
            </a:stretch>
          </p:blipFill>
          <p:spPr bwMode="auto">
            <a:xfrm>
              <a:off x="2339752" y="548680"/>
              <a:ext cx="175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5194" t="20705" r="33463" b="11256"/>
            <a:stretch>
              <a:fillRect/>
            </a:stretch>
          </p:blipFill>
          <p:spPr bwMode="auto">
            <a:xfrm>
              <a:off x="4355976" y="548680"/>
              <a:ext cx="175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5785" t="20705" r="33463" b="11256"/>
            <a:stretch>
              <a:fillRect/>
            </a:stretch>
          </p:blipFill>
          <p:spPr bwMode="auto">
            <a:xfrm>
              <a:off x="6300192" y="4437112"/>
              <a:ext cx="1725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5194" t="20705" r="33463" b="11256"/>
            <a:stretch>
              <a:fillRect/>
            </a:stretch>
          </p:blipFill>
          <p:spPr bwMode="auto">
            <a:xfrm>
              <a:off x="2483768" y="4365104"/>
              <a:ext cx="175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5785" t="20705" r="32872" b="12201"/>
            <a:stretch>
              <a:fillRect/>
            </a:stretch>
          </p:blipFill>
          <p:spPr bwMode="auto">
            <a:xfrm>
              <a:off x="4381528" y="4437112"/>
              <a:ext cx="1774648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6375" t="22595" r="33463" b="12201"/>
            <a:stretch>
              <a:fillRect/>
            </a:stretch>
          </p:blipFill>
          <p:spPr bwMode="auto">
            <a:xfrm>
              <a:off x="6300192" y="620688"/>
              <a:ext cx="1773913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elearning.amres.ac.rs/moodle/file.php/75/moddata/forum/243/11329/packing_box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42184"/>
            <a:ext cx="2915816" cy="2915816"/>
          </a:xfrm>
          <a:prstGeom prst="rect">
            <a:avLst/>
          </a:prstGeom>
          <a:noFill/>
        </p:spPr>
      </p:pic>
      <p:pic>
        <p:nvPicPr>
          <p:cNvPr id="20482" name="Picture 2" descr="http://elearning.amres.ac.rs/moodle/file.php/75/moddata/forum/243/11340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640"/>
            <a:ext cx="4143375" cy="3810000"/>
          </a:xfrm>
          <a:prstGeom prst="rect">
            <a:avLst/>
          </a:prstGeom>
          <a:noFill/>
        </p:spPr>
      </p:pic>
      <p:pic>
        <p:nvPicPr>
          <p:cNvPr id="20484" name="Picture 4" descr="http://elearning.amres.ac.rs/moodle/file.php/75/moddata/forum/243/11331/pac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260648"/>
            <a:ext cx="4499992" cy="3560715"/>
          </a:xfrm>
          <a:prstGeom prst="rect">
            <a:avLst/>
          </a:prstGeom>
          <a:noFill/>
        </p:spPr>
      </p:pic>
      <p:pic>
        <p:nvPicPr>
          <p:cNvPr id="20488" name="Picture 8" descr="http://elearning.amres.ac.rs/moodle/file.php/75/moddata/forum/243/11645/genericka_kraj.jpg"/>
          <p:cNvPicPr>
            <a:picLocks noChangeAspect="1" noChangeArrowheads="1"/>
          </p:cNvPicPr>
          <p:nvPr/>
        </p:nvPicPr>
        <p:blipFill>
          <a:blip r:embed="rId5"/>
          <a:srcRect t="60670" r="2393" b="4366"/>
          <a:stretch>
            <a:fillRect/>
          </a:stretch>
        </p:blipFill>
        <p:spPr bwMode="auto">
          <a:xfrm>
            <a:off x="2987824" y="4077072"/>
            <a:ext cx="615617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elearning.amres.ac.rs/moodle/file.php/75/moddata/forum/243/11382/VII_vez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20688"/>
            <a:ext cx="4977553" cy="5688632"/>
          </a:xfrm>
          <a:prstGeom prst="rect">
            <a:avLst/>
          </a:prstGeom>
          <a:noFill/>
        </p:spPr>
      </p:pic>
      <p:pic>
        <p:nvPicPr>
          <p:cNvPr id="18434" name="Picture 2" descr="http://elearning.amres.ac.rs/moodle/file.php/75/moddata/forum/256/11489/VIII_vez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430" y="1052736"/>
            <a:ext cx="4933570" cy="565514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learning.amres.ac.rs/moodle/file.php/75/moddata/forum/243/11383/list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</p:spPr>
      </p:pic>
      <p:pic>
        <p:nvPicPr>
          <p:cNvPr id="21508" name="Picture 4" descr="http://elearning.amres.ac.rs/moodle/file.php/75/moddata/forum/243/11384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0"/>
            <a:ext cx="3600400" cy="1800200"/>
          </a:xfrm>
          <a:prstGeom prst="rect">
            <a:avLst/>
          </a:prstGeom>
          <a:noFill/>
        </p:spPr>
      </p:pic>
      <p:pic>
        <p:nvPicPr>
          <p:cNvPr id="21510" name="Picture 6" descr="http://elearning.amres.ac.rs/moodle/file.php/75/moddata/forum/243/11385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9232" y="2204864"/>
            <a:ext cx="3600400" cy="1800200"/>
          </a:xfrm>
          <a:prstGeom prst="rect">
            <a:avLst/>
          </a:prstGeom>
          <a:noFill/>
        </p:spPr>
      </p:pic>
      <p:pic>
        <p:nvPicPr>
          <p:cNvPr id="21512" name="Picture 8" descr="http://elearning.amres.ac.rs/moodle/file.php/75/moddata/forum/243/11386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9232" y="4437112"/>
            <a:ext cx="36004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learning.amres.ac.rs/moodle/file.php/75/moddata/forum/243/11446/LIST_6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64" y="558967"/>
            <a:ext cx="4716524" cy="539031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2" name="Picture 4" descr="http://elearning.amres.ac.rs/moodle/file.php/75/moddata/forum/256/11464/1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620688"/>
            <a:ext cx="3888432" cy="2916324"/>
          </a:xfrm>
          <a:prstGeom prst="rect">
            <a:avLst/>
          </a:prstGeom>
          <a:noFill/>
        </p:spPr>
      </p:pic>
      <p:pic>
        <p:nvPicPr>
          <p:cNvPr id="2054" name="Picture 6" descr="http://elearning.amres.ac.rs/moodle/file.php/75/moddata/forum/256/11465/2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8565" y="3717032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learning.amres.ac.rs/moodle/file.php/75/moddata/forum/256/11497/LIST_8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000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learning.amres.ac.rs/moodle/file.php/75/moddata/forum/256/11493/list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751" y="633536"/>
            <a:ext cx="4840297" cy="553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12</Words>
  <Application>Microsoft Office PowerPoint</Application>
  <PresentationFormat>On-screen Show (4:3)</PresentationFormat>
  <Paragraphs>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Box Packing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 Devetakovic</dc:creator>
  <cp:lastModifiedBy>Mirjana Devetakovic</cp:lastModifiedBy>
  <cp:revision>4</cp:revision>
  <dcterms:created xsi:type="dcterms:W3CDTF">2010-11-09T10:18:53Z</dcterms:created>
  <dcterms:modified xsi:type="dcterms:W3CDTF">2011-02-23T22:14:13Z</dcterms:modified>
</cp:coreProperties>
</file>