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2" r:id="rId2"/>
    <p:sldId id="319" r:id="rId3"/>
    <p:sldId id="318" r:id="rId4"/>
    <p:sldId id="316" r:id="rId5"/>
    <p:sldId id="317" r:id="rId6"/>
    <p:sldId id="322" r:id="rId7"/>
    <p:sldId id="321" r:id="rId8"/>
    <p:sldId id="320" r:id="rId9"/>
    <p:sldId id="323" r:id="rId10"/>
  </p:sldIdLst>
  <p:sldSz cx="9144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9" autoAdjust="0"/>
    <p:restoredTop sz="94265" autoAdjust="0"/>
  </p:normalViewPr>
  <p:slideViewPr>
    <p:cSldViewPr>
      <p:cViewPr>
        <p:scale>
          <a:sx n="50" d="100"/>
          <a:sy n="50" d="100"/>
        </p:scale>
        <p:origin x="-1638" y="-78"/>
      </p:cViewPr>
      <p:guideLst>
        <p:guide orient="horz" pos="288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F127A-92C1-413D-B254-1E7747C7A620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AADEA-B183-4148-AE65-3C6580FD42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BDDA8A-A762-4C5A-9708-D864FB1836CC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40568"/>
            <a:ext cx="77724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C65C-6E05-412F-8D05-E27D95BA099D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490A-09BE-4C08-9B8B-407E7720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C65C-6E05-412F-8D05-E27D95BA099D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490A-09BE-4C08-9B8B-407E7720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88951"/>
            <a:ext cx="2057400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88951"/>
            <a:ext cx="601980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C65C-6E05-412F-8D05-E27D95BA099D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490A-09BE-4C08-9B8B-407E7720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C65C-6E05-412F-8D05-E27D95BA099D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490A-09BE-4C08-9B8B-407E7720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875867"/>
            <a:ext cx="77724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75618"/>
            <a:ext cx="77724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C65C-6E05-412F-8D05-E27D95BA099D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490A-09BE-4C08-9B8B-407E7720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44800"/>
            <a:ext cx="4038600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44800"/>
            <a:ext cx="4038600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C65C-6E05-412F-8D05-E27D95BA099D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490A-09BE-4C08-9B8B-407E7720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9833"/>
            <a:ext cx="404018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046817"/>
            <a:ext cx="4041775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899833"/>
            <a:ext cx="4041775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C65C-6E05-412F-8D05-E27D95BA099D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490A-09BE-4C08-9B8B-407E7720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C65C-6E05-412F-8D05-E27D95BA099D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490A-09BE-4C08-9B8B-407E7720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C65C-6E05-412F-8D05-E27D95BA099D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490A-09BE-4C08-9B8B-407E7720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64067"/>
            <a:ext cx="3008313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64067"/>
            <a:ext cx="5111750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913467"/>
            <a:ext cx="3008313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C65C-6E05-412F-8D05-E27D95BA099D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490A-09BE-4C08-9B8B-407E7720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6400800"/>
            <a:ext cx="54864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7033"/>
            <a:ext cx="54864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7156451"/>
            <a:ext cx="54864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C65C-6E05-412F-8D05-E27D95BA099D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490A-09BE-4C08-9B8B-407E7720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1"/>
            <a:ext cx="82296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8475134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AC65C-6E05-412F-8D05-E27D95BA099D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8475134"/>
            <a:ext cx="2895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8475134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2490A-09BE-4C08-9B8B-407E7720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2840568"/>
            <a:ext cx="7772400" cy="1960033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Unroll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Contour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r-Latn-RS" sz="28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Kurs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sr-Latn-R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3D Vizuelne komunikacije -</a:t>
            </a:r>
            <a:r>
              <a:rPr kumimoji="0" lang="sr-Latn-R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CAAD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r-Latn-RS" sz="21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Univerzitet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 </a:t>
            </a:r>
            <a:r>
              <a:rPr kumimoji="0" lang="sr-Latn-RS" sz="21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Beogradu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sr-Latn-RS" sz="21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Arhitektonski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r-Latn-RS" sz="21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fakultet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2000" y="7569200"/>
            <a:ext cx="7010400" cy="812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 Mirjana </a:t>
            </a:r>
            <a:r>
              <a:rPr kumimoji="0" lang="sr-Latn-RS" sz="16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Devetakovi</a:t>
            </a:r>
            <a:r>
              <a:rPr kumimoji="0" lang="sr-Latn-R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ć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Beograd, 2012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60833" t="3707" b="5451"/>
          <a:stretch>
            <a:fillRect/>
          </a:stretch>
        </p:blipFill>
        <p:spPr bwMode="auto">
          <a:xfrm>
            <a:off x="5181600" y="4876800"/>
            <a:ext cx="3581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33800" y="56388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Unroll Developable Surface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unroll-01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16667"/>
          <a:stretch>
            <a:fillRect/>
          </a:stretch>
        </p:blipFill>
        <p:spPr>
          <a:xfrm>
            <a:off x="6096000" y="3581400"/>
            <a:ext cx="2201333" cy="19812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roll-02.JPG"/>
          <p:cNvPicPr>
            <a:picLocks noChangeAspect="1"/>
          </p:cNvPicPr>
          <p:nvPr/>
        </p:nvPicPr>
        <p:blipFill>
          <a:blip r:embed="rId2"/>
          <a:srcRect l="25000"/>
          <a:stretch>
            <a:fillRect/>
          </a:stretch>
        </p:blipFill>
        <p:spPr>
          <a:xfrm rot="5400000">
            <a:off x="0" y="0"/>
            <a:ext cx="9144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5139"/>
          <a:stretch>
            <a:fillRect/>
          </a:stretch>
        </p:blipFill>
        <p:spPr bwMode="auto">
          <a:xfrm>
            <a:off x="0" y="42672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unroll-01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16667"/>
          <a:stretch>
            <a:fillRect/>
          </a:stretch>
        </p:blipFill>
        <p:spPr>
          <a:xfrm>
            <a:off x="4487332" y="0"/>
            <a:ext cx="4656667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-32192"/>
          <a:stretch>
            <a:fillRect/>
          </a:stretch>
        </p:blipFill>
        <p:spPr bwMode="auto">
          <a:xfrm>
            <a:off x="1752600" y="0"/>
            <a:ext cx="7353300" cy="3962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1843" y="4572000"/>
            <a:ext cx="7442157" cy="4038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4077"/>
            <a:ext cx="9144000" cy="418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01750"/>
            <a:ext cx="9144000" cy="434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33800" y="56388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Contour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841" t="3500" r="3333" b="8907"/>
          <a:stretch>
            <a:fillRect/>
          </a:stretch>
        </p:blipFill>
        <p:spPr bwMode="auto">
          <a:xfrm>
            <a:off x="5410200" y="3886200"/>
            <a:ext cx="1828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2290"/>
            <a:ext cx="9144000" cy="415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49436"/>
            <a:ext cx="9144000" cy="429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7912"/>
            <a:ext cx="9144000" cy="419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66238"/>
            <a:ext cx="9144000" cy="427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2143</TotalTime>
  <Words>16</Words>
  <Application>Microsoft Office PowerPoint</Application>
  <PresentationFormat>Custom</PresentationFormat>
  <Paragraphs>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Mirjana</dc:creator>
  <cp:lastModifiedBy>Mirjana</cp:lastModifiedBy>
  <cp:revision>188</cp:revision>
  <dcterms:created xsi:type="dcterms:W3CDTF">2011-05-23T14:39:04Z</dcterms:created>
  <dcterms:modified xsi:type="dcterms:W3CDTF">2012-03-21T22:28:49Z</dcterms:modified>
</cp:coreProperties>
</file>